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Lexend Deca Light"/>
      <p:regular r:id="rId45"/>
      <p:bold r:id="rId46"/>
    </p:embeddedFont>
    <p:embeddedFont>
      <p:font typeface="Anaheim"/>
      <p:regular r:id="rId47"/>
    </p:embeddedFont>
    <p:embeddedFont>
      <p:font typeface="Bebas Neue"/>
      <p:regular r:id="rId48"/>
    </p:embeddedFont>
    <p:embeddedFont>
      <p:font typeface="Bahiana"/>
      <p:regular r:id="rId49"/>
    </p:embeddedFont>
    <p:embeddedFont>
      <p:font typeface="Syncopate"/>
      <p:regular r:id="rId50"/>
      <p:bold r:id="rId51"/>
    </p:embeddedFont>
    <p:embeddedFont>
      <p:font typeface="Advent Pro"/>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LexendDecaLight-bold.fntdata"/><Relationship Id="rId45" Type="http://schemas.openxmlformats.org/officeDocument/2006/relationships/font" Target="fonts/LexendDec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ebasNeue-regular.fntdata"/><Relationship Id="rId47" Type="http://schemas.openxmlformats.org/officeDocument/2006/relationships/font" Target="fonts/Anaheim-regular.fntdata"/><Relationship Id="rId49" Type="http://schemas.openxmlformats.org/officeDocument/2006/relationships/font" Target="fonts/Bahian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yncopate-bold.fntdata"/><Relationship Id="rId50" Type="http://schemas.openxmlformats.org/officeDocument/2006/relationships/font" Target="fonts/Syncopate-regular.fntdata"/><Relationship Id="rId53" Type="http://schemas.openxmlformats.org/officeDocument/2006/relationships/font" Target="fonts/AdventPro-bold.fntdata"/><Relationship Id="rId52" Type="http://schemas.openxmlformats.org/officeDocument/2006/relationships/font" Target="fonts/Advent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2138e6292_2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02138e6292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02138e6292_2_1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5" name="Google Shape;1275;g102138e6292_2_1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02138e6292_2_1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5" name="Google Shape;1295;g102138e6292_2_1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02138e6292_2_1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5" name="Google Shape;1315;g102138e6292_2_1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02138e6292_2_1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6" name="Google Shape;1336;g102138e6292_2_1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02138e6292_2_1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g102138e6292_2_1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02138e6292_2_1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7" name="Google Shape;1377;g102138e6292_2_1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02138e6292_2_1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0" name="Google Shape;1400;g102138e6292_2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102138e6292_2_1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0" name="Google Shape;1420;g102138e6292_2_1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02138e6292_2_1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0" name="Google Shape;1440;g102138e6292_2_1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102138e6292_2_17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3" name="Google Shape;1793;g102138e6292_2_17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02138e6292_2_7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02138e6292_2_7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02138e6292_2_17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4" name="Google Shape;1814;g102138e6292_2_17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102138e6292_2_17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4" name="Google Shape;1834;g102138e6292_2_17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102138e6292_2_18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8" name="Google Shape;1878;g102138e6292_2_18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02138e6292_2_18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2" name="Google Shape;1922;g102138e6292_2_18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102138e6292_2_2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5" name="Google Shape;2275;g102138e6292_2_2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g102138e6292_2_2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6" name="Google Shape;2296;g102138e6292_2_2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102138e6292_2_2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5" name="Google Shape;2315;g102138e6292_2_2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102138e6292_2_2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4" name="Google Shape;2644;g102138e6292_2_2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g102138e6292_2_25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2" name="Google Shape;2662;g102138e6292_2_25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g102138e6292_2_26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0" name="Google Shape;2680;g102138e6292_2_2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02138e6292_2_10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1" name="Google Shape;1131;g102138e6292_2_10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6" name="Shape 2696"/>
        <p:cNvGrpSpPr/>
        <p:nvPr/>
      </p:nvGrpSpPr>
      <p:grpSpPr>
        <a:xfrm>
          <a:off x="0" y="0"/>
          <a:ext cx="0" cy="0"/>
          <a:chOff x="0" y="0"/>
          <a:chExt cx="0" cy="0"/>
        </a:xfrm>
      </p:grpSpPr>
      <p:sp>
        <p:nvSpPr>
          <p:cNvPr id="2697" name="Google Shape;2697;g102138e6292_2_2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8" name="Google Shape;2698;g102138e6292_2_26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102138e6292_2_26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6" name="Google Shape;2716;g102138e6292_2_2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102138e6292_2_2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4" name="Google Shape;2734;g102138e6292_2_2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5" name="Shape 2975"/>
        <p:cNvGrpSpPr/>
        <p:nvPr/>
      </p:nvGrpSpPr>
      <p:grpSpPr>
        <a:xfrm>
          <a:off x="0" y="0"/>
          <a:ext cx="0" cy="0"/>
          <a:chOff x="0" y="0"/>
          <a:chExt cx="0" cy="0"/>
        </a:xfrm>
      </p:grpSpPr>
      <p:sp>
        <p:nvSpPr>
          <p:cNvPr id="2976" name="Google Shape;2976;g102138e6292_2_29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7" name="Google Shape;2977;g102138e6292_2_29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8" name="Shape 3208"/>
        <p:cNvGrpSpPr/>
        <p:nvPr/>
      </p:nvGrpSpPr>
      <p:grpSpPr>
        <a:xfrm>
          <a:off x="0" y="0"/>
          <a:ext cx="0" cy="0"/>
          <a:chOff x="0" y="0"/>
          <a:chExt cx="0" cy="0"/>
        </a:xfrm>
      </p:grpSpPr>
      <p:sp>
        <p:nvSpPr>
          <p:cNvPr id="3209" name="Google Shape;3209;g102138e6292_2_3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0" name="Google Shape;3210;g102138e6292_2_3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4" name="Shape 3434"/>
        <p:cNvGrpSpPr/>
        <p:nvPr/>
      </p:nvGrpSpPr>
      <p:grpSpPr>
        <a:xfrm>
          <a:off x="0" y="0"/>
          <a:ext cx="0" cy="0"/>
          <a:chOff x="0" y="0"/>
          <a:chExt cx="0" cy="0"/>
        </a:xfrm>
      </p:grpSpPr>
      <p:sp>
        <p:nvSpPr>
          <p:cNvPr id="3435" name="Google Shape;3435;g102138e6292_2_3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6" name="Google Shape;3436;g102138e6292_2_3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8" name="Shape 3658"/>
        <p:cNvGrpSpPr/>
        <p:nvPr/>
      </p:nvGrpSpPr>
      <p:grpSpPr>
        <a:xfrm>
          <a:off x="0" y="0"/>
          <a:ext cx="0" cy="0"/>
          <a:chOff x="0" y="0"/>
          <a:chExt cx="0" cy="0"/>
        </a:xfrm>
      </p:grpSpPr>
      <p:sp>
        <p:nvSpPr>
          <p:cNvPr id="3659" name="Google Shape;3659;g102138e6292_2_3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0" name="Google Shape;3660;g102138e6292_2_3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7" name="Shape 3677"/>
        <p:cNvGrpSpPr/>
        <p:nvPr/>
      </p:nvGrpSpPr>
      <p:grpSpPr>
        <a:xfrm>
          <a:off x="0" y="0"/>
          <a:ext cx="0" cy="0"/>
          <a:chOff x="0" y="0"/>
          <a:chExt cx="0" cy="0"/>
        </a:xfrm>
      </p:grpSpPr>
      <p:sp>
        <p:nvSpPr>
          <p:cNvPr id="3678" name="Google Shape;3678;g102138e6292_2_3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9" name="Google Shape;3679;g102138e6292_2_3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6" name="Shape 3696"/>
        <p:cNvGrpSpPr/>
        <p:nvPr/>
      </p:nvGrpSpPr>
      <p:grpSpPr>
        <a:xfrm>
          <a:off x="0" y="0"/>
          <a:ext cx="0" cy="0"/>
          <a:chOff x="0" y="0"/>
          <a:chExt cx="0" cy="0"/>
        </a:xfrm>
      </p:grpSpPr>
      <p:sp>
        <p:nvSpPr>
          <p:cNvPr id="3697" name="Google Shape;3697;g102138e6292_2_36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8" name="Google Shape;3698;g102138e6292_2_3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02138e6292_2_10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2" name="Google Shape;1152;g102138e6292_2_10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02138e6292_2_1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3" name="Google Shape;1173;g102138e6292_2_1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02138e6292_2_1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3" name="Google Shape;1193;g102138e6292_2_1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02138e6292_2_1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g102138e6292_2_1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02138e6292_2_1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g102138e6292_2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02138e6292_2_1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4" name="Google Shape;1254;g102138e6292_2_1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3" name="Shape 53"/>
        <p:cNvGrpSpPr/>
        <p:nvPr/>
      </p:nvGrpSpPr>
      <p:grpSpPr>
        <a:xfrm>
          <a:off x="0" y="0"/>
          <a:ext cx="0" cy="0"/>
          <a:chOff x="0" y="0"/>
          <a:chExt cx="0" cy="0"/>
        </a:xfrm>
      </p:grpSpPr>
      <p:grpSp>
        <p:nvGrpSpPr>
          <p:cNvPr id="54" name="Google Shape;54;p14"/>
          <p:cNvGrpSpPr/>
          <p:nvPr/>
        </p:nvGrpSpPr>
        <p:grpSpPr>
          <a:xfrm>
            <a:off x="-128550" y="-2653"/>
            <a:ext cx="9401100" cy="5166888"/>
            <a:chOff x="-128550" y="-2653"/>
            <a:chExt cx="9401100" cy="5166888"/>
          </a:xfrm>
        </p:grpSpPr>
        <p:grpSp>
          <p:nvGrpSpPr>
            <p:cNvPr id="55" name="Google Shape;55;p14"/>
            <p:cNvGrpSpPr/>
            <p:nvPr/>
          </p:nvGrpSpPr>
          <p:grpSpPr>
            <a:xfrm>
              <a:off x="-128550" y="170565"/>
              <a:ext cx="9401100" cy="4802437"/>
              <a:chOff x="-128550" y="170563"/>
              <a:chExt cx="9401100" cy="4802437"/>
            </a:xfrm>
          </p:grpSpPr>
          <p:cxnSp>
            <p:nvCxnSpPr>
              <p:cNvPr id="56" name="Google Shape;56;p14"/>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57" name="Google Shape;57;p14"/>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58" name="Google Shape;58;p14"/>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59" name="Google Shape;59;p14"/>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60" name="Google Shape;60;p14"/>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14"/>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62" name="Google Shape;62;p14"/>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63" name="Google Shape;63;p14"/>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64" name="Google Shape;64;p14"/>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65" name="Google Shape;65;p14"/>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66" name="Google Shape;66;p14"/>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67" name="Google Shape;67;p14"/>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68" name="Google Shape;68;p14"/>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69" name="Google Shape;69;p14"/>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70" name="Google Shape;70;p14"/>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71" name="Google Shape;71;p14"/>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72" name="Google Shape;72;p14"/>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73" name="Google Shape;73;p14"/>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74" name="Google Shape;74;p14"/>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75" name="Google Shape;75;p14"/>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76" name="Google Shape;76;p14"/>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77" name="Google Shape;77;p14"/>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78" name="Google Shape;78;p14"/>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4"/>
          <p:cNvSpPr txBox="1"/>
          <p:nvPr>
            <p:ph type="title"/>
          </p:nvPr>
        </p:nvSpPr>
        <p:spPr>
          <a:xfrm rot="-666371">
            <a:off x="871099" y="1159960"/>
            <a:ext cx="1538717" cy="1009258"/>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3" name="Google Shape;83;p14"/>
          <p:cNvSpPr txBox="1"/>
          <p:nvPr>
            <p:ph idx="2" type="ctrTitle"/>
          </p:nvPr>
        </p:nvSpPr>
        <p:spPr>
          <a:xfrm>
            <a:off x="1592525" y="2321803"/>
            <a:ext cx="5950200" cy="9345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5200"/>
              <a:buFont typeface="Syncopate"/>
              <a:buNone/>
              <a:defRPr b="1" sz="6300"/>
            </a:lvl1pPr>
            <a:lvl2pPr lvl="1" algn="ctr">
              <a:lnSpc>
                <a:spcPct val="100000"/>
              </a:lnSpc>
              <a:spcBef>
                <a:spcPts val="0"/>
              </a:spcBef>
              <a:spcAft>
                <a:spcPts val="0"/>
              </a:spcAft>
              <a:buSzPts val="5200"/>
              <a:buFont typeface="Syncopate"/>
              <a:buNone/>
              <a:defRPr b="1" sz="5200">
                <a:latin typeface="Syncopate"/>
                <a:ea typeface="Syncopate"/>
                <a:cs typeface="Syncopate"/>
                <a:sym typeface="Syncopate"/>
              </a:defRPr>
            </a:lvl2pPr>
            <a:lvl3pPr lvl="2" algn="ctr">
              <a:lnSpc>
                <a:spcPct val="100000"/>
              </a:lnSpc>
              <a:spcBef>
                <a:spcPts val="0"/>
              </a:spcBef>
              <a:spcAft>
                <a:spcPts val="0"/>
              </a:spcAft>
              <a:buSzPts val="5200"/>
              <a:buFont typeface="Syncopate"/>
              <a:buNone/>
              <a:defRPr b="1" sz="5200">
                <a:latin typeface="Syncopate"/>
                <a:ea typeface="Syncopate"/>
                <a:cs typeface="Syncopate"/>
                <a:sym typeface="Syncopate"/>
              </a:defRPr>
            </a:lvl3pPr>
            <a:lvl4pPr lvl="3" algn="ctr">
              <a:lnSpc>
                <a:spcPct val="100000"/>
              </a:lnSpc>
              <a:spcBef>
                <a:spcPts val="0"/>
              </a:spcBef>
              <a:spcAft>
                <a:spcPts val="0"/>
              </a:spcAft>
              <a:buSzPts val="5200"/>
              <a:buFont typeface="Syncopate"/>
              <a:buNone/>
              <a:defRPr b="1" sz="5200">
                <a:latin typeface="Syncopate"/>
                <a:ea typeface="Syncopate"/>
                <a:cs typeface="Syncopate"/>
                <a:sym typeface="Syncopate"/>
              </a:defRPr>
            </a:lvl4pPr>
            <a:lvl5pPr lvl="4" algn="ctr">
              <a:lnSpc>
                <a:spcPct val="100000"/>
              </a:lnSpc>
              <a:spcBef>
                <a:spcPts val="0"/>
              </a:spcBef>
              <a:spcAft>
                <a:spcPts val="0"/>
              </a:spcAft>
              <a:buSzPts val="5200"/>
              <a:buFont typeface="Syncopate"/>
              <a:buNone/>
              <a:defRPr b="1" sz="5200">
                <a:latin typeface="Syncopate"/>
                <a:ea typeface="Syncopate"/>
                <a:cs typeface="Syncopate"/>
                <a:sym typeface="Syncopate"/>
              </a:defRPr>
            </a:lvl5pPr>
            <a:lvl6pPr lvl="5" algn="ctr">
              <a:lnSpc>
                <a:spcPct val="100000"/>
              </a:lnSpc>
              <a:spcBef>
                <a:spcPts val="0"/>
              </a:spcBef>
              <a:spcAft>
                <a:spcPts val="0"/>
              </a:spcAft>
              <a:buSzPts val="5200"/>
              <a:buFont typeface="Syncopate"/>
              <a:buNone/>
              <a:defRPr b="1" sz="5200">
                <a:latin typeface="Syncopate"/>
                <a:ea typeface="Syncopate"/>
                <a:cs typeface="Syncopate"/>
                <a:sym typeface="Syncopate"/>
              </a:defRPr>
            </a:lvl6pPr>
            <a:lvl7pPr lvl="6" algn="ctr">
              <a:lnSpc>
                <a:spcPct val="100000"/>
              </a:lnSpc>
              <a:spcBef>
                <a:spcPts val="0"/>
              </a:spcBef>
              <a:spcAft>
                <a:spcPts val="0"/>
              </a:spcAft>
              <a:buSzPts val="5200"/>
              <a:buFont typeface="Syncopate"/>
              <a:buNone/>
              <a:defRPr b="1" sz="5200">
                <a:latin typeface="Syncopate"/>
                <a:ea typeface="Syncopate"/>
                <a:cs typeface="Syncopate"/>
                <a:sym typeface="Syncopate"/>
              </a:defRPr>
            </a:lvl7pPr>
            <a:lvl8pPr lvl="7" algn="ctr">
              <a:lnSpc>
                <a:spcPct val="100000"/>
              </a:lnSpc>
              <a:spcBef>
                <a:spcPts val="0"/>
              </a:spcBef>
              <a:spcAft>
                <a:spcPts val="0"/>
              </a:spcAft>
              <a:buSzPts val="5200"/>
              <a:buFont typeface="Syncopate"/>
              <a:buNone/>
              <a:defRPr b="1" sz="5200">
                <a:latin typeface="Syncopate"/>
                <a:ea typeface="Syncopate"/>
                <a:cs typeface="Syncopate"/>
                <a:sym typeface="Syncopate"/>
              </a:defRPr>
            </a:lvl8pPr>
            <a:lvl9pPr lvl="8" algn="ctr">
              <a:lnSpc>
                <a:spcPct val="100000"/>
              </a:lnSpc>
              <a:spcBef>
                <a:spcPts val="0"/>
              </a:spcBef>
              <a:spcAft>
                <a:spcPts val="0"/>
              </a:spcAft>
              <a:buSzPts val="5200"/>
              <a:buFont typeface="Syncopate"/>
              <a:buNone/>
              <a:defRPr b="1" sz="5200">
                <a:latin typeface="Syncopate"/>
                <a:ea typeface="Syncopate"/>
                <a:cs typeface="Syncopate"/>
                <a:sym typeface="Syncopate"/>
              </a:defRPr>
            </a:lvl9pPr>
          </a:lstStyle>
          <a:p/>
        </p:txBody>
      </p:sp>
      <p:sp>
        <p:nvSpPr>
          <p:cNvPr id="84" name="Google Shape;84;p14"/>
          <p:cNvSpPr txBox="1"/>
          <p:nvPr>
            <p:ph idx="1" type="subTitle"/>
          </p:nvPr>
        </p:nvSpPr>
        <p:spPr>
          <a:xfrm>
            <a:off x="1596775" y="3496625"/>
            <a:ext cx="5950200" cy="490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exend Deca Light"/>
              <a:buNone/>
              <a:defRPr/>
            </a:lvl1pPr>
            <a:lvl2pPr lvl="1"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2pPr>
            <a:lvl3pPr lvl="2"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3pPr>
            <a:lvl4pPr lvl="3"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4pPr>
            <a:lvl5pPr lvl="4"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5pPr>
            <a:lvl6pPr lvl="5"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6pPr>
            <a:lvl7pPr lvl="6"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7pPr>
            <a:lvl8pPr lvl="7"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8pPr>
            <a:lvl9pPr lvl="8" algn="ctr">
              <a:lnSpc>
                <a:spcPct val="100000"/>
              </a:lnSpc>
              <a:spcBef>
                <a:spcPts val="0"/>
              </a:spcBef>
              <a:spcAft>
                <a:spcPts val="0"/>
              </a:spcAft>
              <a:buSzPts val="1800"/>
              <a:buFont typeface="Lexend Deca Light"/>
              <a:buNone/>
              <a:defRPr sz="1800">
                <a:latin typeface="Lexend Deca Light"/>
                <a:ea typeface="Lexend Deca Light"/>
                <a:cs typeface="Lexend Deca Light"/>
                <a:sym typeface="Lexend Deca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5"/>
        </a:solidFill>
      </p:bgPr>
    </p:bg>
    <p:spTree>
      <p:nvGrpSpPr>
        <p:cNvPr id="85" name="Shape 85"/>
        <p:cNvGrpSpPr/>
        <p:nvPr/>
      </p:nvGrpSpPr>
      <p:grpSpPr>
        <a:xfrm>
          <a:off x="0" y="0"/>
          <a:ext cx="0" cy="0"/>
          <a:chOff x="0" y="0"/>
          <a:chExt cx="0" cy="0"/>
        </a:xfrm>
      </p:grpSpPr>
      <p:grpSp>
        <p:nvGrpSpPr>
          <p:cNvPr id="86" name="Google Shape;86;p15"/>
          <p:cNvGrpSpPr/>
          <p:nvPr/>
        </p:nvGrpSpPr>
        <p:grpSpPr>
          <a:xfrm>
            <a:off x="-128550" y="-2653"/>
            <a:ext cx="9401100" cy="5166888"/>
            <a:chOff x="-128550" y="-2653"/>
            <a:chExt cx="9401100" cy="5166888"/>
          </a:xfrm>
        </p:grpSpPr>
        <p:sp>
          <p:nvSpPr>
            <p:cNvPr id="87" name="Google Shape;87;p15"/>
            <p:cNvSpPr/>
            <p:nvPr/>
          </p:nvSpPr>
          <p:spPr>
            <a:xfrm rot="10800000">
              <a:off x="497825"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5"/>
            <p:cNvGrpSpPr/>
            <p:nvPr/>
          </p:nvGrpSpPr>
          <p:grpSpPr>
            <a:xfrm>
              <a:off x="-128550" y="-2653"/>
              <a:ext cx="9401100" cy="5166888"/>
              <a:chOff x="-128550" y="-2653"/>
              <a:chExt cx="9401100" cy="5166888"/>
            </a:xfrm>
          </p:grpSpPr>
          <p:grpSp>
            <p:nvGrpSpPr>
              <p:cNvPr id="89" name="Google Shape;89;p15"/>
              <p:cNvGrpSpPr/>
              <p:nvPr/>
            </p:nvGrpSpPr>
            <p:grpSpPr>
              <a:xfrm rot="10800000">
                <a:off x="-128550" y="188581"/>
                <a:ext cx="9401100" cy="4802437"/>
                <a:chOff x="-128550" y="170563"/>
                <a:chExt cx="9401100" cy="4802437"/>
              </a:xfrm>
            </p:grpSpPr>
            <p:cxnSp>
              <p:nvCxnSpPr>
                <p:cNvPr id="90" name="Google Shape;90;p15"/>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91" name="Google Shape;91;p15"/>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92" name="Google Shape;92;p15"/>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93" name="Google Shape;93;p15"/>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94" name="Google Shape;94;p15"/>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95" name="Google Shape;95;p15"/>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96" name="Google Shape;96;p15"/>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15"/>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98" name="Google Shape;98;p15"/>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99" name="Google Shape;99;p15"/>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100" name="Google Shape;100;p15"/>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101" name="Google Shape;101;p15"/>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102" name="Google Shape;102;p15"/>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103" name="Google Shape;103;p15"/>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104" name="Google Shape;104;p15"/>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105" name="Google Shape;105;p15"/>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106" name="Google Shape;106;p15"/>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07" name="Google Shape;107;p15"/>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08" name="Google Shape;108;p15"/>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09" name="Google Shape;109;p15"/>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10" name="Google Shape;110;p15"/>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11" name="Google Shape;111;p15"/>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112" name="Google Shape;112;p15"/>
              <p:cNvSpPr/>
              <p:nvPr/>
            </p:nvSpPr>
            <p:spPr>
              <a:xfrm rot="10800000">
                <a:off x="5148043" y="2930988"/>
                <a:ext cx="3995961" cy="2209862"/>
              </a:xfrm>
              <a:custGeom>
                <a:rect b="b" l="l" r="r" t="t"/>
                <a:pathLst>
                  <a:path extrusionOk="0" h="42428" w="76720">
                    <a:moveTo>
                      <a:pt x="1" y="1"/>
                    </a:moveTo>
                    <a:lnTo>
                      <a:pt x="1" y="39733"/>
                    </a:lnTo>
                    <a:lnTo>
                      <a:pt x="39733" y="42427"/>
                    </a:lnTo>
                    <a:lnTo>
                      <a:pt x="76719" y="1"/>
                    </a:lnTo>
                    <a:close/>
                  </a:path>
                </a:pathLst>
              </a:custGeom>
              <a:solidFill>
                <a:srgbClr val="61C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rot="10800000">
                <a:off x="5139501" y="2928325"/>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rot="10800000">
                <a:off x="-43"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rgbClr val="F4B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 name="Google Shape;115;p15"/>
          <p:cNvSpPr txBox="1"/>
          <p:nvPr>
            <p:ph type="title"/>
          </p:nvPr>
        </p:nvSpPr>
        <p:spPr>
          <a:xfrm>
            <a:off x="2306546" y="1489000"/>
            <a:ext cx="19842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6" name="Google Shape;116;p15"/>
          <p:cNvSpPr txBox="1"/>
          <p:nvPr>
            <p:ph idx="1" type="subTitle"/>
          </p:nvPr>
        </p:nvSpPr>
        <p:spPr>
          <a:xfrm>
            <a:off x="2306550" y="2075525"/>
            <a:ext cx="1984200" cy="612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7" name="Google Shape;117;p15"/>
          <p:cNvSpPr txBox="1"/>
          <p:nvPr>
            <p:ph idx="2" type="title"/>
          </p:nvPr>
        </p:nvSpPr>
        <p:spPr>
          <a:xfrm>
            <a:off x="6191723" y="1489000"/>
            <a:ext cx="19842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8" name="Google Shape;118;p15"/>
          <p:cNvSpPr txBox="1"/>
          <p:nvPr>
            <p:ph idx="3" type="subTitle"/>
          </p:nvPr>
        </p:nvSpPr>
        <p:spPr>
          <a:xfrm>
            <a:off x="6191726" y="2075525"/>
            <a:ext cx="1984200" cy="612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9" name="Google Shape;119;p15"/>
          <p:cNvSpPr txBox="1"/>
          <p:nvPr>
            <p:ph idx="4" type="title"/>
          </p:nvPr>
        </p:nvSpPr>
        <p:spPr>
          <a:xfrm>
            <a:off x="2306546" y="3227200"/>
            <a:ext cx="19842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0" name="Google Shape;120;p15"/>
          <p:cNvSpPr txBox="1"/>
          <p:nvPr>
            <p:ph idx="5" type="subTitle"/>
          </p:nvPr>
        </p:nvSpPr>
        <p:spPr>
          <a:xfrm>
            <a:off x="2306550" y="3813725"/>
            <a:ext cx="1984200" cy="612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1" name="Google Shape;121;p15"/>
          <p:cNvSpPr txBox="1"/>
          <p:nvPr>
            <p:ph idx="6" type="title"/>
          </p:nvPr>
        </p:nvSpPr>
        <p:spPr>
          <a:xfrm>
            <a:off x="6191723" y="3227200"/>
            <a:ext cx="19842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2" name="Google Shape;122;p15"/>
          <p:cNvSpPr txBox="1"/>
          <p:nvPr>
            <p:ph idx="7" type="subTitle"/>
          </p:nvPr>
        </p:nvSpPr>
        <p:spPr>
          <a:xfrm>
            <a:off x="6191726" y="3813725"/>
            <a:ext cx="1984200" cy="612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3" name="Google Shape;123;p15"/>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5"/>
        </a:solidFill>
      </p:bgPr>
    </p:bg>
    <p:spTree>
      <p:nvGrpSpPr>
        <p:cNvPr id="124" name="Shape 124"/>
        <p:cNvGrpSpPr/>
        <p:nvPr/>
      </p:nvGrpSpPr>
      <p:grpSpPr>
        <a:xfrm>
          <a:off x="0" y="0"/>
          <a:ext cx="0" cy="0"/>
          <a:chOff x="0" y="0"/>
          <a:chExt cx="0" cy="0"/>
        </a:xfrm>
      </p:grpSpPr>
      <p:grpSp>
        <p:nvGrpSpPr>
          <p:cNvPr id="125" name="Google Shape;125;p16"/>
          <p:cNvGrpSpPr/>
          <p:nvPr/>
        </p:nvGrpSpPr>
        <p:grpSpPr>
          <a:xfrm>
            <a:off x="-128550" y="-2653"/>
            <a:ext cx="9401100" cy="5166888"/>
            <a:chOff x="-128550" y="-2653"/>
            <a:chExt cx="9401100" cy="5166888"/>
          </a:xfrm>
        </p:grpSpPr>
        <p:grpSp>
          <p:nvGrpSpPr>
            <p:cNvPr id="126" name="Google Shape;126;p16"/>
            <p:cNvGrpSpPr/>
            <p:nvPr/>
          </p:nvGrpSpPr>
          <p:grpSpPr>
            <a:xfrm>
              <a:off x="-128550" y="170565"/>
              <a:ext cx="9401100" cy="4802437"/>
              <a:chOff x="-128550" y="170563"/>
              <a:chExt cx="9401100" cy="4802437"/>
            </a:xfrm>
          </p:grpSpPr>
          <p:cxnSp>
            <p:nvCxnSpPr>
              <p:cNvPr id="127" name="Google Shape;127;p16"/>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p16"/>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29" name="Google Shape;129;p16"/>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30" name="Google Shape;130;p16"/>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31" name="Google Shape;131;p16"/>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32" name="Google Shape;132;p16"/>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133" name="Google Shape;133;p16"/>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134" name="Google Shape;134;p16"/>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135" name="Google Shape;135;p16"/>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136" name="Google Shape;136;p16"/>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137" name="Google Shape;137;p16"/>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6"/>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6"/>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6"/>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16"/>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16"/>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16"/>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16"/>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16"/>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16"/>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16"/>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16"/>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149" name="Google Shape;149;p16"/>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6"/>
          <p:cNvSpPr txBox="1"/>
          <p:nvPr>
            <p:ph idx="1" type="subTitle"/>
          </p:nvPr>
        </p:nvSpPr>
        <p:spPr>
          <a:xfrm>
            <a:off x="720000" y="1204663"/>
            <a:ext cx="23736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sz="2600">
                <a:solidFill>
                  <a:schemeClr val="dk1"/>
                </a:solidFill>
                <a:latin typeface="Bahiana"/>
                <a:ea typeface="Bahiana"/>
                <a:cs typeface="Bahiana"/>
                <a:sym typeface="Bahiana"/>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4" name="Google Shape;154;p16"/>
          <p:cNvSpPr txBox="1"/>
          <p:nvPr>
            <p:ph idx="2" type="subTitle"/>
          </p:nvPr>
        </p:nvSpPr>
        <p:spPr>
          <a:xfrm>
            <a:off x="6050400" y="2850500"/>
            <a:ext cx="23736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sz="2600">
                <a:solidFill>
                  <a:schemeClr val="dk1"/>
                </a:solidFill>
                <a:latin typeface="Bahiana"/>
                <a:ea typeface="Bahiana"/>
                <a:cs typeface="Bahiana"/>
                <a:sym typeface="Bahiana"/>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5" name="Google Shape;155;p16"/>
          <p:cNvSpPr txBox="1"/>
          <p:nvPr>
            <p:ph idx="3" type="subTitle"/>
          </p:nvPr>
        </p:nvSpPr>
        <p:spPr>
          <a:xfrm>
            <a:off x="720000" y="1894888"/>
            <a:ext cx="2373600" cy="106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6" name="Google Shape;156;p16"/>
          <p:cNvSpPr txBox="1"/>
          <p:nvPr>
            <p:ph idx="4" type="subTitle"/>
          </p:nvPr>
        </p:nvSpPr>
        <p:spPr>
          <a:xfrm>
            <a:off x="6050400" y="3540725"/>
            <a:ext cx="2373600" cy="106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7" name="Google Shape;157;p16"/>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accent5"/>
        </a:solidFill>
      </p:bgPr>
    </p:bg>
    <p:spTree>
      <p:nvGrpSpPr>
        <p:cNvPr id="158" name="Shape 158"/>
        <p:cNvGrpSpPr/>
        <p:nvPr/>
      </p:nvGrpSpPr>
      <p:grpSpPr>
        <a:xfrm>
          <a:off x="0" y="0"/>
          <a:ext cx="0" cy="0"/>
          <a:chOff x="0" y="0"/>
          <a:chExt cx="0" cy="0"/>
        </a:xfrm>
      </p:grpSpPr>
      <p:grpSp>
        <p:nvGrpSpPr>
          <p:cNvPr id="159" name="Google Shape;159;p17"/>
          <p:cNvGrpSpPr/>
          <p:nvPr/>
        </p:nvGrpSpPr>
        <p:grpSpPr>
          <a:xfrm>
            <a:off x="-128550" y="-2653"/>
            <a:ext cx="9401100" cy="5166888"/>
            <a:chOff x="-128550" y="-2653"/>
            <a:chExt cx="9401100" cy="5166888"/>
          </a:xfrm>
        </p:grpSpPr>
        <p:grpSp>
          <p:nvGrpSpPr>
            <p:cNvPr id="160" name="Google Shape;160;p17"/>
            <p:cNvGrpSpPr/>
            <p:nvPr/>
          </p:nvGrpSpPr>
          <p:grpSpPr>
            <a:xfrm>
              <a:off x="-128550" y="170565"/>
              <a:ext cx="9401100" cy="4802437"/>
              <a:chOff x="-128550" y="170563"/>
              <a:chExt cx="9401100" cy="4802437"/>
            </a:xfrm>
          </p:grpSpPr>
          <p:cxnSp>
            <p:nvCxnSpPr>
              <p:cNvPr id="161" name="Google Shape;161;p17"/>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17"/>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63" name="Google Shape;163;p17"/>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17"/>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17"/>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66" name="Google Shape;166;p17"/>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17"/>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168" name="Google Shape;168;p17"/>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169" name="Google Shape;169;p17"/>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170" name="Google Shape;170;p17"/>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17"/>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172" name="Google Shape;172;p17"/>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173" name="Google Shape;173;p17"/>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174" name="Google Shape;174;p17"/>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175" name="Google Shape;175;p17"/>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176" name="Google Shape;176;p17"/>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177" name="Google Shape;177;p17"/>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78" name="Google Shape;178;p17"/>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79" name="Google Shape;179;p17"/>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17"/>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81" name="Google Shape;181;p17"/>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82" name="Google Shape;182;p17"/>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183" name="Google Shape;183;p17"/>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7"/>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7"/>
          <p:cNvSpPr txBox="1"/>
          <p:nvPr>
            <p:ph idx="1" type="subTitle"/>
          </p:nvPr>
        </p:nvSpPr>
        <p:spPr>
          <a:xfrm>
            <a:off x="1156175" y="2128050"/>
            <a:ext cx="2907600" cy="15204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8" name="Google Shape;188;p17"/>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5"/>
        </a:solidFill>
      </p:bgPr>
    </p:bg>
    <p:spTree>
      <p:nvGrpSpPr>
        <p:cNvPr id="189" name="Shape 189"/>
        <p:cNvGrpSpPr/>
        <p:nvPr/>
      </p:nvGrpSpPr>
      <p:grpSpPr>
        <a:xfrm>
          <a:off x="0" y="0"/>
          <a:ext cx="0" cy="0"/>
          <a:chOff x="0" y="0"/>
          <a:chExt cx="0" cy="0"/>
        </a:xfrm>
      </p:grpSpPr>
      <p:grpSp>
        <p:nvGrpSpPr>
          <p:cNvPr id="190" name="Google Shape;190;p18"/>
          <p:cNvGrpSpPr/>
          <p:nvPr/>
        </p:nvGrpSpPr>
        <p:grpSpPr>
          <a:xfrm>
            <a:off x="-128550" y="-2653"/>
            <a:ext cx="9401100" cy="5166888"/>
            <a:chOff x="-128550" y="-2653"/>
            <a:chExt cx="9401100" cy="5166888"/>
          </a:xfrm>
        </p:grpSpPr>
        <p:grpSp>
          <p:nvGrpSpPr>
            <p:cNvPr id="191" name="Google Shape;191;p18"/>
            <p:cNvGrpSpPr/>
            <p:nvPr/>
          </p:nvGrpSpPr>
          <p:grpSpPr>
            <a:xfrm>
              <a:off x="-128550" y="170565"/>
              <a:ext cx="9401100" cy="4802437"/>
              <a:chOff x="-128550" y="170563"/>
              <a:chExt cx="9401100" cy="4802437"/>
            </a:xfrm>
          </p:grpSpPr>
          <p:cxnSp>
            <p:nvCxnSpPr>
              <p:cNvPr id="192" name="Google Shape;192;p18"/>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193" name="Google Shape;193;p18"/>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194" name="Google Shape;194;p18"/>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195" name="Google Shape;195;p18"/>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196" name="Google Shape;196;p18"/>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197" name="Google Shape;197;p18"/>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198" name="Google Shape;198;p18"/>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18"/>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18"/>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18"/>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202" name="Google Shape;202;p18"/>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203" name="Google Shape;203;p18"/>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204" name="Google Shape;204;p18"/>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205" name="Google Shape;205;p18"/>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206" name="Google Shape;206;p18"/>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207" name="Google Shape;207;p18"/>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208" name="Google Shape;208;p18"/>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209" name="Google Shape;209;p18"/>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210" name="Google Shape;210;p18"/>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211" name="Google Shape;211;p18"/>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212" name="Google Shape;212;p18"/>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213" name="Google Shape;213;p18"/>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214" name="Google Shape;214;p18"/>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8"/>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9" name="Google Shape;219;p18"/>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0" name="Google Shape;220;p18"/>
          <p:cNvSpPr txBox="1"/>
          <p:nvPr>
            <p:ph idx="1" type="subTitle"/>
          </p:nvPr>
        </p:nvSpPr>
        <p:spPr>
          <a:xfrm>
            <a:off x="720000" y="1943061"/>
            <a:ext cx="2336400" cy="9144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1" name="Google Shape;221;p18"/>
          <p:cNvSpPr txBox="1"/>
          <p:nvPr>
            <p:ph idx="3" type="title"/>
          </p:nvPr>
        </p:nvSpPr>
        <p:spPr>
          <a:xfrm>
            <a:off x="3403800" y="29981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2" name="Google Shape;222;p18"/>
          <p:cNvSpPr txBox="1"/>
          <p:nvPr>
            <p:ph idx="4" type="subTitle"/>
          </p:nvPr>
        </p:nvSpPr>
        <p:spPr>
          <a:xfrm>
            <a:off x="3403800" y="3695661"/>
            <a:ext cx="2336400" cy="9144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595959"/>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3" name="Google Shape;223;p18"/>
          <p:cNvSpPr txBox="1"/>
          <p:nvPr>
            <p:ph idx="5" type="title"/>
          </p:nvPr>
        </p:nvSpPr>
        <p:spPr>
          <a:xfrm>
            <a:off x="60876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4" name="Google Shape;224;p18"/>
          <p:cNvSpPr txBox="1"/>
          <p:nvPr>
            <p:ph idx="6" type="subTitle"/>
          </p:nvPr>
        </p:nvSpPr>
        <p:spPr>
          <a:xfrm>
            <a:off x="6087600" y="1943061"/>
            <a:ext cx="2336400" cy="9144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595959"/>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225" name="Shape 225"/>
        <p:cNvGrpSpPr/>
        <p:nvPr/>
      </p:nvGrpSpPr>
      <p:grpSpPr>
        <a:xfrm>
          <a:off x="0" y="0"/>
          <a:ext cx="0" cy="0"/>
          <a:chOff x="0" y="0"/>
          <a:chExt cx="0" cy="0"/>
        </a:xfrm>
      </p:grpSpPr>
      <p:grpSp>
        <p:nvGrpSpPr>
          <p:cNvPr id="226" name="Google Shape;226;p19"/>
          <p:cNvGrpSpPr/>
          <p:nvPr/>
        </p:nvGrpSpPr>
        <p:grpSpPr>
          <a:xfrm>
            <a:off x="-128550" y="-2653"/>
            <a:ext cx="9401100" cy="5166888"/>
            <a:chOff x="-128550" y="-2653"/>
            <a:chExt cx="9401100" cy="5166888"/>
          </a:xfrm>
        </p:grpSpPr>
        <p:sp>
          <p:nvSpPr>
            <p:cNvPr id="227" name="Google Shape;227;p19"/>
            <p:cNvSpPr/>
            <p:nvPr/>
          </p:nvSpPr>
          <p:spPr>
            <a:xfrm rot="10800000">
              <a:off x="497825"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19"/>
            <p:cNvGrpSpPr/>
            <p:nvPr/>
          </p:nvGrpSpPr>
          <p:grpSpPr>
            <a:xfrm>
              <a:off x="-128550" y="-2653"/>
              <a:ext cx="9401100" cy="5166888"/>
              <a:chOff x="-128550" y="-2653"/>
              <a:chExt cx="9401100" cy="5166888"/>
            </a:xfrm>
          </p:grpSpPr>
          <p:grpSp>
            <p:nvGrpSpPr>
              <p:cNvPr id="229" name="Google Shape;229;p19"/>
              <p:cNvGrpSpPr/>
              <p:nvPr/>
            </p:nvGrpSpPr>
            <p:grpSpPr>
              <a:xfrm rot="10800000">
                <a:off x="-128550" y="188581"/>
                <a:ext cx="9401100" cy="4802437"/>
                <a:chOff x="-128550" y="170563"/>
                <a:chExt cx="9401100" cy="4802437"/>
              </a:xfrm>
            </p:grpSpPr>
            <p:cxnSp>
              <p:nvCxnSpPr>
                <p:cNvPr id="230" name="Google Shape;230;p19"/>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231" name="Google Shape;231;p19"/>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232" name="Google Shape;232;p19"/>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19"/>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234" name="Google Shape;234;p19"/>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235" name="Google Shape;235;p19"/>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236" name="Google Shape;236;p19"/>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237" name="Google Shape;237;p19"/>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19"/>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239" name="Google Shape;239;p19"/>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240" name="Google Shape;240;p19"/>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241" name="Google Shape;241;p19"/>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242" name="Google Shape;242;p19"/>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19"/>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244" name="Google Shape;244;p19"/>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245" name="Google Shape;245;p19"/>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246" name="Google Shape;246;p19"/>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247" name="Google Shape;247;p19"/>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248" name="Google Shape;248;p19"/>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249" name="Google Shape;249;p19"/>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250" name="Google Shape;250;p19"/>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251" name="Google Shape;251;p19"/>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252" name="Google Shape;252;p19"/>
              <p:cNvSpPr/>
              <p:nvPr/>
            </p:nvSpPr>
            <p:spPr>
              <a:xfrm rot="10800000">
                <a:off x="5148043" y="2930988"/>
                <a:ext cx="3995961" cy="2209862"/>
              </a:xfrm>
              <a:custGeom>
                <a:rect b="b" l="l" r="r" t="t"/>
                <a:pathLst>
                  <a:path extrusionOk="0" h="42428" w="76720">
                    <a:moveTo>
                      <a:pt x="1" y="1"/>
                    </a:moveTo>
                    <a:lnTo>
                      <a:pt x="1" y="39733"/>
                    </a:lnTo>
                    <a:lnTo>
                      <a:pt x="39733" y="42427"/>
                    </a:lnTo>
                    <a:lnTo>
                      <a:pt x="76719" y="1"/>
                    </a:lnTo>
                    <a:close/>
                  </a:path>
                </a:pathLst>
              </a:custGeom>
              <a:solidFill>
                <a:srgbClr val="61C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rot="10800000">
                <a:off x="5139501" y="2928325"/>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p:nvPr/>
            </p:nvSpPr>
            <p:spPr>
              <a:xfrm rot="10800000">
                <a:off x="-43"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rgbClr val="F4B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19"/>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accent5"/>
        </a:solidFill>
      </p:bgPr>
    </p:bg>
    <p:spTree>
      <p:nvGrpSpPr>
        <p:cNvPr id="256" name="Shape 256"/>
        <p:cNvGrpSpPr/>
        <p:nvPr/>
      </p:nvGrpSpPr>
      <p:grpSpPr>
        <a:xfrm>
          <a:off x="0" y="0"/>
          <a:ext cx="0" cy="0"/>
          <a:chOff x="0" y="0"/>
          <a:chExt cx="0" cy="0"/>
        </a:xfrm>
      </p:grpSpPr>
      <p:grpSp>
        <p:nvGrpSpPr>
          <p:cNvPr id="257" name="Google Shape;257;p20"/>
          <p:cNvGrpSpPr/>
          <p:nvPr/>
        </p:nvGrpSpPr>
        <p:grpSpPr>
          <a:xfrm>
            <a:off x="-128550" y="-2653"/>
            <a:ext cx="9401100" cy="5166888"/>
            <a:chOff x="-128550" y="-2653"/>
            <a:chExt cx="9401100" cy="5166888"/>
          </a:xfrm>
        </p:grpSpPr>
        <p:grpSp>
          <p:nvGrpSpPr>
            <p:cNvPr id="258" name="Google Shape;258;p20"/>
            <p:cNvGrpSpPr/>
            <p:nvPr/>
          </p:nvGrpSpPr>
          <p:grpSpPr>
            <a:xfrm>
              <a:off x="-128550" y="170565"/>
              <a:ext cx="9401100" cy="4802437"/>
              <a:chOff x="-128550" y="170563"/>
              <a:chExt cx="9401100" cy="4802437"/>
            </a:xfrm>
          </p:grpSpPr>
          <p:cxnSp>
            <p:nvCxnSpPr>
              <p:cNvPr id="259" name="Google Shape;259;p20"/>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260" name="Google Shape;260;p20"/>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261" name="Google Shape;261;p20"/>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262" name="Google Shape;262;p20"/>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263" name="Google Shape;263;p20"/>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264" name="Google Shape;264;p20"/>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265" name="Google Shape;265;p20"/>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266" name="Google Shape;266;p20"/>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267" name="Google Shape;267;p20"/>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268" name="Google Shape;268;p20"/>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269" name="Google Shape;269;p20"/>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270" name="Google Shape;270;p20"/>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271" name="Google Shape;271;p20"/>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20"/>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20"/>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274" name="Google Shape;274;p20"/>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275" name="Google Shape;275;p20"/>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276" name="Google Shape;276;p20"/>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277" name="Google Shape;277;p20"/>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278" name="Google Shape;278;p20"/>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279" name="Google Shape;279;p20"/>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280" name="Google Shape;280;p20"/>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281" name="Google Shape;281;p20"/>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0"/>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0"/>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20"/>
          <p:cNvSpPr txBox="1"/>
          <p:nvPr>
            <p:ph type="title"/>
          </p:nvPr>
        </p:nvSpPr>
        <p:spPr>
          <a:xfrm>
            <a:off x="720000"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86" name="Google Shape;286;p20"/>
          <p:cNvSpPr txBox="1"/>
          <p:nvPr>
            <p:ph idx="1" type="subTitle"/>
          </p:nvPr>
        </p:nvSpPr>
        <p:spPr>
          <a:xfrm>
            <a:off x="720000" y="22057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7" name="Google Shape;287;p20"/>
          <p:cNvSpPr txBox="1"/>
          <p:nvPr>
            <p:ph idx="2" type="title"/>
          </p:nvPr>
        </p:nvSpPr>
        <p:spPr>
          <a:xfrm>
            <a:off x="3419269"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88" name="Google Shape;288;p20"/>
          <p:cNvSpPr txBox="1"/>
          <p:nvPr>
            <p:ph idx="3" type="subTitle"/>
          </p:nvPr>
        </p:nvSpPr>
        <p:spPr>
          <a:xfrm>
            <a:off x="3419271" y="22057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9" name="Google Shape;289;p20"/>
          <p:cNvSpPr txBox="1"/>
          <p:nvPr>
            <p:ph idx="4" type="title"/>
          </p:nvPr>
        </p:nvSpPr>
        <p:spPr>
          <a:xfrm>
            <a:off x="720000" y="31288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0" name="Google Shape;290;p20"/>
          <p:cNvSpPr txBox="1"/>
          <p:nvPr>
            <p:ph idx="5" type="subTitle"/>
          </p:nvPr>
        </p:nvSpPr>
        <p:spPr>
          <a:xfrm>
            <a:off x="720000" y="37915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1" name="Google Shape;291;p20"/>
          <p:cNvSpPr txBox="1"/>
          <p:nvPr>
            <p:ph idx="6" type="title"/>
          </p:nvPr>
        </p:nvSpPr>
        <p:spPr>
          <a:xfrm>
            <a:off x="3419269" y="31288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2" name="Google Shape;292;p20"/>
          <p:cNvSpPr txBox="1"/>
          <p:nvPr>
            <p:ph idx="7" type="subTitle"/>
          </p:nvPr>
        </p:nvSpPr>
        <p:spPr>
          <a:xfrm>
            <a:off x="3419271" y="37915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3" name="Google Shape;293;p20"/>
          <p:cNvSpPr txBox="1"/>
          <p:nvPr>
            <p:ph idx="8" type="title"/>
          </p:nvPr>
        </p:nvSpPr>
        <p:spPr>
          <a:xfrm>
            <a:off x="6118545"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4" name="Google Shape;294;p20"/>
          <p:cNvSpPr txBox="1"/>
          <p:nvPr>
            <p:ph idx="9" type="subTitle"/>
          </p:nvPr>
        </p:nvSpPr>
        <p:spPr>
          <a:xfrm>
            <a:off x="6118549" y="22057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5" name="Google Shape;295;p20"/>
          <p:cNvSpPr txBox="1"/>
          <p:nvPr>
            <p:ph idx="13" type="title"/>
          </p:nvPr>
        </p:nvSpPr>
        <p:spPr>
          <a:xfrm>
            <a:off x="6118545" y="31288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6" name="Google Shape;296;p20"/>
          <p:cNvSpPr txBox="1"/>
          <p:nvPr>
            <p:ph idx="14" type="subTitle"/>
          </p:nvPr>
        </p:nvSpPr>
        <p:spPr>
          <a:xfrm>
            <a:off x="6118549" y="3791563"/>
            <a:ext cx="2305500" cy="64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7" name="Google Shape;297;p20"/>
          <p:cNvSpPr txBox="1"/>
          <p:nvPr>
            <p:ph idx="15"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298" name="Shape 298"/>
        <p:cNvGrpSpPr/>
        <p:nvPr/>
      </p:nvGrpSpPr>
      <p:grpSpPr>
        <a:xfrm>
          <a:off x="0" y="0"/>
          <a:ext cx="0" cy="0"/>
          <a:chOff x="0" y="0"/>
          <a:chExt cx="0" cy="0"/>
        </a:xfrm>
      </p:grpSpPr>
      <p:grpSp>
        <p:nvGrpSpPr>
          <p:cNvPr id="299" name="Google Shape;299;p21"/>
          <p:cNvGrpSpPr/>
          <p:nvPr/>
        </p:nvGrpSpPr>
        <p:grpSpPr>
          <a:xfrm>
            <a:off x="-128550" y="-2653"/>
            <a:ext cx="9401100" cy="5166888"/>
            <a:chOff x="-128550" y="-2653"/>
            <a:chExt cx="9401100" cy="5166888"/>
          </a:xfrm>
        </p:grpSpPr>
        <p:sp>
          <p:nvSpPr>
            <p:cNvPr id="300" name="Google Shape;300;p21"/>
            <p:cNvSpPr/>
            <p:nvPr/>
          </p:nvSpPr>
          <p:spPr>
            <a:xfrm rot="10800000">
              <a:off x="497825"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21"/>
            <p:cNvGrpSpPr/>
            <p:nvPr/>
          </p:nvGrpSpPr>
          <p:grpSpPr>
            <a:xfrm>
              <a:off x="-128550" y="-2653"/>
              <a:ext cx="9401100" cy="5166888"/>
              <a:chOff x="-128550" y="-2653"/>
              <a:chExt cx="9401100" cy="5166888"/>
            </a:xfrm>
          </p:grpSpPr>
          <p:grpSp>
            <p:nvGrpSpPr>
              <p:cNvPr id="302" name="Google Shape;302;p21"/>
              <p:cNvGrpSpPr/>
              <p:nvPr/>
            </p:nvGrpSpPr>
            <p:grpSpPr>
              <a:xfrm rot="10800000">
                <a:off x="-128550" y="188581"/>
                <a:ext cx="9401100" cy="4802437"/>
                <a:chOff x="-128550" y="170563"/>
                <a:chExt cx="9401100" cy="4802437"/>
              </a:xfrm>
            </p:grpSpPr>
            <p:cxnSp>
              <p:nvCxnSpPr>
                <p:cNvPr id="303" name="Google Shape;303;p21"/>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04" name="Google Shape;304;p21"/>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05" name="Google Shape;305;p21"/>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06" name="Google Shape;306;p21"/>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07" name="Google Shape;307;p21"/>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08" name="Google Shape;308;p21"/>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309" name="Google Shape;309;p21"/>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21"/>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311" name="Google Shape;311;p21"/>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312" name="Google Shape;312;p21"/>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313" name="Google Shape;313;p21"/>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314" name="Google Shape;314;p21"/>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315" name="Google Shape;315;p21"/>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316" name="Google Shape;316;p21"/>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317" name="Google Shape;317;p21"/>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318" name="Google Shape;318;p21"/>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319" name="Google Shape;319;p21"/>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20" name="Google Shape;320;p21"/>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21" name="Google Shape;321;p21"/>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22" name="Google Shape;322;p21"/>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23" name="Google Shape;323;p21"/>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24" name="Google Shape;324;p21"/>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325" name="Google Shape;325;p21"/>
              <p:cNvSpPr/>
              <p:nvPr/>
            </p:nvSpPr>
            <p:spPr>
              <a:xfrm rot="10800000">
                <a:off x="5148043" y="2930988"/>
                <a:ext cx="3995961" cy="2209862"/>
              </a:xfrm>
              <a:custGeom>
                <a:rect b="b" l="l" r="r" t="t"/>
                <a:pathLst>
                  <a:path extrusionOk="0" h="42428" w="76720">
                    <a:moveTo>
                      <a:pt x="1" y="1"/>
                    </a:moveTo>
                    <a:lnTo>
                      <a:pt x="1" y="39733"/>
                    </a:lnTo>
                    <a:lnTo>
                      <a:pt x="39733" y="42427"/>
                    </a:lnTo>
                    <a:lnTo>
                      <a:pt x="76719" y="1"/>
                    </a:lnTo>
                    <a:close/>
                  </a:path>
                </a:pathLst>
              </a:custGeom>
              <a:solidFill>
                <a:srgbClr val="61C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1"/>
              <p:cNvSpPr/>
              <p:nvPr/>
            </p:nvSpPr>
            <p:spPr>
              <a:xfrm rot="10800000">
                <a:off x="5139501" y="2928325"/>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1"/>
              <p:cNvSpPr/>
              <p:nvPr/>
            </p:nvSpPr>
            <p:spPr>
              <a:xfrm rot="10800000">
                <a:off x="-43"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rgbClr val="F4B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8" name="Google Shape;328;p21"/>
          <p:cNvSpPr txBox="1"/>
          <p:nvPr>
            <p:ph idx="1" type="subTitle"/>
          </p:nvPr>
        </p:nvSpPr>
        <p:spPr>
          <a:xfrm>
            <a:off x="720000" y="1325575"/>
            <a:ext cx="2907600" cy="32784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ctr">
              <a:lnSpc>
                <a:spcPct val="100000"/>
              </a:lnSpc>
              <a:spcBef>
                <a:spcPts val="160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329" name="Google Shape;329;p21"/>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30" name="Shape 330"/>
        <p:cNvGrpSpPr/>
        <p:nvPr/>
      </p:nvGrpSpPr>
      <p:grpSpPr>
        <a:xfrm>
          <a:off x="0" y="0"/>
          <a:ext cx="0" cy="0"/>
          <a:chOff x="0" y="0"/>
          <a:chExt cx="0" cy="0"/>
        </a:xfrm>
      </p:grpSpPr>
      <p:grpSp>
        <p:nvGrpSpPr>
          <p:cNvPr id="331" name="Google Shape;331;p22"/>
          <p:cNvGrpSpPr/>
          <p:nvPr/>
        </p:nvGrpSpPr>
        <p:grpSpPr>
          <a:xfrm>
            <a:off x="-128550" y="-2"/>
            <a:ext cx="9401100" cy="5143555"/>
            <a:chOff x="-128550" y="-2"/>
            <a:chExt cx="9401100" cy="5143555"/>
          </a:xfrm>
        </p:grpSpPr>
        <p:grpSp>
          <p:nvGrpSpPr>
            <p:cNvPr id="332" name="Google Shape;332;p22"/>
            <p:cNvGrpSpPr/>
            <p:nvPr/>
          </p:nvGrpSpPr>
          <p:grpSpPr>
            <a:xfrm>
              <a:off x="-128550" y="170563"/>
              <a:ext cx="9401100" cy="4802437"/>
              <a:chOff x="-128550" y="170563"/>
              <a:chExt cx="9401100" cy="4802437"/>
            </a:xfrm>
          </p:grpSpPr>
          <p:cxnSp>
            <p:nvCxnSpPr>
              <p:cNvPr id="333" name="Google Shape;333;p22"/>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34" name="Google Shape;334;p22"/>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35" name="Google Shape;335;p22"/>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36" name="Google Shape;336;p22"/>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37" name="Google Shape;337;p22"/>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38" name="Google Shape;338;p22"/>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339" name="Google Shape;339;p22"/>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340" name="Google Shape;340;p22"/>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341" name="Google Shape;341;p22"/>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342" name="Google Shape;342;p22"/>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343" name="Google Shape;343;p22"/>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344" name="Google Shape;344;p22"/>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345" name="Google Shape;345;p22"/>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346" name="Google Shape;346;p22"/>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347" name="Google Shape;347;p22"/>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348" name="Google Shape;348;p22"/>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349" name="Google Shape;349;p22"/>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50" name="Google Shape;350;p22"/>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51" name="Google Shape;351;p22"/>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52" name="Google Shape;352;p22"/>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53" name="Google Shape;353;p22"/>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54" name="Google Shape;354;p22"/>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355" name="Google Shape;355;p22"/>
            <p:cNvSpPr/>
            <p:nvPr/>
          </p:nvSpPr>
          <p:spPr>
            <a:xfrm>
              <a:off x="2998745" y="1649516"/>
              <a:ext cx="6145175" cy="3494036"/>
            </a:xfrm>
            <a:custGeom>
              <a:rect b="b" l="l" r="r" t="t"/>
              <a:pathLst>
                <a:path extrusionOk="0" h="59722" w="88627">
                  <a:moveTo>
                    <a:pt x="71116" y="0"/>
                  </a:moveTo>
                  <a:lnTo>
                    <a:pt x="36987" y="45871"/>
                  </a:lnTo>
                  <a:lnTo>
                    <a:pt x="1" y="59722"/>
                  </a:lnTo>
                  <a:lnTo>
                    <a:pt x="88626" y="59722"/>
                  </a:lnTo>
                  <a:lnTo>
                    <a:pt x="88626" y="8216"/>
                  </a:lnTo>
                  <a:lnTo>
                    <a:pt x="7111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2"/>
            <p:cNvSpPr/>
            <p:nvPr/>
          </p:nvSpPr>
          <p:spPr>
            <a:xfrm>
              <a:off x="2853342" y="1611606"/>
              <a:ext cx="6290575" cy="3531947"/>
            </a:xfrm>
            <a:custGeom>
              <a:rect b="b" l="l" r="r" t="t"/>
              <a:pathLst>
                <a:path extrusionOk="0" h="60370" w="90724">
                  <a:moveTo>
                    <a:pt x="73120" y="0"/>
                  </a:moveTo>
                  <a:lnTo>
                    <a:pt x="39228" y="46200"/>
                  </a:lnTo>
                  <a:lnTo>
                    <a:pt x="0" y="60370"/>
                  </a:lnTo>
                  <a:lnTo>
                    <a:pt x="5501" y="60370"/>
                  </a:lnTo>
                  <a:lnTo>
                    <a:pt x="39547" y="46704"/>
                  </a:lnTo>
                  <a:lnTo>
                    <a:pt x="73572" y="1615"/>
                  </a:lnTo>
                  <a:lnTo>
                    <a:pt x="90723" y="10056"/>
                  </a:lnTo>
                  <a:lnTo>
                    <a:pt x="90723" y="7990"/>
                  </a:lnTo>
                  <a:lnTo>
                    <a:pt x="73120"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2"/>
            <p:cNvSpPr/>
            <p:nvPr/>
          </p:nvSpPr>
          <p:spPr>
            <a:xfrm>
              <a:off x="3" y="-2"/>
              <a:ext cx="5999011" cy="2470725"/>
            </a:xfrm>
            <a:custGeom>
              <a:rect b="b" l="l" r="r" t="t"/>
              <a:pathLst>
                <a:path extrusionOk="0" h="42231" w="86519">
                  <a:moveTo>
                    <a:pt x="0" y="0"/>
                  </a:moveTo>
                  <a:lnTo>
                    <a:pt x="0" y="42231"/>
                  </a:lnTo>
                  <a:lnTo>
                    <a:pt x="31619" y="15424"/>
                  </a:lnTo>
                  <a:lnTo>
                    <a:pt x="68122" y="28833"/>
                  </a:lnTo>
                  <a:lnTo>
                    <a:pt x="865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2"/>
            <p:cNvSpPr/>
            <p:nvPr/>
          </p:nvSpPr>
          <p:spPr>
            <a:xfrm>
              <a:off x="3" y="-2"/>
              <a:ext cx="6070983" cy="2628337"/>
            </a:xfrm>
            <a:custGeom>
              <a:rect b="b" l="l" r="r" t="t"/>
              <a:pathLst>
                <a:path extrusionOk="0" h="44925" w="87557">
                  <a:moveTo>
                    <a:pt x="85511" y="0"/>
                  </a:moveTo>
                  <a:lnTo>
                    <a:pt x="68122" y="28833"/>
                  </a:lnTo>
                  <a:lnTo>
                    <a:pt x="31619" y="15424"/>
                  </a:lnTo>
                  <a:lnTo>
                    <a:pt x="0" y="42231"/>
                  </a:lnTo>
                  <a:lnTo>
                    <a:pt x="0" y="44925"/>
                  </a:lnTo>
                  <a:lnTo>
                    <a:pt x="32020" y="17449"/>
                  </a:lnTo>
                  <a:lnTo>
                    <a:pt x="68256" y="29974"/>
                  </a:lnTo>
                  <a:lnTo>
                    <a:pt x="875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 name="Google Shape;359;p22"/>
          <p:cNvSpPr txBox="1"/>
          <p:nvPr>
            <p:ph type="title"/>
          </p:nvPr>
        </p:nvSpPr>
        <p:spPr>
          <a:xfrm>
            <a:off x="1890000" y="1026900"/>
            <a:ext cx="5364000" cy="3089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10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5"/>
        </a:solidFill>
      </p:bgPr>
    </p:bg>
    <p:spTree>
      <p:nvGrpSpPr>
        <p:cNvPr id="360" name="Shape 360"/>
        <p:cNvGrpSpPr/>
        <p:nvPr/>
      </p:nvGrpSpPr>
      <p:grpSpPr>
        <a:xfrm>
          <a:off x="0" y="0"/>
          <a:ext cx="0" cy="0"/>
          <a:chOff x="0" y="0"/>
          <a:chExt cx="0" cy="0"/>
        </a:xfrm>
      </p:grpSpPr>
      <p:grpSp>
        <p:nvGrpSpPr>
          <p:cNvPr id="361" name="Google Shape;361;p23"/>
          <p:cNvGrpSpPr/>
          <p:nvPr/>
        </p:nvGrpSpPr>
        <p:grpSpPr>
          <a:xfrm>
            <a:off x="-128550" y="-2653"/>
            <a:ext cx="9401100" cy="5166888"/>
            <a:chOff x="-128550" y="-2653"/>
            <a:chExt cx="9401100" cy="5166888"/>
          </a:xfrm>
        </p:grpSpPr>
        <p:sp>
          <p:nvSpPr>
            <p:cNvPr id="362" name="Google Shape;362;p23"/>
            <p:cNvSpPr/>
            <p:nvPr/>
          </p:nvSpPr>
          <p:spPr>
            <a:xfrm rot="10800000">
              <a:off x="497825"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p23"/>
            <p:cNvGrpSpPr/>
            <p:nvPr/>
          </p:nvGrpSpPr>
          <p:grpSpPr>
            <a:xfrm>
              <a:off x="-128550" y="-2653"/>
              <a:ext cx="9401100" cy="5166888"/>
              <a:chOff x="-128550" y="-2653"/>
              <a:chExt cx="9401100" cy="5166888"/>
            </a:xfrm>
          </p:grpSpPr>
          <p:grpSp>
            <p:nvGrpSpPr>
              <p:cNvPr id="364" name="Google Shape;364;p23"/>
              <p:cNvGrpSpPr/>
              <p:nvPr/>
            </p:nvGrpSpPr>
            <p:grpSpPr>
              <a:xfrm rot="10800000">
                <a:off x="-128550" y="188581"/>
                <a:ext cx="9401100" cy="4802437"/>
                <a:chOff x="-128550" y="170563"/>
                <a:chExt cx="9401100" cy="4802437"/>
              </a:xfrm>
            </p:grpSpPr>
            <p:cxnSp>
              <p:nvCxnSpPr>
                <p:cNvPr id="365" name="Google Shape;365;p23"/>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66" name="Google Shape;366;p23"/>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67" name="Google Shape;367;p23"/>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68" name="Google Shape;368;p23"/>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69" name="Google Shape;369;p23"/>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70" name="Google Shape;370;p23"/>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371" name="Google Shape;371;p23"/>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23"/>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23"/>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374" name="Google Shape;374;p23"/>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375" name="Google Shape;375;p23"/>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376" name="Google Shape;376;p23"/>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377" name="Google Shape;377;p23"/>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378" name="Google Shape;378;p23"/>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379" name="Google Shape;379;p23"/>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380" name="Google Shape;380;p23"/>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381" name="Google Shape;381;p23"/>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82" name="Google Shape;382;p23"/>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83" name="Google Shape;383;p23"/>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84" name="Google Shape;384;p23"/>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85" name="Google Shape;385;p23"/>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86" name="Google Shape;386;p23"/>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387" name="Google Shape;387;p23"/>
              <p:cNvSpPr/>
              <p:nvPr/>
            </p:nvSpPr>
            <p:spPr>
              <a:xfrm rot="10800000">
                <a:off x="5148043" y="2930988"/>
                <a:ext cx="3995961" cy="2209862"/>
              </a:xfrm>
              <a:custGeom>
                <a:rect b="b" l="l" r="r" t="t"/>
                <a:pathLst>
                  <a:path extrusionOk="0" h="42428" w="76720">
                    <a:moveTo>
                      <a:pt x="1" y="1"/>
                    </a:moveTo>
                    <a:lnTo>
                      <a:pt x="1" y="39733"/>
                    </a:lnTo>
                    <a:lnTo>
                      <a:pt x="39733" y="42427"/>
                    </a:lnTo>
                    <a:lnTo>
                      <a:pt x="76719" y="1"/>
                    </a:lnTo>
                    <a:close/>
                  </a:path>
                </a:pathLst>
              </a:custGeom>
              <a:solidFill>
                <a:srgbClr val="61C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3"/>
              <p:cNvSpPr/>
              <p:nvPr/>
            </p:nvSpPr>
            <p:spPr>
              <a:xfrm rot="10800000">
                <a:off x="5139501" y="2928325"/>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rot="10800000">
                <a:off x="-43"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rgbClr val="F4B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accent5"/>
        </a:solidFill>
      </p:bgPr>
    </p:bg>
    <p:spTree>
      <p:nvGrpSpPr>
        <p:cNvPr id="390" name="Shape 390"/>
        <p:cNvGrpSpPr/>
        <p:nvPr/>
      </p:nvGrpSpPr>
      <p:grpSpPr>
        <a:xfrm>
          <a:off x="0" y="0"/>
          <a:ext cx="0" cy="0"/>
          <a:chOff x="0" y="0"/>
          <a:chExt cx="0" cy="0"/>
        </a:xfrm>
      </p:grpSpPr>
      <p:grpSp>
        <p:nvGrpSpPr>
          <p:cNvPr id="391" name="Google Shape;391;p24"/>
          <p:cNvGrpSpPr/>
          <p:nvPr/>
        </p:nvGrpSpPr>
        <p:grpSpPr>
          <a:xfrm>
            <a:off x="-128550" y="-2653"/>
            <a:ext cx="9401100" cy="5166888"/>
            <a:chOff x="-128550" y="-2653"/>
            <a:chExt cx="9401100" cy="5166888"/>
          </a:xfrm>
        </p:grpSpPr>
        <p:grpSp>
          <p:nvGrpSpPr>
            <p:cNvPr id="392" name="Google Shape;392;p24"/>
            <p:cNvGrpSpPr/>
            <p:nvPr/>
          </p:nvGrpSpPr>
          <p:grpSpPr>
            <a:xfrm>
              <a:off x="-128550" y="170565"/>
              <a:ext cx="9401100" cy="4802437"/>
              <a:chOff x="-128550" y="170563"/>
              <a:chExt cx="9401100" cy="4802437"/>
            </a:xfrm>
          </p:grpSpPr>
          <p:cxnSp>
            <p:nvCxnSpPr>
              <p:cNvPr id="393" name="Google Shape;393;p24"/>
              <p:cNvCxnSpPr/>
              <p:nvPr/>
            </p:nvCxnSpPr>
            <p:spPr>
              <a:xfrm rot="10800000">
                <a:off x="-128550" y="170563"/>
                <a:ext cx="9401100" cy="0"/>
              </a:xfrm>
              <a:prstGeom prst="straightConnector1">
                <a:avLst/>
              </a:prstGeom>
              <a:noFill/>
              <a:ln cap="flat" cmpd="sng" w="9525">
                <a:solidFill>
                  <a:schemeClr val="dk1"/>
                </a:solidFill>
                <a:prstDash val="solid"/>
                <a:round/>
                <a:headEnd len="sm" w="sm" type="none"/>
                <a:tailEnd len="sm" w="sm" type="none"/>
              </a:ln>
            </p:spPr>
          </p:cxnSp>
          <p:cxnSp>
            <p:nvCxnSpPr>
              <p:cNvPr id="394" name="Google Shape;394;p24"/>
              <p:cNvCxnSpPr/>
              <p:nvPr/>
            </p:nvCxnSpPr>
            <p:spPr>
              <a:xfrm rot="10800000">
                <a:off x="-128550" y="399250"/>
                <a:ext cx="9401100" cy="0"/>
              </a:xfrm>
              <a:prstGeom prst="straightConnector1">
                <a:avLst/>
              </a:prstGeom>
              <a:noFill/>
              <a:ln cap="flat" cmpd="sng" w="9525">
                <a:solidFill>
                  <a:schemeClr val="dk1"/>
                </a:solidFill>
                <a:prstDash val="solid"/>
                <a:round/>
                <a:headEnd len="sm" w="sm" type="none"/>
                <a:tailEnd len="sm" w="sm" type="none"/>
              </a:ln>
            </p:spPr>
          </p:cxnSp>
          <p:cxnSp>
            <p:nvCxnSpPr>
              <p:cNvPr id="395" name="Google Shape;395;p24"/>
              <p:cNvCxnSpPr/>
              <p:nvPr/>
            </p:nvCxnSpPr>
            <p:spPr>
              <a:xfrm rot="10800000">
                <a:off x="-128550" y="627938"/>
                <a:ext cx="9401100" cy="0"/>
              </a:xfrm>
              <a:prstGeom prst="straightConnector1">
                <a:avLst/>
              </a:prstGeom>
              <a:noFill/>
              <a:ln cap="flat" cmpd="sng" w="9525">
                <a:solidFill>
                  <a:schemeClr val="dk1"/>
                </a:solidFill>
                <a:prstDash val="solid"/>
                <a:round/>
                <a:headEnd len="sm" w="sm" type="none"/>
                <a:tailEnd len="sm" w="sm" type="none"/>
              </a:ln>
            </p:spPr>
          </p:cxnSp>
          <p:cxnSp>
            <p:nvCxnSpPr>
              <p:cNvPr id="396" name="Google Shape;396;p24"/>
              <p:cNvCxnSpPr/>
              <p:nvPr/>
            </p:nvCxnSpPr>
            <p:spPr>
              <a:xfrm rot="10800000">
                <a:off x="-128550" y="856625"/>
                <a:ext cx="9401100" cy="0"/>
              </a:xfrm>
              <a:prstGeom prst="straightConnector1">
                <a:avLst/>
              </a:prstGeom>
              <a:noFill/>
              <a:ln cap="flat" cmpd="sng" w="9525">
                <a:solidFill>
                  <a:schemeClr val="dk1"/>
                </a:solidFill>
                <a:prstDash val="solid"/>
                <a:round/>
                <a:headEnd len="sm" w="sm" type="none"/>
                <a:tailEnd len="sm" w="sm" type="none"/>
              </a:ln>
            </p:spPr>
          </p:cxnSp>
          <p:cxnSp>
            <p:nvCxnSpPr>
              <p:cNvPr id="397" name="Google Shape;397;p24"/>
              <p:cNvCxnSpPr/>
              <p:nvPr/>
            </p:nvCxnSpPr>
            <p:spPr>
              <a:xfrm rot="10800000">
                <a:off x="-128550" y="1085313"/>
                <a:ext cx="9401100" cy="0"/>
              </a:xfrm>
              <a:prstGeom prst="straightConnector1">
                <a:avLst/>
              </a:prstGeom>
              <a:noFill/>
              <a:ln cap="flat" cmpd="sng" w="9525">
                <a:solidFill>
                  <a:schemeClr val="dk1"/>
                </a:solidFill>
                <a:prstDash val="solid"/>
                <a:round/>
                <a:headEnd len="sm" w="sm" type="none"/>
                <a:tailEnd len="sm" w="sm" type="none"/>
              </a:ln>
            </p:spPr>
          </p:cxnSp>
          <p:cxnSp>
            <p:nvCxnSpPr>
              <p:cNvPr id="398" name="Google Shape;398;p24"/>
              <p:cNvCxnSpPr/>
              <p:nvPr/>
            </p:nvCxnSpPr>
            <p:spPr>
              <a:xfrm rot="10800000">
                <a:off x="-128550" y="1314000"/>
                <a:ext cx="9401100" cy="0"/>
              </a:xfrm>
              <a:prstGeom prst="straightConnector1">
                <a:avLst/>
              </a:prstGeom>
              <a:noFill/>
              <a:ln cap="flat" cmpd="sng" w="9525">
                <a:solidFill>
                  <a:schemeClr val="dk1"/>
                </a:solidFill>
                <a:prstDash val="solid"/>
                <a:round/>
                <a:headEnd len="sm" w="sm" type="none"/>
                <a:tailEnd len="sm" w="sm" type="none"/>
              </a:ln>
            </p:spPr>
          </p:cxnSp>
          <p:cxnSp>
            <p:nvCxnSpPr>
              <p:cNvPr id="399" name="Google Shape;399;p24"/>
              <p:cNvCxnSpPr/>
              <p:nvPr/>
            </p:nvCxnSpPr>
            <p:spPr>
              <a:xfrm rot="10800000">
                <a:off x="-128550" y="1542688"/>
                <a:ext cx="9401100" cy="0"/>
              </a:xfrm>
              <a:prstGeom prst="straightConnector1">
                <a:avLst/>
              </a:prstGeom>
              <a:noFill/>
              <a:ln cap="flat" cmpd="sng" w="9525">
                <a:solidFill>
                  <a:schemeClr val="dk1"/>
                </a:solidFill>
                <a:prstDash val="solid"/>
                <a:round/>
                <a:headEnd len="sm" w="sm" type="none"/>
                <a:tailEnd len="sm" w="sm" type="none"/>
              </a:ln>
            </p:spPr>
          </p:cxnSp>
          <p:cxnSp>
            <p:nvCxnSpPr>
              <p:cNvPr id="400" name="Google Shape;400;p24"/>
              <p:cNvCxnSpPr/>
              <p:nvPr/>
            </p:nvCxnSpPr>
            <p:spPr>
              <a:xfrm rot="10800000">
                <a:off x="-128550" y="1771375"/>
                <a:ext cx="9401100" cy="0"/>
              </a:xfrm>
              <a:prstGeom prst="straightConnector1">
                <a:avLst/>
              </a:prstGeom>
              <a:noFill/>
              <a:ln cap="flat" cmpd="sng" w="9525">
                <a:solidFill>
                  <a:schemeClr val="dk1"/>
                </a:solidFill>
                <a:prstDash val="solid"/>
                <a:round/>
                <a:headEnd len="sm" w="sm" type="none"/>
                <a:tailEnd len="sm" w="sm" type="none"/>
              </a:ln>
            </p:spPr>
          </p:cxnSp>
          <p:cxnSp>
            <p:nvCxnSpPr>
              <p:cNvPr id="401" name="Google Shape;401;p24"/>
              <p:cNvCxnSpPr/>
              <p:nvPr/>
            </p:nvCxnSpPr>
            <p:spPr>
              <a:xfrm rot="10800000">
                <a:off x="-128550" y="2000063"/>
                <a:ext cx="9401100" cy="0"/>
              </a:xfrm>
              <a:prstGeom prst="straightConnector1">
                <a:avLst/>
              </a:prstGeom>
              <a:noFill/>
              <a:ln cap="flat" cmpd="sng" w="9525">
                <a:solidFill>
                  <a:schemeClr val="dk1"/>
                </a:solidFill>
                <a:prstDash val="solid"/>
                <a:round/>
                <a:headEnd len="sm" w="sm" type="none"/>
                <a:tailEnd len="sm" w="sm" type="none"/>
              </a:ln>
            </p:spPr>
          </p:cxnSp>
          <p:cxnSp>
            <p:nvCxnSpPr>
              <p:cNvPr id="402" name="Google Shape;402;p24"/>
              <p:cNvCxnSpPr/>
              <p:nvPr/>
            </p:nvCxnSpPr>
            <p:spPr>
              <a:xfrm rot="10800000">
                <a:off x="-128550" y="2228750"/>
                <a:ext cx="9401100" cy="0"/>
              </a:xfrm>
              <a:prstGeom prst="straightConnector1">
                <a:avLst/>
              </a:prstGeom>
              <a:noFill/>
              <a:ln cap="flat" cmpd="sng" w="9525">
                <a:solidFill>
                  <a:schemeClr val="dk1"/>
                </a:solidFill>
                <a:prstDash val="solid"/>
                <a:round/>
                <a:headEnd len="sm" w="sm" type="none"/>
                <a:tailEnd len="sm" w="sm" type="none"/>
              </a:ln>
            </p:spPr>
          </p:cxnSp>
          <p:cxnSp>
            <p:nvCxnSpPr>
              <p:cNvPr id="403" name="Google Shape;403;p24"/>
              <p:cNvCxnSpPr/>
              <p:nvPr/>
            </p:nvCxnSpPr>
            <p:spPr>
              <a:xfrm rot="10800000">
                <a:off x="-128550" y="2457438"/>
                <a:ext cx="9401100" cy="0"/>
              </a:xfrm>
              <a:prstGeom prst="straightConnector1">
                <a:avLst/>
              </a:prstGeom>
              <a:noFill/>
              <a:ln cap="flat" cmpd="sng" w="9525">
                <a:solidFill>
                  <a:schemeClr val="dk1"/>
                </a:solidFill>
                <a:prstDash val="solid"/>
                <a:round/>
                <a:headEnd len="sm" w="sm" type="none"/>
                <a:tailEnd len="sm" w="sm" type="none"/>
              </a:ln>
            </p:spPr>
          </p:cxnSp>
          <p:cxnSp>
            <p:nvCxnSpPr>
              <p:cNvPr id="404" name="Google Shape;404;p24"/>
              <p:cNvCxnSpPr/>
              <p:nvPr/>
            </p:nvCxnSpPr>
            <p:spPr>
              <a:xfrm rot="10800000">
                <a:off x="-128550" y="2686125"/>
                <a:ext cx="9401100" cy="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24"/>
              <p:cNvCxnSpPr/>
              <p:nvPr/>
            </p:nvCxnSpPr>
            <p:spPr>
              <a:xfrm rot="10800000">
                <a:off x="-128550" y="2914813"/>
                <a:ext cx="9401100" cy="0"/>
              </a:xfrm>
              <a:prstGeom prst="straightConnector1">
                <a:avLst/>
              </a:prstGeom>
              <a:noFill/>
              <a:ln cap="flat" cmpd="sng" w="9525">
                <a:solidFill>
                  <a:schemeClr val="dk1"/>
                </a:solidFill>
                <a:prstDash val="solid"/>
                <a:round/>
                <a:headEnd len="sm" w="sm" type="none"/>
                <a:tailEnd len="sm" w="sm" type="none"/>
              </a:ln>
            </p:spPr>
          </p:cxnSp>
          <p:cxnSp>
            <p:nvCxnSpPr>
              <p:cNvPr id="406" name="Google Shape;406;p24"/>
              <p:cNvCxnSpPr/>
              <p:nvPr/>
            </p:nvCxnSpPr>
            <p:spPr>
              <a:xfrm rot="10800000">
                <a:off x="-128550" y="3143500"/>
                <a:ext cx="9401100" cy="0"/>
              </a:xfrm>
              <a:prstGeom prst="straightConnector1">
                <a:avLst/>
              </a:prstGeom>
              <a:noFill/>
              <a:ln cap="flat" cmpd="sng" w="9525">
                <a:solidFill>
                  <a:schemeClr val="dk1"/>
                </a:solidFill>
                <a:prstDash val="solid"/>
                <a:round/>
                <a:headEnd len="sm" w="sm" type="none"/>
                <a:tailEnd len="sm" w="sm" type="none"/>
              </a:ln>
            </p:spPr>
          </p:cxnSp>
          <p:cxnSp>
            <p:nvCxnSpPr>
              <p:cNvPr id="407" name="Google Shape;407;p24"/>
              <p:cNvCxnSpPr/>
              <p:nvPr/>
            </p:nvCxnSpPr>
            <p:spPr>
              <a:xfrm rot="10800000">
                <a:off x="-128550" y="3372188"/>
                <a:ext cx="9401100" cy="0"/>
              </a:xfrm>
              <a:prstGeom prst="straightConnector1">
                <a:avLst/>
              </a:prstGeom>
              <a:noFill/>
              <a:ln cap="flat" cmpd="sng" w="9525">
                <a:solidFill>
                  <a:schemeClr val="dk1"/>
                </a:solidFill>
                <a:prstDash val="solid"/>
                <a:round/>
                <a:headEnd len="sm" w="sm" type="none"/>
                <a:tailEnd len="sm" w="sm" type="none"/>
              </a:ln>
            </p:spPr>
          </p:cxnSp>
          <p:cxnSp>
            <p:nvCxnSpPr>
              <p:cNvPr id="408" name="Google Shape;408;p24"/>
              <p:cNvCxnSpPr/>
              <p:nvPr/>
            </p:nvCxnSpPr>
            <p:spPr>
              <a:xfrm rot="10800000">
                <a:off x="-128550" y="3600875"/>
                <a:ext cx="9401100" cy="0"/>
              </a:xfrm>
              <a:prstGeom prst="straightConnector1">
                <a:avLst/>
              </a:prstGeom>
              <a:noFill/>
              <a:ln cap="flat" cmpd="sng" w="9525">
                <a:solidFill>
                  <a:schemeClr val="dk1"/>
                </a:solidFill>
                <a:prstDash val="solid"/>
                <a:round/>
                <a:headEnd len="sm" w="sm" type="none"/>
                <a:tailEnd len="sm" w="sm" type="none"/>
              </a:ln>
            </p:spPr>
          </p:cxnSp>
          <p:cxnSp>
            <p:nvCxnSpPr>
              <p:cNvPr id="409" name="Google Shape;409;p24"/>
              <p:cNvCxnSpPr/>
              <p:nvPr/>
            </p:nvCxnSpPr>
            <p:spPr>
              <a:xfrm rot="10800000">
                <a:off x="-128550" y="3829563"/>
                <a:ext cx="9401100" cy="0"/>
              </a:xfrm>
              <a:prstGeom prst="straightConnector1">
                <a:avLst/>
              </a:prstGeom>
              <a:noFill/>
              <a:ln cap="flat" cmpd="sng" w="9525">
                <a:solidFill>
                  <a:schemeClr val="dk1"/>
                </a:solidFill>
                <a:prstDash val="solid"/>
                <a:round/>
                <a:headEnd len="sm" w="sm" type="none"/>
                <a:tailEnd len="sm" w="sm" type="none"/>
              </a:ln>
            </p:spPr>
          </p:cxnSp>
          <p:cxnSp>
            <p:nvCxnSpPr>
              <p:cNvPr id="410" name="Google Shape;410;p24"/>
              <p:cNvCxnSpPr/>
              <p:nvPr/>
            </p:nvCxnSpPr>
            <p:spPr>
              <a:xfrm rot="10800000">
                <a:off x="-128550" y="4058250"/>
                <a:ext cx="9401100" cy="0"/>
              </a:xfrm>
              <a:prstGeom prst="straightConnector1">
                <a:avLst/>
              </a:prstGeom>
              <a:noFill/>
              <a:ln cap="flat" cmpd="sng" w="9525">
                <a:solidFill>
                  <a:schemeClr val="dk1"/>
                </a:solidFill>
                <a:prstDash val="solid"/>
                <a:round/>
                <a:headEnd len="sm" w="sm" type="none"/>
                <a:tailEnd len="sm" w="sm" type="none"/>
              </a:ln>
            </p:spPr>
          </p:cxnSp>
          <p:cxnSp>
            <p:nvCxnSpPr>
              <p:cNvPr id="411" name="Google Shape;411;p24"/>
              <p:cNvCxnSpPr/>
              <p:nvPr/>
            </p:nvCxnSpPr>
            <p:spPr>
              <a:xfrm rot="10800000">
                <a:off x="-128550" y="4286938"/>
                <a:ext cx="9401100" cy="0"/>
              </a:xfrm>
              <a:prstGeom prst="straightConnector1">
                <a:avLst/>
              </a:prstGeom>
              <a:noFill/>
              <a:ln cap="flat" cmpd="sng" w="9525">
                <a:solidFill>
                  <a:schemeClr val="dk1"/>
                </a:solidFill>
                <a:prstDash val="solid"/>
                <a:round/>
                <a:headEnd len="sm" w="sm" type="none"/>
                <a:tailEnd len="sm" w="sm" type="none"/>
              </a:ln>
            </p:spPr>
          </p:cxnSp>
          <p:cxnSp>
            <p:nvCxnSpPr>
              <p:cNvPr id="412" name="Google Shape;412;p24"/>
              <p:cNvCxnSpPr/>
              <p:nvPr/>
            </p:nvCxnSpPr>
            <p:spPr>
              <a:xfrm rot="10800000">
                <a:off x="-128550" y="4515625"/>
                <a:ext cx="9401100" cy="0"/>
              </a:xfrm>
              <a:prstGeom prst="straightConnector1">
                <a:avLst/>
              </a:prstGeom>
              <a:noFill/>
              <a:ln cap="flat" cmpd="sng" w="9525">
                <a:solidFill>
                  <a:schemeClr val="dk1"/>
                </a:solidFill>
                <a:prstDash val="solid"/>
                <a:round/>
                <a:headEnd len="sm" w="sm" type="none"/>
                <a:tailEnd len="sm" w="sm" type="none"/>
              </a:ln>
            </p:spPr>
          </p:cxnSp>
          <p:cxnSp>
            <p:nvCxnSpPr>
              <p:cNvPr id="413" name="Google Shape;413;p24"/>
              <p:cNvCxnSpPr/>
              <p:nvPr/>
            </p:nvCxnSpPr>
            <p:spPr>
              <a:xfrm rot="10800000">
                <a:off x="-128550" y="4744313"/>
                <a:ext cx="9401100" cy="0"/>
              </a:xfrm>
              <a:prstGeom prst="straightConnector1">
                <a:avLst/>
              </a:prstGeom>
              <a:noFill/>
              <a:ln cap="flat" cmpd="sng" w="9525">
                <a:solidFill>
                  <a:schemeClr val="dk1"/>
                </a:solidFill>
                <a:prstDash val="solid"/>
                <a:round/>
                <a:headEnd len="sm" w="sm" type="none"/>
                <a:tailEnd len="sm" w="sm" type="none"/>
              </a:ln>
            </p:spPr>
          </p:cxnSp>
          <p:cxnSp>
            <p:nvCxnSpPr>
              <p:cNvPr id="414" name="Google Shape;414;p24"/>
              <p:cNvCxnSpPr/>
              <p:nvPr/>
            </p:nvCxnSpPr>
            <p:spPr>
              <a:xfrm rot="10800000">
                <a:off x="-128550" y="4973000"/>
                <a:ext cx="9401100" cy="0"/>
              </a:xfrm>
              <a:prstGeom prst="straightConnector1">
                <a:avLst/>
              </a:prstGeom>
              <a:noFill/>
              <a:ln cap="flat" cmpd="sng" w="9525">
                <a:solidFill>
                  <a:schemeClr val="dk1"/>
                </a:solidFill>
                <a:prstDash val="solid"/>
                <a:round/>
                <a:headEnd len="sm" w="sm" type="none"/>
                <a:tailEnd len="sm" w="sm" type="none"/>
              </a:ln>
            </p:spPr>
          </p:cxnSp>
        </p:grpSp>
        <p:sp>
          <p:nvSpPr>
            <p:cNvPr id="415" name="Google Shape;415;p24"/>
            <p:cNvSpPr/>
            <p:nvPr/>
          </p:nvSpPr>
          <p:spPr>
            <a:xfrm>
              <a:off x="1" y="0"/>
              <a:ext cx="3995961" cy="2209862"/>
            </a:xfrm>
            <a:custGeom>
              <a:rect b="b" l="l" r="r" t="t"/>
              <a:pathLst>
                <a:path extrusionOk="0" h="42428" w="76720">
                  <a:moveTo>
                    <a:pt x="1" y="1"/>
                  </a:moveTo>
                  <a:lnTo>
                    <a:pt x="1" y="39733"/>
                  </a:lnTo>
                  <a:lnTo>
                    <a:pt x="39733" y="42427"/>
                  </a:lnTo>
                  <a:lnTo>
                    <a:pt x="767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4780064" y="-2653"/>
              <a:ext cx="4363979" cy="5166888"/>
            </a:xfrm>
            <a:custGeom>
              <a:rect b="b" l="l" r="r" t="t"/>
              <a:pathLst>
                <a:path extrusionOk="0" h="79610" w="67239">
                  <a:moveTo>
                    <a:pt x="58539" y="1"/>
                  </a:moveTo>
                  <a:lnTo>
                    <a:pt x="22272" y="69018"/>
                  </a:lnTo>
                  <a:lnTo>
                    <a:pt x="0" y="79609"/>
                  </a:lnTo>
                  <a:lnTo>
                    <a:pt x="67239" y="79609"/>
                  </a:lnTo>
                  <a:lnTo>
                    <a:pt x="6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4"/>
            <p:cNvSpPr/>
            <p:nvPr/>
          </p:nvSpPr>
          <p:spPr>
            <a:xfrm>
              <a:off x="1" y="-2650"/>
              <a:ext cx="4004503" cy="2215175"/>
            </a:xfrm>
            <a:custGeom>
              <a:rect b="b" l="l" r="r" t="t"/>
              <a:pathLst>
                <a:path extrusionOk="0" h="42530" w="76884">
                  <a:moveTo>
                    <a:pt x="76339" y="1"/>
                  </a:moveTo>
                  <a:lnTo>
                    <a:pt x="39640" y="41378"/>
                  </a:lnTo>
                  <a:lnTo>
                    <a:pt x="1" y="38047"/>
                  </a:lnTo>
                  <a:lnTo>
                    <a:pt x="1" y="40772"/>
                  </a:lnTo>
                  <a:lnTo>
                    <a:pt x="39866" y="42530"/>
                  </a:lnTo>
                  <a:lnTo>
                    <a:pt x="76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4"/>
            <p:cNvSpPr/>
            <p:nvPr/>
          </p:nvSpPr>
          <p:spPr>
            <a:xfrm>
              <a:off x="4700622" y="-2653"/>
              <a:ext cx="3945553" cy="5166888"/>
            </a:xfrm>
            <a:custGeom>
              <a:rect b="b" l="l" r="r" t="t"/>
              <a:pathLst>
                <a:path extrusionOk="0" h="79610" w="60792">
                  <a:moveTo>
                    <a:pt x="58910" y="1"/>
                  </a:moveTo>
                  <a:lnTo>
                    <a:pt x="22962" y="68586"/>
                  </a:lnTo>
                  <a:lnTo>
                    <a:pt x="1" y="79609"/>
                  </a:lnTo>
                  <a:lnTo>
                    <a:pt x="3301" y="79609"/>
                  </a:lnTo>
                  <a:lnTo>
                    <a:pt x="23496" y="69018"/>
                  </a:lnTo>
                  <a:lnTo>
                    <a:pt x="607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1pPr>
            <a:lvl2pPr lvl="1"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2pPr>
            <a:lvl3pPr lvl="2"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3pPr>
            <a:lvl4pPr lvl="3"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4pPr>
            <a:lvl5pPr lvl="4"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5pPr>
            <a:lvl6pPr lvl="5"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6pPr>
            <a:lvl7pPr lvl="6"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7pPr>
            <a:lvl8pPr lvl="7"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8pPr>
            <a:lvl9pPr lvl="8" marR="0" rtl="0" algn="l">
              <a:lnSpc>
                <a:spcPct val="100000"/>
              </a:lnSpc>
              <a:spcBef>
                <a:spcPts val="0"/>
              </a:spcBef>
              <a:spcAft>
                <a:spcPts val="0"/>
              </a:spcAft>
              <a:buClr>
                <a:schemeClr val="dk1"/>
              </a:buClr>
              <a:buSzPts val="3000"/>
              <a:buFont typeface="Bahiana"/>
              <a:buNone/>
              <a:defRPr b="0" i="0" sz="3000" u="none" cap="none" strike="noStrike">
                <a:solidFill>
                  <a:schemeClr val="dk1"/>
                </a:solidFill>
                <a:latin typeface="Bahiana"/>
                <a:ea typeface="Bahiana"/>
                <a:cs typeface="Bahiana"/>
                <a:sym typeface="Bahian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Advent Pro"/>
              <a:buChar char="●"/>
              <a:defRPr b="0" i="0" sz="1800" u="none" cap="none" strike="noStrike">
                <a:solidFill>
                  <a:schemeClr val="dk1"/>
                </a:solidFill>
                <a:latin typeface="Advent Pro"/>
                <a:ea typeface="Advent Pro"/>
                <a:cs typeface="Advent Pro"/>
                <a:sym typeface="Advent Pro"/>
              </a:defRPr>
            </a:lvl1pPr>
            <a:lvl2pPr indent="-317500" lvl="1" marL="9144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2pPr>
            <a:lvl3pPr indent="-317500" lvl="2" marL="13716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3pPr>
            <a:lvl4pPr indent="-317500" lvl="3" marL="18288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4pPr>
            <a:lvl5pPr indent="-317500" lvl="4" marL="22860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5pPr>
            <a:lvl6pPr indent="-317500" lvl="5" marL="27432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6pPr>
            <a:lvl7pPr indent="-317500" lvl="6" marL="32004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7pPr>
            <a:lvl8pPr indent="-317500" lvl="7" marL="3657600" marR="0" rtl="0" algn="l">
              <a:lnSpc>
                <a:spcPct val="115000"/>
              </a:lnSpc>
              <a:spcBef>
                <a:spcPts val="1600"/>
              </a:spcBef>
              <a:spcAft>
                <a:spcPts val="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8pPr>
            <a:lvl9pPr indent="-317500" lvl="8" marL="4114800" marR="0" rtl="0" algn="l">
              <a:lnSpc>
                <a:spcPct val="115000"/>
              </a:lnSpc>
              <a:spcBef>
                <a:spcPts val="1600"/>
              </a:spcBef>
              <a:spcAft>
                <a:spcPts val="1600"/>
              </a:spcAft>
              <a:buClr>
                <a:schemeClr val="dk1"/>
              </a:buClr>
              <a:buSzPts val="1400"/>
              <a:buFont typeface="Advent Pro"/>
              <a:buChar char="■"/>
              <a:defRPr b="0" i="0" sz="1400" u="none" cap="none" strike="noStrike">
                <a:solidFill>
                  <a:schemeClr val="dk1"/>
                </a:solidFill>
                <a:latin typeface="Advent Pro"/>
                <a:ea typeface="Advent Pro"/>
                <a:cs typeface="Advent Pro"/>
                <a:sym typeface="Advent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hyperlink" Target="https://kissflow.com/project/project-objectives/" TargetMode="External"/><Relationship Id="rId4" Type="http://schemas.openxmlformats.org/officeDocument/2006/relationships/hyperlink" Target="https://kissflow.com/project/agile/sprint-review-meeting/" TargetMode="External"/><Relationship Id="rId5" Type="http://schemas.openxmlformats.org/officeDocument/2006/relationships/hyperlink" Target="https://kissflow.com/project/agile/scrum-sprint-plann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25"/>
          <p:cNvGrpSpPr/>
          <p:nvPr/>
        </p:nvGrpSpPr>
        <p:grpSpPr>
          <a:xfrm>
            <a:off x="3453207" y="348955"/>
            <a:ext cx="1054153" cy="934517"/>
            <a:chOff x="4763653" y="1872039"/>
            <a:chExt cx="640317" cy="567647"/>
          </a:xfrm>
        </p:grpSpPr>
        <p:sp>
          <p:nvSpPr>
            <p:cNvPr id="424" name="Google Shape;424;p25"/>
            <p:cNvSpPr/>
            <p:nvPr/>
          </p:nvSpPr>
          <p:spPr>
            <a:xfrm>
              <a:off x="5023327" y="2075364"/>
              <a:ext cx="16896" cy="16852"/>
            </a:xfrm>
            <a:custGeom>
              <a:rect b="b" l="l" r="r" t="t"/>
              <a:pathLst>
                <a:path extrusionOk="0" h="381" w="382">
                  <a:moveTo>
                    <a:pt x="165" y="0"/>
                  </a:moveTo>
                  <a:cubicBezTo>
                    <a:pt x="134" y="10"/>
                    <a:pt x="103" y="21"/>
                    <a:pt x="73" y="41"/>
                  </a:cubicBezTo>
                  <a:cubicBezTo>
                    <a:pt x="62" y="51"/>
                    <a:pt x="52" y="62"/>
                    <a:pt x="41" y="82"/>
                  </a:cubicBezTo>
                  <a:cubicBezTo>
                    <a:pt x="21" y="103"/>
                    <a:pt x="11" y="133"/>
                    <a:pt x="0" y="175"/>
                  </a:cubicBezTo>
                  <a:cubicBezTo>
                    <a:pt x="0" y="195"/>
                    <a:pt x="0" y="216"/>
                    <a:pt x="11" y="247"/>
                  </a:cubicBezTo>
                  <a:lnTo>
                    <a:pt x="41" y="309"/>
                  </a:lnTo>
                  <a:cubicBezTo>
                    <a:pt x="62" y="329"/>
                    <a:pt x="83" y="339"/>
                    <a:pt x="103" y="350"/>
                  </a:cubicBezTo>
                  <a:cubicBezTo>
                    <a:pt x="124" y="370"/>
                    <a:pt x="144" y="380"/>
                    <a:pt x="175" y="380"/>
                  </a:cubicBezTo>
                  <a:lnTo>
                    <a:pt x="226" y="380"/>
                  </a:lnTo>
                  <a:cubicBezTo>
                    <a:pt x="258" y="370"/>
                    <a:pt x="288" y="360"/>
                    <a:pt x="309" y="339"/>
                  </a:cubicBezTo>
                  <a:lnTo>
                    <a:pt x="350" y="298"/>
                  </a:lnTo>
                  <a:cubicBezTo>
                    <a:pt x="370" y="277"/>
                    <a:pt x="381" y="247"/>
                    <a:pt x="381" y="206"/>
                  </a:cubicBezTo>
                  <a:cubicBezTo>
                    <a:pt x="381" y="185"/>
                    <a:pt x="381" y="165"/>
                    <a:pt x="370" y="133"/>
                  </a:cubicBezTo>
                  <a:cubicBezTo>
                    <a:pt x="370" y="113"/>
                    <a:pt x="361" y="92"/>
                    <a:pt x="340" y="72"/>
                  </a:cubicBezTo>
                  <a:cubicBezTo>
                    <a:pt x="329" y="51"/>
                    <a:pt x="309" y="31"/>
                    <a:pt x="288" y="31"/>
                  </a:cubicBezTo>
                  <a:cubicBezTo>
                    <a:pt x="268" y="10"/>
                    <a:pt x="23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5"/>
            <p:cNvSpPr/>
            <p:nvPr/>
          </p:nvSpPr>
          <p:spPr>
            <a:xfrm>
              <a:off x="4937831" y="2109023"/>
              <a:ext cx="35074" cy="34588"/>
            </a:xfrm>
            <a:custGeom>
              <a:rect b="b" l="l" r="r" t="t"/>
              <a:pathLst>
                <a:path extrusionOk="0" h="782" w="793">
                  <a:moveTo>
                    <a:pt x="329" y="0"/>
                  </a:moveTo>
                  <a:cubicBezTo>
                    <a:pt x="267" y="10"/>
                    <a:pt x="206" y="41"/>
                    <a:pt x="144" y="82"/>
                  </a:cubicBezTo>
                  <a:cubicBezTo>
                    <a:pt x="124" y="103"/>
                    <a:pt x="103" y="133"/>
                    <a:pt x="82" y="154"/>
                  </a:cubicBezTo>
                  <a:cubicBezTo>
                    <a:pt x="41" y="216"/>
                    <a:pt x="11" y="277"/>
                    <a:pt x="11" y="350"/>
                  </a:cubicBezTo>
                  <a:cubicBezTo>
                    <a:pt x="0" y="401"/>
                    <a:pt x="0" y="453"/>
                    <a:pt x="21" y="504"/>
                  </a:cubicBezTo>
                  <a:cubicBezTo>
                    <a:pt x="31" y="555"/>
                    <a:pt x="52" y="596"/>
                    <a:pt x="93" y="638"/>
                  </a:cubicBezTo>
                  <a:cubicBezTo>
                    <a:pt x="124" y="679"/>
                    <a:pt x="165" y="709"/>
                    <a:pt x="206" y="730"/>
                  </a:cubicBezTo>
                  <a:cubicBezTo>
                    <a:pt x="247" y="761"/>
                    <a:pt x="299" y="771"/>
                    <a:pt x="350" y="782"/>
                  </a:cubicBezTo>
                  <a:cubicBezTo>
                    <a:pt x="391" y="782"/>
                    <a:pt x="422" y="771"/>
                    <a:pt x="463" y="771"/>
                  </a:cubicBezTo>
                  <a:cubicBezTo>
                    <a:pt x="525" y="761"/>
                    <a:pt x="587" y="740"/>
                    <a:pt x="638" y="689"/>
                  </a:cubicBezTo>
                  <a:cubicBezTo>
                    <a:pt x="669" y="668"/>
                    <a:pt x="689" y="647"/>
                    <a:pt x="710" y="617"/>
                  </a:cubicBezTo>
                  <a:cubicBezTo>
                    <a:pt x="751" y="565"/>
                    <a:pt x="782" y="504"/>
                    <a:pt x="782" y="432"/>
                  </a:cubicBezTo>
                  <a:cubicBezTo>
                    <a:pt x="792" y="380"/>
                    <a:pt x="792" y="329"/>
                    <a:pt x="772" y="277"/>
                  </a:cubicBezTo>
                  <a:cubicBezTo>
                    <a:pt x="761" y="226"/>
                    <a:pt x="731" y="185"/>
                    <a:pt x="699" y="144"/>
                  </a:cubicBezTo>
                  <a:cubicBezTo>
                    <a:pt x="669" y="103"/>
                    <a:pt x="628" y="72"/>
                    <a:pt x="587" y="51"/>
                  </a:cubicBezTo>
                  <a:cubicBezTo>
                    <a:pt x="535" y="21"/>
                    <a:pt x="494" y="0"/>
                    <a:pt x="43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4996878" y="2143832"/>
              <a:ext cx="25211" cy="22867"/>
            </a:xfrm>
            <a:custGeom>
              <a:rect b="b" l="l" r="r" t="t"/>
              <a:pathLst>
                <a:path extrusionOk="0" h="517" w="570">
                  <a:moveTo>
                    <a:pt x="282" y="1"/>
                  </a:moveTo>
                  <a:cubicBezTo>
                    <a:pt x="159" y="1"/>
                    <a:pt x="37" y="74"/>
                    <a:pt x="22" y="231"/>
                  </a:cubicBezTo>
                  <a:cubicBezTo>
                    <a:pt x="0" y="414"/>
                    <a:pt x="146" y="517"/>
                    <a:pt x="290" y="517"/>
                  </a:cubicBezTo>
                  <a:cubicBezTo>
                    <a:pt x="412" y="517"/>
                    <a:pt x="533" y="443"/>
                    <a:pt x="547" y="282"/>
                  </a:cubicBezTo>
                  <a:cubicBezTo>
                    <a:pt x="569"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p:nvPr/>
          </p:nvSpPr>
          <p:spPr>
            <a:xfrm>
              <a:off x="4958752" y="2061697"/>
              <a:ext cx="18709" cy="18665"/>
            </a:xfrm>
            <a:custGeom>
              <a:rect b="b" l="l" r="r" t="t"/>
              <a:pathLst>
                <a:path extrusionOk="0" h="422" w="423">
                  <a:moveTo>
                    <a:pt x="237" y="1"/>
                  </a:moveTo>
                  <a:cubicBezTo>
                    <a:pt x="216" y="1"/>
                    <a:pt x="196" y="11"/>
                    <a:pt x="175" y="11"/>
                  </a:cubicBezTo>
                  <a:cubicBezTo>
                    <a:pt x="144" y="11"/>
                    <a:pt x="114" y="31"/>
                    <a:pt x="82" y="52"/>
                  </a:cubicBezTo>
                  <a:cubicBezTo>
                    <a:pt x="73" y="62"/>
                    <a:pt x="62" y="72"/>
                    <a:pt x="52" y="93"/>
                  </a:cubicBezTo>
                  <a:cubicBezTo>
                    <a:pt x="21" y="113"/>
                    <a:pt x="11" y="155"/>
                    <a:pt x="11" y="186"/>
                  </a:cubicBezTo>
                  <a:cubicBezTo>
                    <a:pt x="0" y="216"/>
                    <a:pt x="11" y="247"/>
                    <a:pt x="21" y="268"/>
                  </a:cubicBezTo>
                  <a:cubicBezTo>
                    <a:pt x="21" y="298"/>
                    <a:pt x="31" y="319"/>
                    <a:pt x="52" y="340"/>
                  </a:cubicBezTo>
                  <a:cubicBezTo>
                    <a:pt x="73" y="360"/>
                    <a:pt x="93" y="381"/>
                    <a:pt x="114" y="391"/>
                  </a:cubicBezTo>
                  <a:cubicBezTo>
                    <a:pt x="134" y="412"/>
                    <a:pt x="165" y="412"/>
                    <a:pt x="196" y="422"/>
                  </a:cubicBezTo>
                  <a:cubicBezTo>
                    <a:pt x="206" y="412"/>
                    <a:pt x="226" y="412"/>
                    <a:pt x="247" y="412"/>
                  </a:cubicBezTo>
                  <a:cubicBezTo>
                    <a:pt x="288" y="412"/>
                    <a:pt x="319" y="391"/>
                    <a:pt x="340" y="371"/>
                  </a:cubicBezTo>
                  <a:cubicBezTo>
                    <a:pt x="360" y="360"/>
                    <a:pt x="370" y="350"/>
                    <a:pt x="381" y="330"/>
                  </a:cubicBezTo>
                  <a:cubicBezTo>
                    <a:pt x="402" y="309"/>
                    <a:pt x="411" y="268"/>
                    <a:pt x="422" y="237"/>
                  </a:cubicBezTo>
                  <a:cubicBezTo>
                    <a:pt x="422" y="206"/>
                    <a:pt x="422" y="175"/>
                    <a:pt x="411" y="155"/>
                  </a:cubicBezTo>
                  <a:cubicBezTo>
                    <a:pt x="402" y="124"/>
                    <a:pt x="391" y="104"/>
                    <a:pt x="370" y="83"/>
                  </a:cubicBezTo>
                  <a:cubicBezTo>
                    <a:pt x="360" y="62"/>
                    <a:pt x="340" y="42"/>
                    <a:pt x="309" y="31"/>
                  </a:cubicBezTo>
                  <a:cubicBezTo>
                    <a:pt x="288" y="11"/>
                    <a:pt x="267" y="1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5"/>
            <p:cNvSpPr/>
            <p:nvPr/>
          </p:nvSpPr>
          <p:spPr>
            <a:xfrm>
              <a:off x="5001920" y="2018882"/>
              <a:ext cx="13313" cy="12429"/>
            </a:xfrm>
            <a:custGeom>
              <a:rect b="b" l="l" r="r" t="t"/>
              <a:pathLst>
                <a:path extrusionOk="0" h="281" w="301">
                  <a:moveTo>
                    <a:pt x="149" y="1"/>
                  </a:moveTo>
                  <a:cubicBezTo>
                    <a:pt x="84" y="1"/>
                    <a:pt x="21" y="41"/>
                    <a:pt x="11" y="125"/>
                  </a:cubicBezTo>
                  <a:cubicBezTo>
                    <a:pt x="0" y="226"/>
                    <a:pt x="76" y="280"/>
                    <a:pt x="152" y="280"/>
                  </a:cubicBezTo>
                  <a:cubicBezTo>
                    <a:pt x="216" y="280"/>
                    <a:pt x="280" y="241"/>
                    <a:pt x="289" y="156"/>
                  </a:cubicBezTo>
                  <a:cubicBezTo>
                    <a:pt x="300" y="56"/>
                    <a:pt x="224" y="1"/>
                    <a:pt x="1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5"/>
            <p:cNvSpPr/>
            <p:nvPr/>
          </p:nvSpPr>
          <p:spPr>
            <a:xfrm>
              <a:off x="4935089" y="2005127"/>
              <a:ext cx="22778" cy="21142"/>
            </a:xfrm>
            <a:custGeom>
              <a:rect b="b" l="l" r="r" t="t"/>
              <a:pathLst>
                <a:path extrusionOk="0" h="478" w="515">
                  <a:moveTo>
                    <a:pt x="260" y="0"/>
                  </a:moveTo>
                  <a:cubicBezTo>
                    <a:pt x="246" y="0"/>
                    <a:pt x="231" y="8"/>
                    <a:pt x="217" y="14"/>
                  </a:cubicBezTo>
                  <a:lnTo>
                    <a:pt x="176" y="14"/>
                  </a:lnTo>
                  <a:cubicBezTo>
                    <a:pt x="165" y="14"/>
                    <a:pt x="144" y="25"/>
                    <a:pt x="124" y="25"/>
                  </a:cubicBezTo>
                  <a:cubicBezTo>
                    <a:pt x="93" y="46"/>
                    <a:pt x="73" y="56"/>
                    <a:pt x="62" y="76"/>
                  </a:cubicBezTo>
                  <a:cubicBezTo>
                    <a:pt x="42" y="87"/>
                    <a:pt x="32" y="107"/>
                    <a:pt x="21" y="128"/>
                  </a:cubicBezTo>
                  <a:cubicBezTo>
                    <a:pt x="11" y="149"/>
                    <a:pt x="0" y="179"/>
                    <a:pt x="0" y="210"/>
                  </a:cubicBezTo>
                  <a:lnTo>
                    <a:pt x="0" y="261"/>
                  </a:lnTo>
                  <a:cubicBezTo>
                    <a:pt x="0" y="282"/>
                    <a:pt x="11" y="302"/>
                    <a:pt x="11" y="323"/>
                  </a:cubicBezTo>
                  <a:cubicBezTo>
                    <a:pt x="21" y="344"/>
                    <a:pt x="42" y="364"/>
                    <a:pt x="62" y="385"/>
                  </a:cubicBezTo>
                  <a:cubicBezTo>
                    <a:pt x="83" y="405"/>
                    <a:pt x="103" y="426"/>
                    <a:pt x="135" y="436"/>
                  </a:cubicBezTo>
                  <a:lnTo>
                    <a:pt x="155" y="436"/>
                  </a:lnTo>
                  <a:cubicBezTo>
                    <a:pt x="165" y="446"/>
                    <a:pt x="186" y="457"/>
                    <a:pt x="196" y="457"/>
                  </a:cubicBezTo>
                  <a:cubicBezTo>
                    <a:pt x="227" y="478"/>
                    <a:pt x="258" y="478"/>
                    <a:pt x="288" y="478"/>
                  </a:cubicBezTo>
                  <a:cubicBezTo>
                    <a:pt x="320" y="478"/>
                    <a:pt x="350" y="467"/>
                    <a:pt x="381" y="457"/>
                  </a:cubicBezTo>
                  <a:cubicBezTo>
                    <a:pt x="391" y="446"/>
                    <a:pt x="412" y="436"/>
                    <a:pt x="432" y="426"/>
                  </a:cubicBezTo>
                  <a:cubicBezTo>
                    <a:pt x="453" y="405"/>
                    <a:pt x="473" y="385"/>
                    <a:pt x="484" y="354"/>
                  </a:cubicBezTo>
                  <a:cubicBezTo>
                    <a:pt x="505" y="323"/>
                    <a:pt x="515" y="293"/>
                    <a:pt x="515" y="261"/>
                  </a:cubicBezTo>
                  <a:lnTo>
                    <a:pt x="515" y="200"/>
                  </a:lnTo>
                  <a:cubicBezTo>
                    <a:pt x="515" y="169"/>
                    <a:pt x="505" y="138"/>
                    <a:pt x="484" y="117"/>
                  </a:cubicBezTo>
                  <a:cubicBezTo>
                    <a:pt x="464" y="87"/>
                    <a:pt x="443" y="66"/>
                    <a:pt x="422" y="46"/>
                  </a:cubicBezTo>
                  <a:cubicBezTo>
                    <a:pt x="402" y="35"/>
                    <a:pt x="381" y="25"/>
                    <a:pt x="371" y="14"/>
                  </a:cubicBezTo>
                  <a:cubicBezTo>
                    <a:pt x="349" y="8"/>
                    <a:pt x="327" y="0"/>
                    <a:pt x="306" y="0"/>
                  </a:cubicBezTo>
                  <a:cubicBezTo>
                    <a:pt x="297" y="0"/>
                    <a:pt x="287" y="1"/>
                    <a:pt x="278" y="5"/>
                  </a:cubicBezTo>
                  <a:cubicBezTo>
                    <a:pt x="272" y="1"/>
                    <a:pt x="266" y="0"/>
                    <a:pt x="26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5"/>
            <p:cNvSpPr/>
            <p:nvPr/>
          </p:nvSpPr>
          <p:spPr>
            <a:xfrm>
              <a:off x="4887718" y="2045376"/>
              <a:ext cx="27953" cy="25432"/>
            </a:xfrm>
            <a:custGeom>
              <a:rect b="b" l="l" r="r" t="t"/>
              <a:pathLst>
                <a:path extrusionOk="0" h="575" w="632">
                  <a:moveTo>
                    <a:pt x="311" y="0"/>
                  </a:moveTo>
                  <a:cubicBezTo>
                    <a:pt x="176" y="0"/>
                    <a:pt x="42" y="81"/>
                    <a:pt x="23" y="256"/>
                  </a:cubicBezTo>
                  <a:cubicBezTo>
                    <a:pt x="0" y="462"/>
                    <a:pt x="161" y="575"/>
                    <a:pt x="321" y="575"/>
                  </a:cubicBezTo>
                  <a:cubicBezTo>
                    <a:pt x="456" y="575"/>
                    <a:pt x="590" y="493"/>
                    <a:pt x="609" y="318"/>
                  </a:cubicBezTo>
                  <a:cubicBezTo>
                    <a:pt x="631" y="113"/>
                    <a:pt x="470" y="0"/>
                    <a:pt x="3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5"/>
            <p:cNvSpPr/>
            <p:nvPr/>
          </p:nvSpPr>
          <p:spPr>
            <a:xfrm>
              <a:off x="4891434" y="2108094"/>
              <a:ext cx="25078" cy="24592"/>
            </a:xfrm>
            <a:custGeom>
              <a:rect b="b" l="l" r="r" t="t"/>
              <a:pathLst>
                <a:path extrusionOk="0" h="556" w="567">
                  <a:moveTo>
                    <a:pt x="237" y="1"/>
                  </a:moveTo>
                  <a:cubicBezTo>
                    <a:pt x="185" y="10"/>
                    <a:pt x="144" y="31"/>
                    <a:pt x="103" y="62"/>
                  </a:cubicBezTo>
                  <a:lnTo>
                    <a:pt x="52" y="113"/>
                  </a:lnTo>
                  <a:cubicBezTo>
                    <a:pt x="21" y="154"/>
                    <a:pt x="11" y="195"/>
                    <a:pt x="0" y="247"/>
                  </a:cubicBezTo>
                  <a:cubicBezTo>
                    <a:pt x="0" y="288"/>
                    <a:pt x="0" y="319"/>
                    <a:pt x="11" y="360"/>
                  </a:cubicBezTo>
                  <a:cubicBezTo>
                    <a:pt x="21" y="391"/>
                    <a:pt x="41" y="422"/>
                    <a:pt x="62" y="453"/>
                  </a:cubicBezTo>
                  <a:cubicBezTo>
                    <a:pt x="83" y="483"/>
                    <a:pt x="114" y="504"/>
                    <a:pt x="144" y="515"/>
                  </a:cubicBezTo>
                  <a:cubicBezTo>
                    <a:pt x="176" y="535"/>
                    <a:pt x="217" y="556"/>
                    <a:pt x="247" y="556"/>
                  </a:cubicBezTo>
                  <a:lnTo>
                    <a:pt x="329" y="556"/>
                  </a:lnTo>
                  <a:cubicBezTo>
                    <a:pt x="370" y="545"/>
                    <a:pt x="412" y="525"/>
                    <a:pt x="453" y="494"/>
                  </a:cubicBezTo>
                  <a:lnTo>
                    <a:pt x="505" y="442"/>
                  </a:lnTo>
                  <a:cubicBezTo>
                    <a:pt x="535" y="401"/>
                    <a:pt x="556" y="360"/>
                    <a:pt x="556" y="309"/>
                  </a:cubicBezTo>
                  <a:cubicBezTo>
                    <a:pt x="566" y="268"/>
                    <a:pt x="556" y="227"/>
                    <a:pt x="546" y="195"/>
                  </a:cubicBezTo>
                  <a:cubicBezTo>
                    <a:pt x="535" y="165"/>
                    <a:pt x="525" y="134"/>
                    <a:pt x="494" y="103"/>
                  </a:cubicBezTo>
                  <a:cubicBezTo>
                    <a:pt x="473" y="72"/>
                    <a:pt x="443" y="52"/>
                    <a:pt x="412" y="31"/>
                  </a:cubicBezTo>
                  <a:cubicBezTo>
                    <a:pt x="381" y="10"/>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5"/>
            <p:cNvSpPr/>
            <p:nvPr/>
          </p:nvSpPr>
          <p:spPr>
            <a:xfrm>
              <a:off x="4831325" y="2069437"/>
              <a:ext cx="34101" cy="30961"/>
            </a:xfrm>
            <a:custGeom>
              <a:rect b="b" l="l" r="r" t="t"/>
              <a:pathLst>
                <a:path extrusionOk="0" h="700" w="771">
                  <a:moveTo>
                    <a:pt x="373" y="0"/>
                  </a:moveTo>
                  <a:cubicBezTo>
                    <a:pt x="209" y="0"/>
                    <a:pt x="46" y="98"/>
                    <a:pt x="23" y="309"/>
                  </a:cubicBezTo>
                  <a:cubicBezTo>
                    <a:pt x="0" y="561"/>
                    <a:pt x="203" y="700"/>
                    <a:pt x="399" y="700"/>
                  </a:cubicBezTo>
                  <a:cubicBezTo>
                    <a:pt x="564" y="700"/>
                    <a:pt x="724" y="602"/>
                    <a:pt x="742" y="391"/>
                  </a:cubicBezTo>
                  <a:cubicBezTo>
                    <a:pt x="771" y="139"/>
                    <a:pt x="570" y="0"/>
                    <a:pt x="3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5"/>
            <p:cNvSpPr/>
            <p:nvPr/>
          </p:nvSpPr>
          <p:spPr>
            <a:xfrm>
              <a:off x="4832652" y="2023084"/>
              <a:ext cx="20921" cy="17338"/>
            </a:xfrm>
            <a:custGeom>
              <a:rect b="b" l="l" r="r" t="t"/>
              <a:pathLst>
                <a:path extrusionOk="0" h="392" w="473">
                  <a:moveTo>
                    <a:pt x="211" y="0"/>
                  </a:moveTo>
                  <a:cubicBezTo>
                    <a:pt x="104" y="0"/>
                    <a:pt x="1" y="64"/>
                    <a:pt x="34" y="205"/>
                  </a:cubicBezTo>
                  <a:cubicBezTo>
                    <a:pt x="44" y="225"/>
                    <a:pt x="44" y="236"/>
                    <a:pt x="44" y="246"/>
                  </a:cubicBezTo>
                  <a:cubicBezTo>
                    <a:pt x="67" y="342"/>
                    <a:pt x="141" y="391"/>
                    <a:pt x="216" y="391"/>
                  </a:cubicBezTo>
                  <a:cubicBezTo>
                    <a:pt x="278" y="391"/>
                    <a:pt x="341" y="357"/>
                    <a:pt x="373" y="287"/>
                  </a:cubicBezTo>
                  <a:cubicBezTo>
                    <a:pt x="383" y="267"/>
                    <a:pt x="394" y="257"/>
                    <a:pt x="394" y="246"/>
                  </a:cubicBezTo>
                  <a:cubicBezTo>
                    <a:pt x="472" y="90"/>
                    <a:pt x="338" y="0"/>
                    <a:pt x="2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a:off x="4868257" y="1981906"/>
              <a:ext cx="19152" cy="17250"/>
            </a:xfrm>
            <a:custGeom>
              <a:rect b="b" l="l" r="r" t="t"/>
              <a:pathLst>
                <a:path extrusionOk="0" h="390" w="433">
                  <a:moveTo>
                    <a:pt x="237" y="0"/>
                  </a:moveTo>
                  <a:cubicBezTo>
                    <a:pt x="217" y="0"/>
                    <a:pt x="199" y="5"/>
                    <a:pt x="185" y="5"/>
                  </a:cubicBezTo>
                  <a:cubicBezTo>
                    <a:pt x="175" y="5"/>
                    <a:pt x="165" y="15"/>
                    <a:pt x="154" y="15"/>
                  </a:cubicBezTo>
                  <a:cubicBezTo>
                    <a:pt x="134" y="15"/>
                    <a:pt x="124" y="25"/>
                    <a:pt x="113" y="25"/>
                  </a:cubicBezTo>
                  <a:cubicBezTo>
                    <a:pt x="83" y="36"/>
                    <a:pt x="72" y="46"/>
                    <a:pt x="51" y="66"/>
                  </a:cubicBezTo>
                  <a:cubicBezTo>
                    <a:pt x="41" y="77"/>
                    <a:pt x="31" y="87"/>
                    <a:pt x="31" y="108"/>
                  </a:cubicBezTo>
                  <a:cubicBezTo>
                    <a:pt x="10" y="118"/>
                    <a:pt x="10" y="149"/>
                    <a:pt x="0" y="169"/>
                  </a:cubicBezTo>
                  <a:lnTo>
                    <a:pt x="10" y="221"/>
                  </a:lnTo>
                  <a:cubicBezTo>
                    <a:pt x="10" y="231"/>
                    <a:pt x="10" y="252"/>
                    <a:pt x="21" y="262"/>
                  </a:cubicBezTo>
                  <a:cubicBezTo>
                    <a:pt x="31" y="283"/>
                    <a:pt x="41" y="303"/>
                    <a:pt x="62" y="313"/>
                  </a:cubicBezTo>
                  <a:cubicBezTo>
                    <a:pt x="72" y="334"/>
                    <a:pt x="92" y="345"/>
                    <a:pt x="113" y="354"/>
                  </a:cubicBezTo>
                  <a:cubicBezTo>
                    <a:pt x="124" y="354"/>
                    <a:pt x="134" y="365"/>
                    <a:pt x="144" y="365"/>
                  </a:cubicBezTo>
                  <a:cubicBezTo>
                    <a:pt x="165" y="375"/>
                    <a:pt x="195" y="386"/>
                    <a:pt x="227" y="386"/>
                  </a:cubicBezTo>
                  <a:cubicBezTo>
                    <a:pt x="232" y="389"/>
                    <a:pt x="239" y="390"/>
                    <a:pt x="246" y="390"/>
                  </a:cubicBezTo>
                  <a:cubicBezTo>
                    <a:pt x="264" y="390"/>
                    <a:pt x="283" y="383"/>
                    <a:pt x="298" y="375"/>
                  </a:cubicBezTo>
                  <a:cubicBezTo>
                    <a:pt x="319" y="375"/>
                    <a:pt x="350" y="365"/>
                    <a:pt x="370" y="345"/>
                  </a:cubicBezTo>
                  <a:cubicBezTo>
                    <a:pt x="391" y="334"/>
                    <a:pt x="401" y="313"/>
                    <a:pt x="412" y="293"/>
                  </a:cubicBezTo>
                  <a:cubicBezTo>
                    <a:pt x="432" y="262"/>
                    <a:pt x="432" y="242"/>
                    <a:pt x="432" y="221"/>
                  </a:cubicBezTo>
                  <a:lnTo>
                    <a:pt x="432" y="159"/>
                  </a:lnTo>
                  <a:cubicBezTo>
                    <a:pt x="432" y="128"/>
                    <a:pt x="412" y="98"/>
                    <a:pt x="391" y="77"/>
                  </a:cubicBezTo>
                  <a:cubicBezTo>
                    <a:pt x="380" y="57"/>
                    <a:pt x="370" y="46"/>
                    <a:pt x="360" y="36"/>
                  </a:cubicBezTo>
                  <a:cubicBezTo>
                    <a:pt x="329" y="15"/>
                    <a:pt x="298" y="5"/>
                    <a:pt x="268" y="5"/>
                  </a:cubicBezTo>
                  <a:cubicBezTo>
                    <a:pt x="257" y="2"/>
                    <a:pt x="247"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5"/>
            <p:cNvSpPr/>
            <p:nvPr/>
          </p:nvSpPr>
          <p:spPr>
            <a:xfrm>
              <a:off x="4926464" y="1935288"/>
              <a:ext cx="20965" cy="21363"/>
            </a:xfrm>
            <a:custGeom>
              <a:rect b="b" l="l" r="r" t="t"/>
              <a:pathLst>
                <a:path extrusionOk="0" h="483" w="474">
                  <a:moveTo>
                    <a:pt x="216" y="0"/>
                  </a:moveTo>
                  <a:lnTo>
                    <a:pt x="175" y="10"/>
                  </a:lnTo>
                  <a:cubicBezTo>
                    <a:pt x="144" y="21"/>
                    <a:pt x="134" y="41"/>
                    <a:pt x="113" y="62"/>
                  </a:cubicBezTo>
                  <a:cubicBezTo>
                    <a:pt x="103" y="62"/>
                    <a:pt x="103" y="62"/>
                    <a:pt x="93" y="72"/>
                  </a:cubicBezTo>
                  <a:cubicBezTo>
                    <a:pt x="72" y="92"/>
                    <a:pt x="51" y="113"/>
                    <a:pt x="42" y="144"/>
                  </a:cubicBezTo>
                  <a:cubicBezTo>
                    <a:pt x="21" y="165"/>
                    <a:pt x="10" y="195"/>
                    <a:pt x="10" y="226"/>
                  </a:cubicBezTo>
                  <a:cubicBezTo>
                    <a:pt x="0" y="257"/>
                    <a:pt x="10" y="288"/>
                    <a:pt x="21" y="318"/>
                  </a:cubicBezTo>
                  <a:cubicBezTo>
                    <a:pt x="21" y="350"/>
                    <a:pt x="42" y="380"/>
                    <a:pt x="62" y="401"/>
                  </a:cubicBezTo>
                  <a:cubicBezTo>
                    <a:pt x="83" y="432"/>
                    <a:pt x="103" y="442"/>
                    <a:pt x="134" y="462"/>
                  </a:cubicBezTo>
                  <a:cubicBezTo>
                    <a:pt x="154" y="473"/>
                    <a:pt x="186" y="483"/>
                    <a:pt x="216" y="483"/>
                  </a:cubicBezTo>
                  <a:lnTo>
                    <a:pt x="278" y="483"/>
                  </a:lnTo>
                  <a:cubicBezTo>
                    <a:pt x="319" y="483"/>
                    <a:pt x="360" y="462"/>
                    <a:pt x="391" y="442"/>
                  </a:cubicBezTo>
                  <a:cubicBezTo>
                    <a:pt x="401" y="421"/>
                    <a:pt x="422" y="411"/>
                    <a:pt x="432" y="391"/>
                  </a:cubicBezTo>
                  <a:cubicBezTo>
                    <a:pt x="453" y="360"/>
                    <a:pt x="473" y="318"/>
                    <a:pt x="473" y="277"/>
                  </a:cubicBezTo>
                  <a:lnTo>
                    <a:pt x="473" y="216"/>
                  </a:lnTo>
                  <a:cubicBezTo>
                    <a:pt x="473" y="185"/>
                    <a:pt x="463" y="154"/>
                    <a:pt x="442" y="133"/>
                  </a:cubicBezTo>
                  <a:lnTo>
                    <a:pt x="412" y="103"/>
                  </a:lnTo>
                  <a:cubicBezTo>
                    <a:pt x="412" y="82"/>
                    <a:pt x="391" y="62"/>
                    <a:pt x="381" y="51"/>
                  </a:cubicBezTo>
                  <a:cubicBezTo>
                    <a:pt x="371" y="41"/>
                    <a:pt x="360" y="31"/>
                    <a:pt x="339" y="21"/>
                  </a:cubicBezTo>
                  <a:cubicBezTo>
                    <a:pt x="319" y="1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5"/>
            <p:cNvSpPr/>
            <p:nvPr/>
          </p:nvSpPr>
          <p:spPr>
            <a:xfrm>
              <a:off x="4981043" y="1880708"/>
              <a:ext cx="27334" cy="26848"/>
            </a:xfrm>
            <a:custGeom>
              <a:rect b="b" l="l" r="r" t="t"/>
              <a:pathLst>
                <a:path extrusionOk="0" h="607" w="618">
                  <a:moveTo>
                    <a:pt x="309" y="0"/>
                  </a:moveTo>
                  <a:cubicBezTo>
                    <a:pt x="268" y="0"/>
                    <a:pt x="227" y="10"/>
                    <a:pt x="185" y="21"/>
                  </a:cubicBezTo>
                  <a:cubicBezTo>
                    <a:pt x="165" y="41"/>
                    <a:pt x="144" y="51"/>
                    <a:pt x="124" y="62"/>
                  </a:cubicBezTo>
                  <a:cubicBezTo>
                    <a:pt x="83" y="103"/>
                    <a:pt x="51" y="144"/>
                    <a:pt x="31" y="195"/>
                  </a:cubicBezTo>
                  <a:cubicBezTo>
                    <a:pt x="21" y="216"/>
                    <a:pt x="21" y="247"/>
                    <a:pt x="10" y="268"/>
                  </a:cubicBezTo>
                  <a:cubicBezTo>
                    <a:pt x="0" y="329"/>
                    <a:pt x="10" y="380"/>
                    <a:pt x="31" y="432"/>
                  </a:cubicBezTo>
                  <a:lnTo>
                    <a:pt x="72" y="494"/>
                  </a:lnTo>
                  <a:lnTo>
                    <a:pt x="83" y="494"/>
                  </a:lnTo>
                  <a:cubicBezTo>
                    <a:pt x="83" y="504"/>
                    <a:pt x="134" y="545"/>
                    <a:pt x="134" y="555"/>
                  </a:cubicBezTo>
                  <a:lnTo>
                    <a:pt x="195" y="586"/>
                  </a:lnTo>
                  <a:cubicBezTo>
                    <a:pt x="175" y="586"/>
                    <a:pt x="62" y="586"/>
                    <a:pt x="278" y="606"/>
                  </a:cubicBezTo>
                  <a:lnTo>
                    <a:pt x="360" y="606"/>
                  </a:lnTo>
                  <a:cubicBezTo>
                    <a:pt x="371" y="597"/>
                    <a:pt x="391" y="597"/>
                    <a:pt x="401" y="597"/>
                  </a:cubicBezTo>
                  <a:cubicBezTo>
                    <a:pt x="401" y="586"/>
                    <a:pt x="412" y="586"/>
                    <a:pt x="412" y="586"/>
                  </a:cubicBezTo>
                  <a:cubicBezTo>
                    <a:pt x="442" y="576"/>
                    <a:pt x="473" y="565"/>
                    <a:pt x="504" y="535"/>
                  </a:cubicBezTo>
                  <a:cubicBezTo>
                    <a:pt x="524" y="524"/>
                    <a:pt x="535" y="504"/>
                    <a:pt x="556" y="483"/>
                  </a:cubicBezTo>
                  <a:cubicBezTo>
                    <a:pt x="586" y="453"/>
                    <a:pt x="597" y="411"/>
                    <a:pt x="607" y="370"/>
                  </a:cubicBezTo>
                  <a:cubicBezTo>
                    <a:pt x="617" y="339"/>
                    <a:pt x="617" y="298"/>
                    <a:pt x="617" y="257"/>
                  </a:cubicBezTo>
                  <a:cubicBezTo>
                    <a:pt x="607" y="216"/>
                    <a:pt x="597" y="175"/>
                    <a:pt x="566" y="144"/>
                  </a:cubicBezTo>
                  <a:cubicBezTo>
                    <a:pt x="556" y="113"/>
                    <a:pt x="524" y="82"/>
                    <a:pt x="494" y="62"/>
                  </a:cubicBezTo>
                  <a:cubicBezTo>
                    <a:pt x="473" y="41"/>
                    <a:pt x="453" y="31"/>
                    <a:pt x="422" y="21"/>
                  </a:cubicBezTo>
                  <a:cubicBezTo>
                    <a:pt x="380" y="0"/>
                    <a:pt x="350" y="0"/>
                    <a:pt x="30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5"/>
            <p:cNvSpPr/>
            <p:nvPr/>
          </p:nvSpPr>
          <p:spPr>
            <a:xfrm>
              <a:off x="5011076" y="1947539"/>
              <a:ext cx="19107" cy="18709"/>
            </a:xfrm>
            <a:custGeom>
              <a:rect b="b" l="l" r="r" t="t"/>
              <a:pathLst>
                <a:path extrusionOk="0" h="423" w="432">
                  <a:moveTo>
                    <a:pt x="206" y="0"/>
                  </a:moveTo>
                  <a:cubicBezTo>
                    <a:pt x="185" y="0"/>
                    <a:pt x="165" y="0"/>
                    <a:pt x="154" y="11"/>
                  </a:cubicBezTo>
                  <a:cubicBezTo>
                    <a:pt x="123" y="21"/>
                    <a:pt x="103" y="32"/>
                    <a:pt x="82" y="52"/>
                  </a:cubicBezTo>
                  <a:lnTo>
                    <a:pt x="41" y="83"/>
                  </a:lnTo>
                  <a:cubicBezTo>
                    <a:pt x="30" y="103"/>
                    <a:pt x="21" y="114"/>
                    <a:pt x="10" y="134"/>
                  </a:cubicBezTo>
                  <a:cubicBezTo>
                    <a:pt x="0" y="165"/>
                    <a:pt x="0" y="185"/>
                    <a:pt x="0" y="217"/>
                  </a:cubicBezTo>
                  <a:cubicBezTo>
                    <a:pt x="0" y="247"/>
                    <a:pt x="10" y="268"/>
                    <a:pt x="21" y="299"/>
                  </a:cubicBezTo>
                  <a:lnTo>
                    <a:pt x="21" y="288"/>
                  </a:lnTo>
                  <a:cubicBezTo>
                    <a:pt x="30" y="309"/>
                    <a:pt x="30" y="329"/>
                    <a:pt x="41" y="340"/>
                  </a:cubicBezTo>
                  <a:lnTo>
                    <a:pt x="82" y="370"/>
                  </a:lnTo>
                  <a:lnTo>
                    <a:pt x="82" y="381"/>
                  </a:lnTo>
                  <a:cubicBezTo>
                    <a:pt x="103" y="391"/>
                    <a:pt x="113" y="402"/>
                    <a:pt x="133" y="402"/>
                  </a:cubicBezTo>
                  <a:cubicBezTo>
                    <a:pt x="165" y="422"/>
                    <a:pt x="185" y="422"/>
                    <a:pt x="216" y="422"/>
                  </a:cubicBezTo>
                  <a:cubicBezTo>
                    <a:pt x="236" y="422"/>
                    <a:pt x="257" y="422"/>
                    <a:pt x="267" y="412"/>
                  </a:cubicBezTo>
                  <a:cubicBezTo>
                    <a:pt x="298" y="402"/>
                    <a:pt x="318" y="391"/>
                    <a:pt x="339" y="370"/>
                  </a:cubicBezTo>
                  <a:lnTo>
                    <a:pt x="380" y="340"/>
                  </a:lnTo>
                  <a:cubicBezTo>
                    <a:pt x="391" y="319"/>
                    <a:pt x="401" y="309"/>
                    <a:pt x="401" y="288"/>
                  </a:cubicBezTo>
                  <a:cubicBezTo>
                    <a:pt x="411" y="278"/>
                    <a:pt x="411" y="268"/>
                    <a:pt x="411" y="258"/>
                  </a:cubicBezTo>
                  <a:lnTo>
                    <a:pt x="411" y="247"/>
                  </a:lnTo>
                  <a:cubicBezTo>
                    <a:pt x="421" y="227"/>
                    <a:pt x="432" y="206"/>
                    <a:pt x="421" y="176"/>
                  </a:cubicBezTo>
                  <a:cubicBezTo>
                    <a:pt x="432" y="165"/>
                    <a:pt x="421" y="144"/>
                    <a:pt x="421" y="134"/>
                  </a:cubicBezTo>
                  <a:cubicBezTo>
                    <a:pt x="411" y="103"/>
                    <a:pt x="401" y="83"/>
                    <a:pt x="391" y="73"/>
                  </a:cubicBezTo>
                  <a:lnTo>
                    <a:pt x="350" y="32"/>
                  </a:lnTo>
                  <a:lnTo>
                    <a:pt x="309" y="11"/>
                  </a:lnTo>
                  <a:cubicBezTo>
                    <a:pt x="288" y="0"/>
                    <a:pt x="267" y="0"/>
                    <a:pt x="236" y="0"/>
                  </a:cubicBezTo>
                  <a:cubicBezTo>
                    <a:pt x="236" y="0"/>
                    <a:pt x="226" y="0"/>
                    <a:pt x="226" y="11"/>
                  </a:cubicBezTo>
                  <a:cubicBezTo>
                    <a:pt x="216" y="0"/>
                    <a:pt x="21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5"/>
            <p:cNvSpPr/>
            <p:nvPr/>
          </p:nvSpPr>
          <p:spPr>
            <a:xfrm>
              <a:off x="4979230" y="1956209"/>
              <a:ext cx="23221" cy="25476"/>
            </a:xfrm>
            <a:custGeom>
              <a:rect b="b" l="l" r="r" t="t"/>
              <a:pathLst>
                <a:path extrusionOk="0" h="576" w="525">
                  <a:moveTo>
                    <a:pt x="226" y="0"/>
                  </a:moveTo>
                  <a:cubicBezTo>
                    <a:pt x="185" y="10"/>
                    <a:pt x="144" y="21"/>
                    <a:pt x="113" y="51"/>
                  </a:cubicBezTo>
                  <a:cubicBezTo>
                    <a:pt x="92" y="62"/>
                    <a:pt x="83" y="82"/>
                    <a:pt x="72" y="92"/>
                  </a:cubicBezTo>
                  <a:cubicBezTo>
                    <a:pt x="41" y="133"/>
                    <a:pt x="21" y="174"/>
                    <a:pt x="21" y="216"/>
                  </a:cubicBezTo>
                  <a:lnTo>
                    <a:pt x="21" y="236"/>
                  </a:lnTo>
                  <a:cubicBezTo>
                    <a:pt x="10" y="257"/>
                    <a:pt x="0" y="267"/>
                    <a:pt x="0" y="277"/>
                  </a:cubicBezTo>
                  <a:lnTo>
                    <a:pt x="0" y="350"/>
                  </a:lnTo>
                  <a:cubicBezTo>
                    <a:pt x="10" y="370"/>
                    <a:pt x="21" y="401"/>
                    <a:pt x="21" y="421"/>
                  </a:cubicBezTo>
                  <a:cubicBezTo>
                    <a:pt x="41" y="453"/>
                    <a:pt x="51" y="473"/>
                    <a:pt x="83" y="494"/>
                  </a:cubicBezTo>
                  <a:cubicBezTo>
                    <a:pt x="92" y="514"/>
                    <a:pt x="113" y="524"/>
                    <a:pt x="134" y="535"/>
                  </a:cubicBezTo>
                  <a:cubicBezTo>
                    <a:pt x="165" y="555"/>
                    <a:pt x="195" y="565"/>
                    <a:pt x="236" y="576"/>
                  </a:cubicBezTo>
                  <a:cubicBezTo>
                    <a:pt x="257" y="565"/>
                    <a:pt x="277" y="565"/>
                    <a:pt x="309" y="565"/>
                  </a:cubicBezTo>
                  <a:cubicBezTo>
                    <a:pt x="329" y="565"/>
                    <a:pt x="350" y="555"/>
                    <a:pt x="370" y="545"/>
                  </a:cubicBezTo>
                  <a:cubicBezTo>
                    <a:pt x="401" y="535"/>
                    <a:pt x="432" y="514"/>
                    <a:pt x="453" y="494"/>
                  </a:cubicBezTo>
                  <a:cubicBezTo>
                    <a:pt x="473" y="473"/>
                    <a:pt x="483" y="462"/>
                    <a:pt x="494" y="432"/>
                  </a:cubicBezTo>
                  <a:cubicBezTo>
                    <a:pt x="514" y="411"/>
                    <a:pt x="524" y="370"/>
                    <a:pt x="524" y="339"/>
                  </a:cubicBezTo>
                  <a:lnTo>
                    <a:pt x="524" y="267"/>
                  </a:lnTo>
                  <a:cubicBezTo>
                    <a:pt x="524" y="257"/>
                    <a:pt x="514" y="257"/>
                    <a:pt x="514" y="247"/>
                  </a:cubicBezTo>
                  <a:cubicBezTo>
                    <a:pt x="514" y="226"/>
                    <a:pt x="514" y="195"/>
                    <a:pt x="504" y="174"/>
                  </a:cubicBezTo>
                  <a:cubicBezTo>
                    <a:pt x="504" y="144"/>
                    <a:pt x="483" y="113"/>
                    <a:pt x="463" y="92"/>
                  </a:cubicBezTo>
                  <a:cubicBezTo>
                    <a:pt x="442" y="62"/>
                    <a:pt x="421" y="41"/>
                    <a:pt x="391" y="31"/>
                  </a:cubicBezTo>
                  <a:cubicBezTo>
                    <a:pt x="360" y="10"/>
                    <a:pt x="32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5"/>
            <p:cNvSpPr/>
            <p:nvPr/>
          </p:nvSpPr>
          <p:spPr>
            <a:xfrm>
              <a:off x="5038321" y="1990752"/>
              <a:ext cx="27334" cy="29148"/>
            </a:xfrm>
            <a:custGeom>
              <a:rect b="b" l="l" r="r" t="t"/>
              <a:pathLst>
                <a:path extrusionOk="0" h="659" w="618">
                  <a:moveTo>
                    <a:pt x="268" y="1"/>
                  </a:moveTo>
                  <a:cubicBezTo>
                    <a:pt x="217" y="10"/>
                    <a:pt x="175" y="31"/>
                    <a:pt x="134" y="62"/>
                  </a:cubicBezTo>
                  <a:lnTo>
                    <a:pt x="83" y="113"/>
                  </a:lnTo>
                  <a:cubicBezTo>
                    <a:pt x="63" y="134"/>
                    <a:pt x="52" y="165"/>
                    <a:pt x="42" y="196"/>
                  </a:cubicBezTo>
                  <a:cubicBezTo>
                    <a:pt x="22" y="237"/>
                    <a:pt x="1" y="268"/>
                    <a:pt x="1" y="319"/>
                  </a:cubicBezTo>
                  <a:cubicBezTo>
                    <a:pt x="1" y="360"/>
                    <a:pt x="1" y="401"/>
                    <a:pt x="11" y="432"/>
                  </a:cubicBezTo>
                  <a:cubicBezTo>
                    <a:pt x="22" y="474"/>
                    <a:pt x="42" y="515"/>
                    <a:pt x="73" y="545"/>
                  </a:cubicBezTo>
                  <a:cubicBezTo>
                    <a:pt x="93" y="576"/>
                    <a:pt x="124" y="597"/>
                    <a:pt x="166" y="618"/>
                  </a:cubicBezTo>
                  <a:cubicBezTo>
                    <a:pt x="196" y="638"/>
                    <a:pt x="237" y="648"/>
                    <a:pt x="278" y="659"/>
                  </a:cubicBezTo>
                  <a:cubicBezTo>
                    <a:pt x="309" y="659"/>
                    <a:pt x="330" y="648"/>
                    <a:pt x="360" y="648"/>
                  </a:cubicBezTo>
                  <a:cubicBezTo>
                    <a:pt x="412" y="638"/>
                    <a:pt x="463" y="618"/>
                    <a:pt x="504" y="586"/>
                  </a:cubicBezTo>
                  <a:cubicBezTo>
                    <a:pt x="525" y="566"/>
                    <a:pt x="536" y="545"/>
                    <a:pt x="556" y="535"/>
                  </a:cubicBezTo>
                  <a:cubicBezTo>
                    <a:pt x="587" y="483"/>
                    <a:pt x="607" y="432"/>
                    <a:pt x="618" y="381"/>
                  </a:cubicBezTo>
                  <a:lnTo>
                    <a:pt x="618" y="298"/>
                  </a:lnTo>
                  <a:cubicBezTo>
                    <a:pt x="607" y="278"/>
                    <a:pt x="597" y="268"/>
                    <a:pt x="597" y="247"/>
                  </a:cubicBezTo>
                  <a:cubicBezTo>
                    <a:pt x="587" y="227"/>
                    <a:pt x="597" y="216"/>
                    <a:pt x="587" y="196"/>
                  </a:cubicBezTo>
                  <a:cubicBezTo>
                    <a:pt x="577" y="165"/>
                    <a:pt x="566" y="134"/>
                    <a:pt x="536" y="103"/>
                  </a:cubicBezTo>
                  <a:cubicBezTo>
                    <a:pt x="515" y="72"/>
                    <a:pt x="484" y="52"/>
                    <a:pt x="453" y="31"/>
                  </a:cubicBezTo>
                  <a:cubicBezTo>
                    <a:pt x="422" y="10"/>
                    <a:pt x="392" y="1"/>
                    <a:pt x="35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5"/>
            <p:cNvSpPr/>
            <p:nvPr/>
          </p:nvSpPr>
          <p:spPr>
            <a:xfrm>
              <a:off x="5040179" y="2119107"/>
              <a:ext cx="29590" cy="28749"/>
            </a:xfrm>
            <a:custGeom>
              <a:rect b="b" l="l" r="r" t="t"/>
              <a:pathLst>
                <a:path extrusionOk="0" h="650" w="669">
                  <a:moveTo>
                    <a:pt x="338" y="1"/>
                  </a:moveTo>
                  <a:cubicBezTo>
                    <a:pt x="316" y="1"/>
                    <a:pt x="293" y="3"/>
                    <a:pt x="267" y="8"/>
                  </a:cubicBezTo>
                  <a:cubicBezTo>
                    <a:pt x="247" y="8"/>
                    <a:pt x="216" y="19"/>
                    <a:pt x="195" y="29"/>
                  </a:cubicBezTo>
                  <a:cubicBezTo>
                    <a:pt x="133" y="49"/>
                    <a:pt x="92" y="90"/>
                    <a:pt x="62" y="132"/>
                  </a:cubicBezTo>
                  <a:cubicBezTo>
                    <a:pt x="51" y="142"/>
                    <a:pt x="41" y="152"/>
                    <a:pt x="41" y="173"/>
                  </a:cubicBezTo>
                  <a:cubicBezTo>
                    <a:pt x="21" y="204"/>
                    <a:pt x="0" y="245"/>
                    <a:pt x="0" y="286"/>
                  </a:cubicBezTo>
                  <a:lnTo>
                    <a:pt x="0" y="378"/>
                  </a:lnTo>
                  <a:lnTo>
                    <a:pt x="31" y="461"/>
                  </a:lnTo>
                  <a:cubicBezTo>
                    <a:pt x="41" y="502"/>
                    <a:pt x="72" y="533"/>
                    <a:pt x="103" y="554"/>
                  </a:cubicBezTo>
                  <a:cubicBezTo>
                    <a:pt x="133" y="595"/>
                    <a:pt x="165" y="615"/>
                    <a:pt x="206" y="625"/>
                  </a:cubicBezTo>
                  <a:lnTo>
                    <a:pt x="288" y="646"/>
                  </a:lnTo>
                  <a:cubicBezTo>
                    <a:pt x="305" y="649"/>
                    <a:pt x="321" y="650"/>
                    <a:pt x="336" y="650"/>
                  </a:cubicBezTo>
                  <a:cubicBezTo>
                    <a:pt x="377" y="650"/>
                    <a:pt x="415" y="640"/>
                    <a:pt x="453" y="625"/>
                  </a:cubicBezTo>
                  <a:cubicBezTo>
                    <a:pt x="462" y="615"/>
                    <a:pt x="462" y="615"/>
                    <a:pt x="473" y="615"/>
                  </a:cubicBezTo>
                  <a:cubicBezTo>
                    <a:pt x="576" y="574"/>
                    <a:pt x="648" y="471"/>
                    <a:pt x="658" y="358"/>
                  </a:cubicBezTo>
                  <a:cubicBezTo>
                    <a:pt x="668" y="255"/>
                    <a:pt x="617" y="142"/>
                    <a:pt x="535" y="70"/>
                  </a:cubicBezTo>
                  <a:cubicBezTo>
                    <a:pt x="524" y="70"/>
                    <a:pt x="524" y="70"/>
                    <a:pt x="514" y="60"/>
                  </a:cubicBezTo>
                  <a:cubicBezTo>
                    <a:pt x="483" y="39"/>
                    <a:pt x="442" y="19"/>
                    <a:pt x="401" y="8"/>
                  </a:cubicBezTo>
                  <a:cubicBezTo>
                    <a:pt x="380" y="3"/>
                    <a:pt x="360"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5083834" y="2084431"/>
              <a:ext cx="22292" cy="22336"/>
            </a:xfrm>
            <a:custGeom>
              <a:rect b="b" l="l" r="r" t="t"/>
              <a:pathLst>
                <a:path extrusionOk="0" h="505" w="504">
                  <a:moveTo>
                    <a:pt x="247" y="1"/>
                  </a:moveTo>
                  <a:cubicBezTo>
                    <a:pt x="226" y="1"/>
                    <a:pt x="195" y="1"/>
                    <a:pt x="175" y="11"/>
                  </a:cubicBezTo>
                  <a:lnTo>
                    <a:pt x="154" y="11"/>
                  </a:lnTo>
                  <a:cubicBezTo>
                    <a:pt x="124" y="21"/>
                    <a:pt x="103" y="31"/>
                    <a:pt x="83" y="52"/>
                  </a:cubicBezTo>
                  <a:lnTo>
                    <a:pt x="51" y="83"/>
                  </a:lnTo>
                  <a:cubicBezTo>
                    <a:pt x="41" y="93"/>
                    <a:pt x="41" y="104"/>
                    <a:pt x="41" y="104"/>
                  </a:cubicBezTo>
                  <a:cubicBezTo>
                    <a:pt x="21" y="134"/>
                    <a:pt x="10" y="165"/>
                    <a:pt x="0" y="206"/>
                  </a:cubicBezTo>
                  <a:cubicBezTo>
                    <a:pt x="0" y="248"/>
                    <a:pt x="10" y="278"/>
                    <a:pt x="21" y="319"/>
                  </a:cubicBezTo>
                  <a:cubicBezTo>
                    <a:pt x="31" y="330"/>
                    <a:pt x="31" y="340"/>
                    <a:pt x="31" y="340"/>
                  </a:cubicBezTo>
                  <a:cubicBezTo>
                    <a:pt x="41" y="350"/>
                    <a:pt x="41" y="350"/>
                    <a:pt x="41" y="360"/>
                  </a:cubicBezTo>
                  <a:cubicBezTo>
                    <a:pt x="51" y="392"/>
                    <a:pt x="72" y="422"/>
                    <a:pt x="92" y="433"/>
                  </a:cubicBezTo>
                  <a:lnTo>
                    <a:pt x="124" y="463"/>
                  </a:lnTo>
                  <a:cubicBezTo>
                    <a:pt x="144" y="474"/>
                    <a:pt x="154" y="484"/>
                    <a:pt x="175" y="494"/>
                  </a:cubicBezTo>
                  <a:cubicBezTo>
                    <a:pt x="206" y="504"/>
                    <a:pt x="236" y="504"/>
                    <a:pt x="268" y="504"/>
                  </a:cubicBezTo>
                  <a:cubicBezTo>
                    <a:pt x="288" y="504"/>
                    <a:pt x="309" y="504"/>
                    <a:pt x="329" y="494"/>
                  </a:cubicBezTo>
                  <a:cubicBezTo>
                    <a:pt x="360" y="484"/>
                    <a:pt x="391" y="474"/>
                    <a:pt x="412" y="453"/>
                  </a:cubicBezTo>
                  <a:lnTo>
                    <a:pt x="453" y="412"/>
                  </a:lnTo>
                  <a:cubicBezTo>
                    <a:pt x="463" y="392"/>
                    <a:pt x="473" y="371"/>
                    <a:pt x="483" y="360"/>
                  </a:cubicBezTo>
                  <a:cubicBezTo>
                    <a:pt x="494" y="330"/>
                    <a:pt x="504" y="299"/>
                    <a:pt x="494" y="268"/>
                  </a:cubicBezTo>
                  <a:cubicBezTo>
                    <a:pt x="504" y="237"/>
                    <a:pt x="494" y="206"/>
                    <a:pt x="483" y="175"/>
                  </a:cubicBezTo>
                  <a:cubicBezTo>
                    <a:pt x="483" y="175"/>
                    <a:pt x="473" y="175"/>
                    <a:pt x="473" y="165"/>
                  </a:cubicBezTo>
                  <a:cubicBezTo>
                    <a:pt x="473" y="165"/>
                    <a:pt x="463" y="155"/>
                    <a:pt x="463" y="145"/>
                  </a:cubicBezTo>
                  <a:cubicBezTo>
                    <a:pt x="442" y="114"/>
                    <a:pt x="432" y="93"/>
                    <a:pt x="401" y="72"/>
                  </a:cubicBezTo>
                  <a:lnTo>
                    <a:pt x="391" y="72"/>
                  </a:lnTo>
                  <a:cubicBezTo>
                    <a:pt x="391" y="72"/>
                    <a:pt x="391" y="63"/>
                    <a:pt x="380" y="63"/>
                  </a:cubicBezTo>
                  <a:cubicBezTo>
                    <a:pt x="380" y="52"/>
                    <a:pt x="370" y="52"/>
                    <a:pt x="360" y="42"/>
                  </a:cubicBezTo>
                  <a:cubicBezTo>
                    <a:pt x="329" y="21"/>
                    <a:pt x="288"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5071538" y="2188593"/>
              <a:ext cx="20523" cy="20036"/>
            </a:xfrm>
            <a:custGeom>
              <a:rect b="b" l="l" r="r" t="t"/>
              <a:pathLst>
                <a:path extrusionOk="0" h="453" w="464">
                  <a:moveTo>
                    <a:pt x="196" y="0"/>
                  </a:moveTo>
                  <a:cubicBezTo>
                    <a:pt x="155" y="0"/>
                    <a:pt x="114" y="21"/>
                    <a:pt x="82" y="41"/>
                  </a:cubicBezTo>
                  <a:cubicBezTo>
                    <a:pt x="73" y="62"/>
                    <a:pt x="62" y="73"/>
                    <a:pt x="41" y="93"/>
                  </a:cubicBezTo>
                  <a:cubicBezTo>
                    <a:pt x="21" y="124"/>
                    <a:pt x="11" y="155"/>
                    <a:pt x="0" y="196"/>
                  </a:cubicBezTo>
                  <a:cubicBezTo>
                    <a:pt x="0" y="226"/>
                    <a:pt x="0" y="258"/>
                    <a:pt x="11" y="288"/>
                  </a:cubicBezTo>
                  <a:cubicBezTo>
                    <a:pt x="21" y="319"/>
                    <a:pt x="31" y="340"/>
                    <a:pt x="52" y="370"/>
                  </a:cubicBezTo>
                  <a:cubicBezTo>
                    <a:pt x="73" y="391"/>
                    <a:pt x="93" y="411"/>
                    <a:pt x="124" y="422"/>
                  </a:cubicBezTo>
                  <a:cubicBezTo>
                    <a:pt x="144" y="443"/>
                    <a:pt x="175" y="453"/>
                    <a:pt x="206" y="453"/>
                  </a:cubicBezTo>
                  <a:lnTo>
                    <a:pt x="268" y="453"/>
                  </a:lnTo>
                  <a:cubicBezTo>
                    <a:pt x="309" y="443"/>
                    <a:pt x="340" y="422"/>
                    <a:pt x="370" y="402"/>
                  </a:cubicBezTo>
                  <a:lnTo>
                    <a:pt x="412" y="360"/>
                  </a:lnTo>
                  <a:cubicBezTo>
                    <a:pt x="432" y="329"/>
                    <a:pt x="453" y="288"/>
                    <a:pt x="453" y="247"/>
                  </a:cubicBezTo>
                  <a:cubicBezTo>
                    <a:pt x="463" y="216"/>
                    <a:pt x="453" y="185"/>
                    <a:pt x="443" y="155"/>
                  </a:cubicBezTo>
                  <a:cubicBezTo>
                    <a:pt x="443" y="134"/>
                    <a:pt x="422" y="103"/>
                    <a:pt x="412" y="82"/>
                  </a:cubicBezTo>
                  <a:cubicBezTo>
                    <a:pt x="391" y="52"/>
                    <a:pt x="370" y="41"/>
                    <a:pt x="340" y="21"/>
                  </a:cubicBezTo>
                  <a:cubicBezTo>
                    <a:pt x="30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5020143" y="2219288"/>
              <a:ext cx="20965" cy="20744"/>
            </a:xfrm>
            <a:custGeom>
              <a:rect b="b" l="l" r="r" t="t"/>
              <a:pathLst>
                <a:path extrusionOk="0" h="469" w="474">
                  <a:moveTo>
                    <a:pt x="247" y="1"/>
                  </a:moveTo>
                  <a:cubicBezTo>
                    <a:pt x="234" y="1"/>
                    <a:pt x="220" y="5"/>
                    <a:pt x="206" y="5"/>
                  </a:cubicBezTo>
                  <a:cubicBezTo>
                    <a:pt x="186" y="5"/>
                    <a:pt x="165" y="16"/>
                    <a:pt x="145" y="16"/>
                  </a:cubicBezTo>
                  <a:cubicBezTo>
                    <a:pt x="113" y="37"/>
                    <a:pt x="72" y="67"/>
                    <a:pt x="52" y="98"/>
                  </a:cubicBezTo>
                  <a:cubicBezTo>
                    <a:pt x="21" y="139"/>
                    <a:pt x="21" y="160"/>
                    <a:pt x="1" y="211"/>
                  </a:cubicBezTo>
                  <a:lnTo>
                    <a:pt x="1" y="222"/>
                  </a:lnTo>
                  <a:lnTo>
                    <a:pt x="1" y="283"/>
                  </a:lnTo>
                  <a:cubicBezTo>
                    <a:pt x="11" y="314"/>
                    <a:pt x="21" y="345"/>
                    <a:pt x="31" y="366"/>
                  </a:cubicBezTo>
                  <a:cubicBezTo>
                    <a:pt x="52" y="386"/>
                    <a:pt x="62" y="407"/>
                    <a:pt x="93" y="427"/>
                  </a:cubicBezTo>
                  <a:cubicBezTo>
                    <a:pt x="104" y="437"/>
                    <a:pt x="124" y="448"/>
                    <a:pt x="145" y="448"/>
                  </a:cubicBezTo>
                  <a:cubicBezTo>
                    <a:pt x="165" y="468"/>
                    <a:pt x="196" y="468"/>
                    <a:pt x="227" y="468"/>
                  </a:cubicBezTo>
                  <a:cubicBezTo>
                    <a:pt x="247" y="468"/>
                    <a:pt x="268" y="468"/>
                    <a:pt x="278" y="458"/>
                  </a:cubicBezTo>
                  <a:cubicBezTo>
                    <a:pt x="309" y="448"/>
                    <a:pt x="330" y="437"/>
                    <a:pt x="360" y="417"/>
                  </a:cubicBezTo>
                  <a:cubicBezTo>
                    <a:pt x="371" y="407"/>
                    <a:pt x="381" y="396"/>
                    <a:pt x="391" y="376"/>
                  </a:cubicBezTo>
                  <a:lnTo>
                    <a:pt x="401" y="376"/>
                  </a:lnTo>
                  <a:cubicBezTo>
                    <a:pt x="401" y="366"/>
                    <a:pt x="412" y="355"/>
                    <a:pt x="422" y="355"/>
                  </a:cubicBezTo>
                  <a:cubicBezTo>
                    <a:pt x="442" y="325"/>
                    <a:pt x="453" y="304"/>
                    <a:pt x="453" y="273"/>
                  </a:cubicBezTo>
                  <a:cubicBezTo>
                    <a:pt x="463" y="242"/>
                    <a:pt x="474" y="211"/>
                    <a:pt x="463" y="181"/>
                  </a:cubicBezTo>
                  <a:cubicBezTo>
                    <a:pt x="463" y="160"/>
                    <a:pt x="453" y="129"/>
                    <a:pt x="433" y="108"/>
                  </a:cubicBezTo>
                  <a:cubicBezTo>
                    <a:pt x="422" y="78"/>
                    <a:pt x="401" y="57"/>
                    <a:pt x="381" y="46"/>
                  </a:cubicBezTo>
                  <a:cubicBezTo>
                    <a:pt x="340" y="16"/>
                    <a:pt x="309" y="5"/>
                    <a:pt x="268" y="5"/>
                  </a:cubicBezTo>
                  <a:cubicBezTo>
                    <a:pt x="261" y="2"/>
                    <a:pt x="254"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5169330" y="1880487"/>
              <a:ext cx="27334" cy="27246"/>
            </a:xfrm>
            <a:custGeom>
              <a:rect b="b" l="l" r="r" t="t"/>
              <a:pathLst>
                <a:path extrusionOk="0" h="616" w="618">
                  <a:moveTo>
                    <a:pt x="300" y="1"/>
                  </a:moveTo>
                  <a:cubicBezTo>
                    <a:pt x="265" y="1"/>
                    <a:pt x="233" y="11"/>
                    <a:pt x="195" y="26"/>
                  </a:cubicBezTo>
                  <a:cubicBezTo>
                    <a:pt x="185" y="26"/>
                    <a:pt x="144" y="46"/>
                    <a:pt x="124" y="67"/>
                  </a:cubicBezTo>
                  <a:lnTo>
                    <a:pt x="124" y="77"/>
                  </a:lnTo>
                  <a:lnTo>
                    <a:pt x="113" y="77"/>
                  </a:lnTo>
                  <a:cubicBezTo>
                    <a:pt x="93" y="97"/>
                    <a:pt x="83" y="118"/>
                    <a:pt x="62" y="138"/>
                  </a:cubicBezTo>
                  <a:cubicBezTo>
                    <a:pt x="31" y="180"/>
                    <a:pt x="10" y="231"/>
                    <a:pt x="0" y="282"/>
                  </a:cubicBezTo>
                  <a:cubicBezTo>
                    <a:pt x="10" y="303"/>
                    <a:pt x="10" y="334"/>
                    <a:pt x="10" y="355"/>
                  </a:cubicBezTo>
                  <a:cubicBezTo>
                    <a:pt x="10" y="416"/>
                    <a:pt x="42" y="458"/>
                    <a:pt x="72" y="499"/>
                  </a:cubicBezTo>
                  <a:lnTo>
                    <a:pt x="134" y="560"/>
                  </a:lnTo>
                  <a:cubicBezTo>
                    <a:pt x="175" y="591"/>
                    <a:pt x="227" y="611"/>
                    <a:pt x="278" y="611"/>
                  </a:cubicBezTo>
                  <a:cubicBezTo>
                    <a:pt x="290" y="615"/>
                    <a:pt x="301" y="616"/>
                    <a:pt x="312" y="616"/>
                  </a:cubicBezTo>
                  <a:cubicBezTo>
                    <a:pt x="338" y="616"/>
                    <a:pt x="362" y="609"/>
                    <a:pt x="391" y="602"/>
                  </a:cubicBezTo>
                  <a:cubicBezTo>
                    <a:pt x="432" y="591"/>
                    <a:pt x="463" y="581"/>
                    <a:pt x="494" y="550"/>
                  </a:cubicBezTo>
                  <a:cubicBezTo>
                    <a:pt x="535" y="519"/>
                    <a:pt x="556" y="488"/>
                    <a:pt x="576" y="458"/>
                  </a:cubicBezTo>
                  <a:cubicBezTo>
                    <a:pt x="597" y="426"/>
                    <a:pt x="607" y="385"/>
                    <a:pt x="607" y="344"/>
                  </a:cubicBezTo>
                  <a:cubicBezTo>
                    <a:pt x="617" y="303"/>
                    <a:pt x="607" y="262"/>
                    <a:pt x="597" y="231"/>
                  </a:cubicBezTo>
                  <a:cubicBezTo>
                    <a:pt x="586" y="190"/>
                    <a:pt x="576" y="149"/>
                    <a:pt x="545" y="118"/>
                  </a:cubicBezTo>
                  <a:cubicBezTo>
                    <a:pt x="515" y="87"/>
                    <a:pt x="483" y="67"/>
                    <a:pt x="453" y="46"/>
                  </a:cubicBezTo>
                  <a:cubicBezTo>
                    <a:pt x="432" y="36"/>
                    <a:pt x="422" y="26"/>
                    <a:pt x="412" y="15"/>
                  </a:cubicBezTo>
                  <a:cubicBezTo>
                    <a:pt x="380" y="15"/>
                    <a:pt x="360" y="5"/>
                    <a:pt x="339" y="5"/>
                  </a:cubicBezTo>
                  <a:cubicBezTo>
                    <a:pt x="326" y="2"/>
                    <a:pt x="313"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5"/>
            <p:cNvSpPr/>
            <p:nvPr/>
          </p:nvSpPr>
          <p:spPr>
            <a:xfrm>
              <a:off x="5016958" y="2418544"/>
              <a:ext cx="22778" cy="21142"/>
            </a:xfrm>
            <a:custGeom>
              <a:rect b="b" l="l" r="r" t="t"/>
              <a:pathLst>
                <a:path extrusionOk="0" h="478" w="515">
                  <a:moveTo>
                    <a:pt x="305" y="0"/>
                  </a:moveTo>
                  <a:cubicBezTo>
                    <a:pt x="296" y="0"/>
                    <a:pt x="287" y="1"/>
                    <a:pt x="278" y="4"/>
                  </a:cubicBezTo>
                  <a:cubicBezTo>
                    <a:pt x="258" y="4"/>
                    <a:pt x="237" y="4"/>
                    <a:pt x="217" y="15"/>
                  </a:cubicBezTo>
                  <a:lnTo>
                    <a:pt x="185" y="15"/>
                  </a:lnTo>
                  <a:cubicBezTo>
                    <a:pt x="165" y="15"/>
                    <a:pt x="144" y="25"/>
                    <a:pt x="124" y="25"/>
                  </a:cubicBezTo>
                  <a:cubicBezTo>
                    <a:pt x="103" y="45"/>
                    <a:pt x="73" y="56"/>
                    <a:pt x="62" y="77"/>
                  </a:cubicBezTo>
                  <a:cubicBezTo>
                    <a:pt x="41" y="97"/>
                    <a:pt x="32" y="107"/>
                    <a:pt x="21" y="128"/>
                  </a:cubicBezTo>
                  <a:cubicBezTo>
                    <a:pt x="11" y="148"/>
                    <a:pt x="0" y="179"/>
                    <a:pt x="0" y="210"/>
                  </a:cubicBezTo>
                  <a:lnTo>
                    <a:pt x="0" y="262"/>
                  </a:lnTo>
                  <a:cubicBezTo>
                    <a:pt x="0" y="282"/>
                    <a:pt x="11" y="303"/>
                    <a:pt x="11" y="323"/>
                  </a:cubicBezTo>
                  <a:cubicBezTo>
                    <a:pt x="32" y="344"/>
                    <a:pt x="41" y="374"/>
                    <a:pt x="62" y="385"/>
                  </a:cubicBezTo>
                  <a:cubicBezTo>
                    <a:pt x="83" y="406"/>
                    <a:pt x="103" y="426"/>
                    <a:pt x="134" y="436"/>
                  </a:cubicBezTo>
                  <a:cubicBezTo>
                    <a:pt x="144" y="436"/>
                    <a:pt x="155" y="436"/>
                    <a:pt x="165" y="447"/>
                  </a:cubicBezTo>
                  <a:cubicBezTo>
                    <a:pt x="176" y="447"/>
                    <a:pt x="185" y="457"/>
                    <a:pt x="196" y="457"/>
                  </a:cubicBezTo>
                  <a:cubicBezTo>
                    <a:pt x="227" y="477"/>
                    <a:pt x="258" y="477"/>
                    <a:pt x="288" y="477"/>
                  </a:cubicBezTo>
                  <a:cubicBezTo>
                    <a:pt x="319" y="477"/>
                    <a:pt x="350" y="467"/>
                    <a:pt x="381" y="457"/>
                  </a:cubicBezTo>
                  <a:cubicBezTo>
                    <a:pt x="391" y="447"/>
                    <a:pt x="412" y="436"/>
                    <a:pt x="432" y="426"/>
                  </a:cubicBezTo>
                  <a:cubicBezTo>
                    <a:pt x="453" y="406"/>
                    <a:pt x="473" y="385"/>
                    <a:pt x="484" y="354"/>
                  </a:cubicBezTo>
                  <a:cubicBezTo>
                    <a:pt x="505" y="323"/>
                    <a:pt x="514" y="292"/>
                    <a:pt x="514" y="262"/>
                  </a:cubicBezTo>
                  <a:lnTo>
                    <a:pt x="514" y="200"/>
                  </a:lnTo>
                  <a:cubicBezTo>
                    <a:pt x="514" y="169"/>
                    <a:pt x="505" y="138"/>
                    <a:pt x="484" y="118"/>
                  </a:cubicBezTo>
                  <a:cubicBezTo>
                    <a:pt x="473" y="86"/>
                    <a:pt x="453" y="66"/>
                    <a:pt x="422" y="45"/>
                  </a:cubicBezTo>
                  <a:cubicBezTo>
                    <a:pt x="402" y="35"/>
                    <a:pt x="391" y="25"/>
                    <a:pt x="370" y="15"/>
                  </a:cubicBezTo>
                  <a:cubicBezTo>
                    <a:pt x="349" y="7"/>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4961007" y="2344105"/>
              <a:ext cx="22823" cy="23000"/>
            </a:xfrm>
            <a:custGeom>
              <a:rect b="b" l="l" r="r" t="t"/>
              <a:pathLst>
                <a:path extrusionOk="0" h="520" w="516">
                  <a:moveTo>
                    <a:pt x="216" y="1"/>
                  </a:moveTo>
                  <a:cubicBezTo>
                    <a:pt x="196" y="1"/>
                    <a:pt x="175" y="11"/>
                    <a:pt x="155" y="21"/>
                  </a:cubicBezTo>
                  <a:cubicBezTo>
                    <a:pt x="124" y="32"/>
                    <a:pt x="93" y="53"/>
                    <a:pt x="73" y="73"/>
                  </a:cubicBezTo>
                  <a:cubicBezTo>
                    <a:pt x="52" y="94"/>
                    <a:pt x="31" y="124"/>
                    <a:pt x="22" y="155"/>
                  </a:cubicBezTo>
                  <a:lnTo>
                    <a:pt x="22" y="176"/>
                  </a:lnTo>
                  <a:cubicBezTo>
                    <a:pt x="1" y="217"/>
                    <a:pt x="1" y="258"/>
                    <a:pt x="1" y="309"/>
                  </a:cubicBezTo>
                  <a:cubicBezTo>
                    <a:pt x="11" y="350"/>
                    <a:pt x="31" y="392"/>
                    <a:pt x="52" y="423"/>
                  </a:cubicBezTo>
                  <a:cubicBezTo>
                    <a:pt x="73" y="443"/>
                    <a:pt x="83" y="453"/>
                    <a:pt x="104" y="464"/>
                  </a:cubicBezTo>
                  <a:cubicBezTo>
                    <a:pt x="145" y="494"/>
                    <a:pt x="186" y="515"/>
                    <a:pt x="227" y="515"/>
                  </a:cubicBezTo>
                  <a:cubicBezTo>
                    <a:pt x="236" y="518"/>
                    <a:pt x="246" y="519"/>
                    <a:pt x="256" y="519"/>
                  </a:cubicBezTo>
                  <a:cubicBezTo>
                    <a:pt x="281" y="519"/>
                    <a:pt x="308" y="512"/>
                    <a:pt x="330" y="505"/>
                  </a:cubicBezTo>
                  <a:cubicBezTo>
                    <a:pt x="360" y="494"/>
                    <a:pt x="392" y="484"/>
                    <a:pt x="412" y="464"/>
                  </a:cubicBezTo>
                  <a:cubicBezTo>
                    <a:pt x="453" y="433"/>
                    <a:pt x="474" y="402"/>
                    <a:pt x="495" y="361"/>
                  </a:cubicBezTo>
                  <a:cubicBezTo>
                    <a:pt x="504" y="309"/>
                    <a:pt x="515" y="268"/>
                    <a:pt x="504" y="227"/>
                  </a:cubicBezTo>
                  <a:lnTo>
                    <a:pt x="504" y="206"/>
                  </a:lnTo>
                  <a:cubicBezTo>
                    <a:pt x="495" y="186"/>
                    <a:pt x="495" y="165"/>
                    <a:pt x="484" y="145"/>
                  </a:cubicBezTo>
                  <a:cubicBezTo>
                    <a:pt x="474" y="114"/>
                    <a:pt x="453" y="83"/>
                    <a:pt x="433" y="62"/>
                  </a:cubicBezTo>
                  <a:cubicBezTo>
                    <a:pt x="412" y="53"/>
                    <a:pt x="392" y="32"/>
                    <a:pt x="381" y="32"/>
                  </a:cubicBezTo>
                  <a:cubicBezTo>
                    <a:pt x="351"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5008333" y="2348661"/>
              <a:ext cx="20965" cy="21894"/>
            </a:xfrm>
            <a:custGeom>
              <a:rect b="b" l="l" r="r" t="t"/>
              <a:pathLst>
                <a:path extrusionOk="0" h="495" w="474">
                  <a:moveTo>
                    <a:pt x="216" y="1"/>
                  </a:moveTo>
                  <a:lnTo>
                    <a:pt x="175" y="21"/>
                  </a:lnTo>
                  <a:cubicBezTo>
                    <a:pt x="154" y="21"/>
                    <a:pt x="134" y="42"/>
                    <a:pt x="113" y="62"/>
                  </a:cubicBezTo>
                  <a:cubicBezTo>
                    <a:pt x="113" y="62"/>
                    <a:pt x="103" y="62"/>
                    <a:pt x="92" y="73"/>
                  </a:cubicBezTo>
                  <a:cubicBezTo>
                    <a:pt x="72" y="94"/>
                    <a:pt x="51" y="114"/>
                    <a:pt x="41" y="145"/>
                  </a:cubicBezTo>
                  <a:cubicBezTo>
                    <a:pt x="21" y="165"/>
                    <a:pt x="10" y="196"/>
                    <a:pt x="10" y="227"/>
                  </a:cubicBezTo>
                  <a:cubicBezTo>
                    <a:pt x="0" y="258"/>
                    <a:pt x="10" y="289"/>
                    <a:pt x="21" y="320"/>
                  </a:cubicBezTo>
                  <a:cubicBezTo>
                    <a:pt x="21" y="350"/>
                    <a:pt x="41" y="381"/>
                    <a:pt x="62" y="402"/>
                  </a:cubicBezTo>
                  <a:cubicBezTo>
                    <a:pt x="83" y="432"/>
                    <a:pt x="103" y="443"/>
                    <a:pt x="134" y="464"/>
                  </a:cubicBezTo>
                  <a:cubicBezTo>
                    <a:pt x="154" y="474"/>
                    <a:pt x="185" y="484"/>
                    <a:pt x="216" y="494"/>
                  </a:cubicBezTo>
                  <a:cubicBezTo>
                    <a:pt x="236" y="484"/>
                    <a:pt x="257" y="484"/>
                    <a:pt x="278" y="484"/>
                  </a:cubicBezTo>
                  <a:cubicBezTo>
                    <a:pt x="319" y="484"/>
                    <a:pt x="360" y="464"/>
                    <a:pt x="391" y="443"/>
                  </a:cubicBezTo>
                  <a:cubicBezTo>
                    <a:pt x="401" y="423"/>
                    <a:pt x="422" y="412"/>
                    <a:pt x="432" y="391"/>
                  </a:cubicBezTo>
                  <a:cubicBezTo>
                    <a:pt x="463" y="361"/>
                    <a:pt x="473" y="320"/>
                    <a:pt x="473" y="279"/>
                  </a:cubicBezTo>
                  <a:lnTo>
                    <a:pt x="473" y="217"/>
                  </a:lnTo>
                  <a:cubicBezTo>
                    <a:pt x="473" y="186"/>
                    <a:pt x="463" y="155"/>
                    <a:pt x="442" y="135"/>
                  </a:cubicBezTo>
                  <a:cubicBezTo>
                    <a:pt x="432" y="124"/>
                    <a:pt x="422" y="114"/>
                    <a:pt x="422" y="103"/>
                  </a:cubicBezTo>
                  <a:cubicBezTo>
                    <a:pt x="412" y="83"/>
                    <a:pt x="401" y="62"/>
                    <a:pt x="380" y="52"/>
                  </a:cubicBezTo>
                  <a:cubicBezTo>
                    <a:pt x="371" y="42"/>
                    <a:pt x="360" y="32"/>
                    <a:pt x="339" y="21"/>
                  </a:cubicBezTo>
                  <a:cubicBezTo>
                    <a:pt x="319" y="11"/>
                    <a:pt x="298"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5"/>
            <p:cNvSpPr/>
            <p:nvPr/>
          </p:nvSpPr>
          <p:spPr>
            <a:xfrm>
              <a:off x="5062913" y="2294081"/>
              <a:ext cx="27776" cy="26892"/>
            </a:xfrm>
            <a:custGeom>
              <a:rect b="b" l="l" r="r" t="t"/>
              <a:pathLst>
                <a:path extrusionOk="0" h="608" w="628">
                  <a:moveTo>
                    <a:pt x="309" y="1"/>
                  </a:moveTo>
                  <a:cubicBezTo>
                    <a:pt x="268" y="1"/>
                    <a:pt x="226" y="11"/>
                    <a:pt x="185" y="21"/>
                  </a:cubicBezTo>
                  <a:cubicBezTo>
                    <a:pt x="165" y="42"/>
                    <a:pt x="144" y="53"/>
                    <a:pt x="124" y="62"/>
                  </a:cubicBezTo>
                  <a:cubicBezTo>
                    <a:pt x="83" y="104"/>
                    <a:pt x="51" y="145"/>
                    <a:pt x="31" y="196"/>
                  </a:cubicBezTo>
                  <a:cubicBezTo>
                    <a:pt x="21" y="217"/>
                    <a:pt x="21" y="247"/>
                    <a:pt x="10" y="268"/>
                  </a:cubicBezTo>
                  <a:cubicBezTo>
                    <a:pt x="0" y="330"/>
                    <a:pt x="10" y="382"/>
                    <a:pt x="31" y="433"/>
                  </a:cubicBezTo>
                  <a:lnTo>
                    <a:pt x="41" y="433"/>
                  </a:lnTo>
                  <a:lnTo>
                    <a:pt x="72" y="494"/>
                  </a:lnTo>
                  <a:lnTo>
                    <a:pt x="83" y="494"/>
                  </a:lnTo>
                  <a:cubicBezTo>
                    <a:pt x="83" y="505"/>
                    <a:pt x="134" y="546"/>
                    <a:pt x="134" y="556"/>
                  </a:cubicBezTo>
                  <a:cubicBezTo>
                    <a:pt x="144" y="556"/>
                    <a:pt x="195" y="587"/>
                    <a:pt x="206" y="587"/>
                  </a:cubicBezTo>
                  <a:cubicBezTo>
                    <a:pt x="185" y="587"/>
                    <a:pt x="72" y="587"/>
                    <a:pt x="277" y="608"/>
                  </a:cubicBezTo>
                  <a:lnTo>
                    <a:pt x="360" y="608"/>
                  </a:lnTo>
                  <a:cubicBezTo>
                    <a:pt x="370" y="597"/>
                    <a:pt x="391" y="597"/>
                    <a:pt x="401" y="597"/>
                  </a:cubicBezTo>
                  <a:lnTo>
                    <a:pt x="412" y="587"/>
                  </a:lnTo>
                  <a:cubicBezTo>
                    <a:pt x="453" y="577"/>
                    <a:pt x="483" y="567"/>
                    <a:pt x="504" y="546"/>
                  </a:cubicBezTo>
                  <a:cubicBezTo>
                    <a:pt x="524" y="526"/>
                    <a:pt x="545" y="505"/>
                    <a:pt x="556" y="484"/>
                  </a:cubicBezTo>
                  <a:cubicBezTo>
                    <a:pt x="586" y="453"/>
                    <a:pt x="597" y="412"/>
                    <a:pt x="607" y="371"/>
                  </a:cubicBezTo>
                  <a:cubicBezTo>
                    <a:pt x="617" y="340"/>
                    <a:pt x="627" y="299"/>
                    <a:pt x="617" y="258"/>
                  </a:cubicBezTo>
                  <a:cubicBezTo>
                    <a:pt x="607" y="217"/>
                    <a:pt x="597" y="176"/>
                    <a:pt x="576" y="145"/>
                  </a:cubicBezTo>
                  <a:cubicBezTo>
                    <a:pt x="556" y="114"/>
                    <a:pt x="524" y="83"/>
                    <a:pt x="494" y="62"/>
                  </a:cubicBezTo>
                  <a:cubicBezTo>
                    <a:pt x="473" y="42"/>
                    <a:pt x="453" y="32"/>
                    <a:pt x="421" y="21"/>
                  </a:cubicBezTo>
                  <a:cubicBezTo>
                    <a:pt x="391" y="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5"/>
            <p:cNvSpPr/>
            <p:nvPr/>
          </p:nvSpPr>
          <p:spPr>
            <a:xfrm>
              <a:off x="5092901" y="2360957"/>
              <a:ext cx="19152" cy="18665"/>
            </a:xfrm>
            <a:custGeom>
              <a:rect b="b" l="l" r="r" t="t"/>
              <a:pathLst>
                <a:path extrusionOk="0" h="422" w="433">
                  <a:moveTo>
                    <a:pt x="207" y="1"/>
                  </a:moveTo>
                  <a:cubicBezTo>
                    <a:pt x="186" y="1"/>
                    <a:pt x="165" y="1"/>
                    <a:pt x="155" y="11"/>
                  </a:cubicBezTo>
                  <a:cubicBezTo>
                    <a:pt x="124" y="21"/>
                    <a:pt x="104" y="31"/>
                    <a:pt x="83" y="52"/>
                  </a:cubicBezTo>
                  <a:lnTo>
                    <a:pt x="42" y="83"/>
                  </a:lnTo>
                  <a:cubicBezTo>
                    <a:pt x="31" y="103"/>
                    <a:pt x="21" y="113"/>
                    <a:pt x="11" y="134"/>
                  </a:cubicBezTo>
                  <a:cubicBezTo>
                    <a:pt x="1" y="165"/>
                    <a:pt x="1" y="186"/>
                    <a:pt x="1" y="216"/>
                  </a:cubicBezTo>
                  <a:cubicBezTo>
                    <a:pt x="1" y="247"/>
                    <a:pt x="11" y="268"/>
                    <a:pt x="21" y="298"/>
                  </a:cubicBezTo>
                  <a:cubicBezTo>
                    <a:pt x="31" y="309"/>
                    <a:pt x="31" y="330"/>
                    <a:pt x="52" y="340"/>
                  </a:cubicBezTo>
                  <a:lnTo>
                    <a:pt x="83" y="371"/>
                  </a:lnTo>
                  <a:lnTo>
                    <a:pt x="83" y="381"/>
                  </a:lnTo>
                  <a:cubicBezTo>
                    <a:pt x="104" y="391"/>
                    <a:pt x="114" y="401"/>
                    <a:pt x="134" y="412"/>
                  </a:cubicBezTo>
                  <a:cubicBezTo>
                    <a:pt x="165" y="422"/>
                    <a:pt x="186" y="422"/>
                    <a:pt x="216" y="422"/>
                  </a:cubicBezTo>
                  <a:cubicBezTo>
                    <a:pt x="237" y="422"/>
                    <a:pt x="258" y="422"/>
                    <a:pt x="268" y="412"/>
                  </a:cubicBezTo>
                  <a:cubicBezTo>
                    <a:pt x="299" y="401"/>
                    <a:pt x="319" y="391"/>
                    <a:pt x="340" y="371"/>
                  </a:cubicBezTo>
                  <a:lnTo>
                    <a:pt x="381" y="340"/>
                  </a:lnTo>
                  <a:cubicBezTo>
                    <a:pt x="392" y="319"/>
                    <a:pt x="402" y="309"/>
                    <a:pt x="412" y="289"/>
                  </a:cubicBezTo>
                  <a:lnTo>
                    <a:pt x="412" y="257"/>
                  </a:lnTo>
                  <a:lnTo>
                    <a:pt x="412" y="247"/>
                  </a:lnTo>
                  <a:cubicBezTo>
                    <a:pt x="422" y="227"/>
                    <a:pt x="433" y="206"/>
                    <a:pt x="422" y="175"/>
                  </a:cubicBezTo>
                  <a:cubicBezTo>
                    <a:pt x="433" y="165"/>
                    <a:pt x="422" y="145"/>
                    <a:pt x="422" y="134"/>
                  </a:cubicBezTo>
                  <a:cubicBezTo>
                    <a:pt x="412" y="103"/>
                    <a:pt x="402" y="83"/>
                    <a:pt x="392" y="72"/>
                  </a:cubicBezTo>
                  <a:lnTo>
                    <a:pt x="351" y="31"/>
                  </a:lnTo>
                  <a:lnTo>
                    <a:pt x="309" y="11"/>
                  </a:lnTo>
                  <a:cubicBezTo>
                    <a:pt x="289" y="1"/>
                    <a:pt x="268" y="1"/>
                    <a:pt x="248" y="1"/>
                  </a:cubicBezTo>
                  <a:cubicBezTo>
                    <a:pt x="237" y="1"/>
                    <a:pt x="237" y="11"/>
                    <a:pt x="227" y="11"/>
                  </a:cubicBezTo>
                  <a:cubicBezTo>
                    <a:pt x="216" y="11"/>
                    <a:pt x="216"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5061100" y="2369581"/>
              <a:ext cx="23221" cy="25521"/>
            </a:xfrm>
            <a:custGeom>
              <a:rect b="b" l="l" r="r" t="t"/>
              <a:pathLst>
                <a:path extrusionOk="0" h="577" w="525">
                  <a:moveTo>
                    <a:pt x="226" y="1"/>
                  </a:moveTo>
                  <a:cubicBezTo>
                    <a:pt x="185" y="11"/>
                    <a:pt x="144" y="21"/>
                    <a:pt x="113" y="52"/>
                  </a:cubicBezTo>
                  <a:lnTo>
                    <a:pt x="72" y="94"/>
                  </a:lnTo>
                  <a:cubicBezTo>
                    <a:pt x="41" y="135"/>
                    <a:pt x="31" y="176"/>
                    <a:pt x="21" y="217"/>
                  </a:cubicBezTo>
                  <a:lnTo>
                    <a:pt x="21" y="238"/>
                  </a:lnTo>
                  <a:cubicBezTo>
                    <a:pt x="10" y="258"/>
                    <a:pt x="0" y="268"/>
                    <a:pt x="0" y="289"/>
                  </a:cubicBezTo>
                  <a:lnTo>
                    <a:pt x="0" y="350"/>
                  </a:lnTo>
                  <a:cubicBezTo>
                    <a:pt x="10" y="371"/>
                    <a:pt x="21" y="402"/>
                    <a:pt x="21" y="423"/>
                  </a:cubicBezTo>
                  <a:cubicBezTo>
                    <a:pt x="41" y="453"/>
                    <a:pt x="62" y="474"/>
                    <a:pt x="82" y="505"/>
                  </a:cubicBezTo>
                  <a:cubicBezTo>
                    <a:pt x="103" y="515"/>
                    <a:pt x="113" y="535"/>
                    <a:pt x="133" y="535"/>
                  </a:cubicBezTo>
                  <a:cubicBezTo>
                    <a:pt x="165" y="556"/>
                    <a:pt x="195" y="567"/>
                    <a:pt x="236" y="576"/>
                  </a:cubicBezTo>
                  <a:cubicBezTo>
                    <a:pt x="257" y="576"/>
                    <a:pt x="277" y="567"/>
                    <a:pt x="309" y="567"/>
                  </a:cubicBezTo>
                  <a:cubicBezTo>
                    <a:pt x="329" y="567"/>
                    <a:pt x="350" y="556"/>
                    <a:pt x="370" y="546"/>
                  </a:cubicBezTo>
                  <a:cubicBezTo>
                    <a:pt x="401" y="535"/>
                    <a:pt x="432" y="515"/>
                    <a:pt x="453" y="494"/>
                  </a:cubicBezTo>
                  <a:cubicBezTo>
                    <a:pt x="473" y="474"/>
                    <a:pt x="483" y="464"/>
                    <a:pt x="494" y="433"/>
                  </a:cubicBezTo>
                  <a:cubicBezTo>
                    <a:pt x="514" y="412"/>
                    <a:pt x="524" y="371"/>
                    <a:pt x="524" y="340"/>
                  </a:cubicBezTo>
                  <a:lnTo>
                    <a:pt x="524" y="268"/>
                  </a:lnTo>
                  <a:cubicBezTo>
                    <a:pt x="524" y="258"/>
                    <a:pt x="514" y="258"/>
                    <a:pt x="514" y="247"/>
                  </a:cubicBezTo>
                  <a:cubicBezTo>
                    <a:pt x="514" y="227"/>
                    <a:pt x="514" y="196"/>
                    <a:pt x="504" y="176"/>
                  </a:cubicBezTo>
                  <a:cubicBezTo>
                    <a:pt x="504" y="145"/>
                    <a:pt x="483" y="114"/>
                    <a:pt x="462" y="94"/>
                  </a:cubicBezTo>
                  <a:cubicBezTo>
                    <a:pt x="442" y="62"/>
                    <a:pt x="421" y="42"/>
                    <a:pt x="391" y="32"/>
                  </a:cubicBezTo>
                  <a:cubicBezTo>
                    <a:pt x="360" y="11"/>
                    <a:pt x="329"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5"/>
            <p:cNvSpPr/>
            <p:nvPr/>
          </p:nvSpPr>
          <p:spPr>
            <a:xfrm>
              <a:off x="5068088" y="2229461"/>
              <a:ext cx="23796" cy="17382"/>
            </a:xfrm>
            <a:custGeom>
              <a:rect b="b" l="l" r="r" t="t"/>
              <a:pathLst>
                <a:path extrusionOk="0" h="393" w="538">
                  <a:moveTo>
                    <a:pt x="337" y="0"/>
                  </a:moveTo>
                  <a:cubicBezTo>
                    <a:pt x="183" y="0"/>
                    <a:pt x="1" y="222"/>
                    <a:pt x="202" y="341"/>
                  </a:cubicBezTo>
                  <a:cubicBezTo>
                    <a:pt x="212" y="351"/>
                    <a:pt x="222" y="362"/>
                    <a:pt x="233" y="362"/>
                  </a:cubicBezTo>
                  <a:cubicBezTo>
                    <a:pt x="265" y="383"/>
                    <a:pt x="300" y="392"/>
                    <a:pt x="332" y="392"/>
                  </a:cubicBezTo>
                  <a:cubicBezTo>
                    <a:pt x="444" y="392"/>
                    <a:pt x="537" y="283"/>
                    <a:pt x="490" y="156"/>
                  </a:cubicBezTo>
                  <a:cubicBezTo>
                    <a:pt x="490" y="146"/>
                    <a:pt x="480" y="136"/>
                    <a:pt x="480" y="115"/>
                  </a:cubicBezTo>
                  <a:cubicBezTo>
                    <a:pt x="451" y="33"/>
                    <a:pt x="396"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5015587" y="2253876"/>
              <a:ext cx="36888" cy="37507"/>
            </a:xfrm>
            <a:custGeom>
              <a:rect b="b" l="l" r="r" t="t"/>
              <a:pathLst>
                <a:path extrusionOk="0" h="848" w="834">
                  <a:moveTo>
                    <a:pt x="416" y="1"/>
                  </a:moveTo>
                  <a:cubicBezTo>
                    <a:pt x="374" y="1"/>
                    <a:pt x="337" y="10"/>
                    <a:pt x="299" y="25"/>
                  </a:cubicBezTo>
                  <a:cubicBezTo>
                    <a:pt x="248" y="36"/>
                    <a:pt x="196" y="57"/>
                    <a:pt x="155" y="98"/>
                  </a:cubicBezTo>
                  <a:lnTo>
                    <a:pt x="72" y="180"/>
                  </a:lnTo>
                  <a:cubicBezTo>
                    <a:pt x="31" y="242"/>
                    <a:pt x="11" y="303"/>
                    <a:pt x="1" y="375"/>
                  </a:cubicBezTo>
                  <a:lnTo>
                    <a:pt x="1" y="489"/>
                  </a:lnTo>
                  <a:cubicBezTo>
                    <a:pt x="11" y="560"/>
                    <a:pt x="42" y="632"/>
                    <a:pt x="93" y="694"/>
                  </a:cubicBezTo>
                  <a:cubicBezTo>
                    <a:pt x="124" y="735"/>
                    <a:pt x="165" y="766"/>
                    <a:pt x="216" y="797"/>
                  </a:cubicBezTo>
                  <a:cubicBezTo>
                    <a:pt x="268" y="818"/>
                    <a:pt x="319" y="838"/>
                    <a:pt x="371" y="848"/>
                  </a:cubicBezTo>
                  <a:cubicBezTo>
                    <a:pt x="433" y="848"/>
                    <a:pt x="484" y="848"/>
                    <a:pt x="536" y="827"/>
                  </a:cubicBezTo>
                  <a:cubicBezTo>
                    <a:pt x="587" y="818"/>
                    <a:pt x="638" y="786"/>
                    <a:pt x="680" y="756"/>
                  </a:cubicBezTo>
                  <a:cubicBezTo>
                    <a:pt x="710" y="725"/>
                    <a:pt x="731" y="694"/>
                    <a:pt x="762" y="674"/>
                  </a:cubicBezTo>
                  <a:cubicBezTo>
                    <a:pt x="803" y="612"/>
                    <a:pt x="823" y="540"/>
                    <a:pt x="833" y="468"/>
                  </a:cubicBezTo>
                  <a:lnTo>
                    <a:pt x="833" y="365"/>
                  </a:lnTo>
                  <a:cubicBezTo>
                    <a:pt x="823" y="283"/>
                    <a:pt x="792" y="221"/>
                    <a:pt x="741" y="159"/>
                  </a:cubicBezTo>
                  <a:cubicBezTo>
                    <a:pt x="710" y="118"/>
                    <a:pt x="669" y="77"/>
                    <a:pt x="618" y="57"/>
                  </a:cubicBezTo>
                  <a:cubicBezTo>
                    <a:pt x="566" y="25"/>
                    <a:pt x="515" y="5"/>
                    <a:pt x="463" y="5"/>
                  </a:cubicBezTo>
                  <a:cubicBezTo>
                    <a:pt x="447" y="2"/>
                    <a:pt x="431" y="1"/>
                    <a:pt x="4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5243017" y="2227869"/>
              <a:ext cx="24592" cy="24901"/>
            </a:xfrm>
            <a:custGeom>
              <a:rect b="b" l="l" r="r" t="t"/>
              <a:pathLst>
                <a:path extrusionOk="0" h="563" w="556">
                  <a:moveTo>
                    <a:pt x="266" y="0"/>
                  </a:moveTo>
                  <a:cubicBezTo>
                    <a:pt x="245" y="0"/>
                    <a:pt x="224" y="5"/>
                    <a:pt x="206" y="17"/>
                  </a:cubicBezTo>
                  <a:cubicBezTo>
                    <a:pt x="165" y="17"/>
                    <a:pt x="133" y="38"/>
                    <a:pt x="103" y="58"/>
                  </a:cubicBezTo>
                  <a:cubicBezTo>
                    <a:pt x="92" y="79"/>
                    <a:pt x="72" y="99"/>
                    <a:pt x="51" y="120"/>
                  </a:cubicBezTo>
                  <a:cubicBezTo>
                    <a:pt x="21" y="161"/>
                    <a:pt x="10" y="202"/>
                    <a:pt x="0" y="254"/>
                  </a:cubicBezTo>
                  <a:lnTo>
                    <a:pt x="0" y="325"/>
                  </a:lnTo>
                  <a:cubicBezTo>
                    <a:pt x="10" y="367"/>
                    <a:pt x="31" y="418"/>
                    <a:pt x="62" y="460"/>
                  </a:cubicBezTo>
                  <a:cubicBezTo>
                    <a:pt x="82" y="490"/>
                    <a:pt x="113" y="511"/>
                    <a:pt x="144" y="521"/>
                  </a:cubicBezTo>
                  <a:cubicBezTo>
                    <a:pt x="175" y="542"/>
                    <a:pt x="216" y="552"/>
                    <a:pt x="247" y="562"/>
                  </a:cubicBezTo>
                  <a:cubicBezTo>
                    <a:pt x="288" y="562"/>
                    <a:pt x="319" y="562"/>
                    <a:pt x="360" y="542"/>
                  </a:cubicBezTo>
                  <a:cubicBezTo>
                    <a:pt x="391" y="542"/>
                    <a:pt x="421" y="521"/>
                    <a:pt x="453" y="501"/>
                  </a:cubicBezTo>
                  <a:lnTo>
                    <a:pt x="504" y="439"/>
                  </a:lnTo>
                  <a:cubicBezTo>
                    <a:pt x="535" y="398"/>
                    <a:pt x="555" y="357"/>
                    <a:pt x="555" y="305"/>
                  </a:cubicBezTo>
                  <a:lnTo>
                    <a:pt x="555" y="243"/>
                  </a:lnTo>
                  <a:cubicBezTo>
                    <a:pt x="545" y="192"/>
                    <a:pt x="524" y="140"/>
                    <a:pt x="494" y="110"/>
                  </a:cubicBezTo>
                  <a:cubicBezTo>
                    <a:pt x="473" y="79"/>
                    <a:pt x="442" y="48"/>
                    <a:pt x="411" y="38"/>
                  </a:cubicBezTo>
                  <a:cubicBezTo>
                    <a:pt x="380" y="17"/>
                    <a:pt x="350" y="7"/>
                    <a:pt x="309" y="7"/>
                  </a:cubicBezTo>
                  <a:cubicBezTo>
                    <a:pt x="296" y="3"/>
                    <a:pt x="281" y="0"/>
                    <a:pt x="2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5"/>
            <p:cNvSpPr/>
            <p:nvPr/>
          </p:nvSpPr>
          <p:spPr>
            <a:xfrm>
              <a:off x="5277074" y="2176650"/>
              <a:ext cx="30607" cy="22292"/>
            </a:xfrm>
            <a:custGeom>
              <a:rect b="b" l="l" r="r" t="t"/>
              <a:pathLst>
                <a:path extrusionOk="0" h="504" w="692">
                  <a:moveTo>
                    <a:pt x="361" y="1"/>
                  </a:moveTo>
                  <a:cubicBezTo>
                    <a:pt x="177" y="1"/>
                    <a:pt x="1" y="224"/>
                    <a:pt x="145" y="414"/>
                  </a:cubicBezTo>
                  <a:cubicBezTo>
                    <a:pt x="197" y="477"/>
                    <a:pt x="262" y="503"/>
                    <a:pt x="326" y="503"/>
                  </a:cubicBezTo>
                  <a:cubicBezTo>
                    <a:pt x="512" y="503"/>
                    <a:pt x="692" y="280"/>
                    <a:pt x="546" y="96"/>
                  </a:cubicBezTo>
                  <a:cubicBezTo>
                    <a:pt x="493" y="29"/>
                    <a:pt x="426" y="1"/>
                    <a:pt x="36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5"/>
            <p:cNvSpPr/>
            <p:nvPr/>
          </p:nvSpPr>
          <p:spPr>
            <a:xfrm>
              <a:off x="5297730" y="2210221"/>
              <a:ext cx="43876" cy="31978"/>
            </a:xfrm>
            <a:custGeom>
              <a:rect b="b" l="l" r="r" t="t"/>
              <a:pathLst>
                <a:path extrusionOk="0" h="723" w="992">
                  <a:moveTo>
                    <a:pt x="510" y="1"/>
                  </a:moveTo>
                  <a:cubicBezTo>
                    <a:pt x="246" y="1"/>
                    <a:pt x="0" y="318"/>
                    <a:pt x="213" y="591"/>
                  </a:cubicBezTo>
                  <a:cubicBezTo>
                    <a:pt x="287" y="684"/>
                    <a:pt x="380" y="723"/>
                    <a:pt x="472" y="723"/>
                  </a:cubicBezTo>
                  <a:cubicBezTo>
                    <a:pt x="736" y="723"/>
                    <a:pt x="992" y="405"/>
                    <a:pt x="779" y="139"/>
                  </a:cubicBezTo>
                  <a:cubicBezTo>
                    <a:pt x="700" y="41"/>
                    <a:pt x="604" y="1"/>
                    <a:pt x="5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5148409" y="2228621"/>
              <a:ext cx="17736" cy="19594"/>
            </a:xfrm>
            <a:custGeom>
              <a:rect b="b" l="l" r="r" t="t"/>
              <a:pathLst>
                <a:path extrusionOk="0" h="443" w="401">
                  <a:moveTo>
                    <a:pt x="185" y="0"/>
                  </a:moveTo>
                  <a:cubicBezTo>
                    <a:pt x="165" y="0"/>
                    <a:pt x="154" y="11"/>
                    <a:pt x="134" y="11"/>
                  </a:cubicBezTo>
                  <a:cubicBezTo>
                    <a:pt x="113" y="21"/>
                    <a:pt x="93" y="31"/>
                    <a:pt x="83" y="52"/>
                  </a:cubicBezTo>
                  <a:cubicBezTo>
                    <a:pt x="62" y="72"/>
                    <a:pt x="51" y="93"/>
                    <a:pt x="42" y="114"/>
                  </a:cubicBezTo>
                  <a:cubicBezTo>
                    <a:pt x="31" y="123"/>
                    <a:pt x="31" y="134"/>
                    <a:pt x="31" y="134"/>
                  </a:cubicBezTo>
                  <a:cubicBezTo>
                    <a:pt x="21" y="144"/>
                    <a:pt x="21" y="144"/>
                    <a:pt x="21" y="155"/>
                  </a:cubicBezTo>
                  <a:cubicBezTo>
                    <a:pt x="10" y="185"/>
                    <a:pt x="0" y="226"/>
                    <a:pt x="10" y="257"/>
                  </a:cubicBezTo>
                  <a:cubicBezTo>
                    <a:pt x="10" y="267"/>
                    <a:pt x="21" y="288"/>
                    <a:pt x="21" y="308"/>
                  </a:cubicBezTo>
                  <a:cubicBezTo>
                    <a:pt x="21" y="319"/>
                    <a:pt x="31" y="329"/>
                    <a:pt x="31" y="340"/>
                  </a:cubicBezTo>
                  <a:cubicBezTo>
                    <a:pt x="42" y="360"/>
                    <a:pt x="51" y="381"/>
                    <a:pt x="72" y="391"/>
                  </a:cubicBezTo>
                  <a:cubicBezTo>
                    <a:pt x="83" y="401"/>
                    <a:pt x="93" y="411"/>
                    <a:pt x="113" y="422"/>
                  </a:cubicBezTo>
                  <a:cubicBezTo>
                    <a:pt x="134" y="432"/>
                    <a:pt x="154" y="443"/>
                    <a:pt x="175" y="443"/>
                  </a:cubicBezTo>
                  <a:lnTo>
                    <a:pt x="227" y="443"/>
                  </a:lnTo>
                  <a:cubicBezTo>
                    <a:pt x="236" y="443"/>
                    <a:pt x="257" y="432"/>
                    <a:pt x="268" y="432"/>
                  </a:cubicBezTo>
                  <a:cubicBezTo>
                    <a:pt x="298" y="422"/>
                    <a:pt x="319" y="401"/>
                    <a:pt x="329" y="391"/>
                  </a:cubicBezTo>
                  <a:cubicBezTo>
                    <a:pt x="350" y="370"/>
                    <a:pt x="360" y="350"/>
                    <a:pt x="371" y="329"/>
                  </a:cubicBezTo>
                  <a:lnTo>
                    <a:pt x="371" y="319"/>
                  </a:lnTo>
                  <a:cubicBezTo>
                    <a:pt x="380" y="308"/>
                    <a:pt x="380" y="308"/>
                    <a:pt x="380" y="299"/>
                  </a:cubicBezTo>
                  <a:cubicBezTo>
                    <a:pt x="391" y="267"/>
                    <a:pt x="401" y="247"/>
                    <a:pt x="401" y="226"/>
                  </a:cubicBezTo>
                  <a:cubicBezTo>
                    <a:pt x="401" y="216"/>
                    <a:pt x="401" y="206"/>
                    <a:pt x="391" y="196"/>
                  </a:cubicBezTo>
                  <a:lnTo>
                    <a:pt x="391" y="175"/>
                  </a:lnTo>
                  <a:cubicBezTo>
                    <a:pt x="391" y="165"/>
                    <a:pt x="391" y="155"/>
                    <a:pt x="380" y="144"/>
                  </a:cubicBezTo>
                  <a:cubicBezTo>
                    <a:pt x="380" y="134"/>
                    <a:pt x="371" y="114"/>
                    <a:pt x="371" y="103"/>
                  </a:cubicBezTo>
                  <a:cubicBezTo>
                    <a:pt x="360" y="82"/>
                    <a:pt x="350" y="62"/>
                    <a:pt x="329" y="41"/>
                  </a:cubicBezTo>
                  <a:cubicBezTo>
                    <a:pt x="319" y="31"/>
                    <a:pt x="309" y="21"/>
                    <a:pt x="288" y="21"/>
                  </a:cubicBezTo>
                  <a:cubicBezTo>
                    <a:pt x="268" y="11"/>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5165217" y="2176739"/>
              <a:ext cx="26892" cy="27334"/>
            </a:xfrm>
            <a:custGeom>
              <a:rect b="b" l="l" r="r" t="t"/>
              <a:pathLst>
                <a:path extrusionOk="0" h="618" w="608">
                  <a:moveTo>
                    <a:pt x="340" y="1"/>
                  </a:moveTo>
                  <a:cubicBezTo>
                    <a:pt x="299" y="1"/>
                    <a:pt x="258" y="1"/>
                    <a:pt x="227" y="21"/>
                  </a:cubicBezTo>
                  <a:cubicBezTo>
                    <a:pt x="186" y="21"/>
                    <a:pt x="144" y="42"/>
                    <a:pt x="114" y="73"/>
                  </a:cubicBezTo>
                  <a:cubicBezTo>
                    <a:pt x="83" y="94"/>
                    <a:pt x="52" y="124"/>
                    <a:pt x="42" y="165"/>
                  </a:cubicBezTo>
                  <a:cubicBezTo>
                    <a:pt x="21" y="197"/>
                    <a:pt x="11" y="238"/>
                    <a:pt x="0" y="279"/>
                  </a:cubicBezTo>
                  <a:cubicBezTo>
                    <a:pt x="0" y="320"/>
                    <a:pt x="0" y="350"/>
                    <a:pt x="21" y="392"/>
                  </a:cubicBezTo>
                  <a:cubicBezTo>
                    <a:pt x="21" y="433"/>
                    <a:pt x="42" y="464"/>
                    <a:pt x="73" y="494"/>
                  </a:cubicBezTo>
                  <a:cubicBezTo>
                    <a:pt x="93" y="535"/>
                    <a:pt x="124" y="556"/>
                    <a:pt x="165" y="577"/>
                  </a:cubicBezTo>
                  <a:cubicBezTo>
                    <a:pt x="176" y="587"/>
                    <a:pt x="186" y="597"/>
                    <a:pt x="206" y="597"/>
                  </a:cubicBezTo>
                  <a:cubicBezTo>
                    <a:pt x="227" y="608"/>
                    <a:pt x="258" y="608"/>
                    <a:pt x="278" y="618"/>
                  </a:cubicBezTo>
                  <a:cubicBezTo>
                    <a:pt x="329" y="618"/>
                    <a:pt x="371" y="618"/>
                    <a:pt x="412" y="597"/>
                  </a:cubicBezTo>
                  <a:lnTo>
                    <a:pt x="422" y="597"/>
                  </a:lnTo>
                  <a:cubicBezTo>
                    <a:pt x="422" y="587"/>
                    <a:pt x="473" y="567"/>
                    <a:pt x="484" y="556"/>
                  </a:cubicBezTo>
                  <a:lnTo>
                    <a:pt x="494" y="546"/>
                  </a:lnTo>
                  <a:lnTo>
                    <a:pt x="556" y="484"/>
                  </a:lnTo>
                  <a:cubicBezTo>
                    <a:pt x="587" y="443"/>
                    <a:pt x="608" y="392"/>
                    <a:pt x="608" y="341"/>
                  </a:cubicBezTo>
                  <a:lnTo>
                    <a:pt x="608" y="258"/>
                  </a:lnTo>
                  <a:cubicBezTo>
                    <a:pt x="597" y="206"/>
                    <a:pt x="576" y="155"/>
                    <a:pt x="546" y="114"/>
                  </a:cubicBezTo>
                  <a:cubicBezTo>
                    <a:pt x="525" y="94"/>
                    <a:pt x="505" y="83"/>
                    <a:pt x="484" y="62"/>
                  </a:cubicBezTo>
                  <a:cubicBezTo>
                    <a:pt x="443" y="32"/>
                    <a:pt x="391" y="1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5123862" y="2323184"/>
              <a:ext cx="30474" cy="28926"/>
            </a:xfrm>
            <a:custGeom>
              <a:rect b="b" l="l" r="r" t="t"/>
              <a:pathLst>
                <a:path extrusionOk="0" h="654" w="689">
                  <a:moveTo>
                    <a:pt x="350" y="1"/>
                  </a:moveTo>
                  <a:cubicBezTo>
                    <a:pt x="309" y="1"/>
                    <a:pt x="267" y="11"/>
                    <a:pt x="226" y="21"/>
                  </a:cubicBezTo>
                  <a:lnTo>
                    <a:pt x="154" y="73"/>
                  </a:lnTo>
                  <a:cubicBezTo>
                    <a:pt x="103" y="104"/>
                    <a:pt x="72" y="155"/>
                    <a:pt x="51" y="206"/>
                  </a:cubicBezTo>
                  <a:cubicBezTo>
                    <a:pt x="51" y="217"/>
                    <a:pt x="41" y="217"/>
                    <a:pt x="41" y="227"/>
                  </a:cubicBezTo>
                  <a:cubicBezTo>
                    <a:pt x="0" y="330"/>
                    <a:pt x="21" y="453"/>
                    <a:pt x="92" y="535"/>
                  </a:cubicBezTo>
                  <a:cubicBezTo>
                    <a:pt x="154" y="606"/>
                    <a:pt x="245" y="654"/>
                    <a:pt x="341" y="654"/>
                  </a:cubicBezTo>
                  <a:cubicBezTo>
                    <a:pt x="357" y="654"/>
                    <a:pt x="374" y="652"/>
                    <a:pt x="391" y="649"/>
                  </a:cubicBezTo>
                  <a:lnTo>
                    <a:pt x="401" y="649"/>
                  </a:lnTo>
                  <a:cubicBezTo>
                    <a:pt x="442" y="638"/>
                    <a:pt x="483" y="628"/>
                    <a:pt x="524" y="597"/>
                  </a:cubicBezTo>
                  <a:cubicBezTo>
                    <a:pt x="565" y="577"/>
                    <a:pt x="597" y="556"/>
                    <a:pt x="617" y="515"/>
                  </a:cubicBezTo>
                  <a:cubicBezTo>
                    <a:pt x="627" y="484"/>
                    <a:pt x="648" y="464"/>
                    <a:pt x="658" y="443"/>
                  </a:cubicBezTo>
                  <a:cubicBezTo>
                    <a:pt x="679" y="382"/>
                    <a:pt x="689" y="330"/>
                    <a:pt x="679" y="279"/>
                  </a:cubicBezTo>
                  <a:cubicBezTo>
                    <a:pt x="668" y="258"/>
                    <a:pt x="668" y="248"/>
                    <a:pt x="668" y="238"/>
                  </a:cubicBezTo>
                  <a:cubicBezTo>
                    <a:pt x="658" y="186"/>
                    <a:pt x="638" y="155"/>
                    <a:pt x="606" y="114"/>
                  </a:cubicBezTo>
                  <a:cubicBezTo>
                    <a:pt x="586" y="104"/>
                    <a:pt x="565" y="83"/>
                    <a:pt x="545" y="62"/>
                  </a:cubicBezTo>
                  <a:lnTo>
                    <a:pt x="473" y="21"/>
                  </a:lnTo>
                  <a:cubicBezTo>
                    <a:pt x="432" y="1"/>
                    <a:pt x="391"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5"/>
            <p:cNvSpPr/>
            <p:nvPr/>
          </p:nvSpPr>
          <p:spPr>
            <a:xfrm>
              <a:off x="5126560" y="2382320"/>
              <a:ext cx="22778" cy="20965"/>
            </a:xfrm>
            <a:custGeom>
              <a:rect b="b" l="l" r="r" t="t"/>
              <a:pathLst>
                <a:path extrusionOk="0" h="474" w="515">
                  <a:moveTo>
                    <a:pt x="196" y="1"/>
                  </a:moveTo>
                  <a:cubicBezTo>
                    <a:pt x="175" y="11"/>
                    <a:pt x="155" y="11"/>
                    <a:pt x="134" y="21"/>
                  </a:cubicBezTo>
                  <a:cubicBezTo>
                    <a:pt x="104" y="32"/>
                    <a:pt x="83" y="52"/>
                    <a:pt x="63" y="73"/>
                  </a:cubicBezTo>
                  <a:cubicBezTo>
                    <a:pt x="42" y="83"/>
                    <a:pt x="31" y="103"/>
                    <a:pt x="21" y="124"/>
                  </a:cubicBezTo>
                  <a:cubicBezTo>
                    <a:pt x="11" y="145"/>
                    <a:pt x="1" y="176"/>
                    <a:pt x="1" y="206"/>
                  </a:cubicBezTo>
                  <a:lnTo>
                    <a:pt x="1" y="268"/>
                  </a:lnTo>
                  <a:cubicBezTo>
                    <a:pt x="1" y="288"/>
                    <a:pt x="11" y="309"/>
                    <a:pt x="11" y="330"/>
                  </a:cubicBezTo>
                  <a:cubicBezTo>
                    <a:pt x="21" y="361"/>
                    <a:pt x="42" y="381"/>
                    <a:pt x="72" y="402"/>
                  </a:cubicBezTo>
                  <a:cubicBezTo>
                    <a:pt x="93" y="432"/>
                    <a:pt x="114" y="443"/>
                    <a:pt x="145" y="453"/>
                  </a:cubicBezTo>
                  <a:lnTo>
                    <a:pt x="155" y="453"/>
                  </a:lnTo>
                  <a:cubicBezTo>
                    <a:pt x="165" y="464"/>
                    <a:pt x="175" y="464"/>
                    <a:pt x="186" y="464"/>
                  </a:cubicBezTo>
                  <a:cubicBezTo>
                    <a:pt x="206" y="474"/>
                    <a:pt x="237" y="474"/>
                    <a:pt x="268" y="474"/>
                  </a:cubicBezTo>
                  <a:lnTo>
                    <a:pt x="278" y="474"/>
                  </a:lnTo>
                  <a:lnTo>
                    <a:pt x="289" y="464"/>
                  </a:lnTo>
                  <a:lnTo>
                    <a:pt x="319" y="464"/>
                  </a:lnTo>
                  <a:cubicBezTo>
                    <a:pt x="360" y="453"/>
                    <a:pt x="392" y="443"/>
                    <a:pt x="433" y="412"/>
                  </a:cubicBezTo>
                  <a:cubicBezTo>
                    <a:pt x="453" y="402"/>
                    <a:pt x="463" y="371"/>
                    <a:pt x="484" y="350"/>
                  </a:cubicBezTo>
                  <a:lnTo>
                    <a:pt x="494" y="340"/>
                  </a:lnTo>
                  <a:cubicBezTo>
                    <a:pt x="504" y="320"/>
                    <a:pt x="515" y="288"/>
                    <a:pt x="515" y="268"/>
                  </a:cubicBezTo>
                  <a:lnTo>
                    <a:pt x="515" y="217"/>
                  </a:lnTo>
                  <a:cubicBezTo>
                    <a:pt x="515" y="206"/>
                    <a:pt x="504" y="196"/>
                    <a:pt x="504" y="196"/>
                  </a:cubicBezTo>
                  <a:cubicBezTo>
                    <a:pt x="494" y="155"/>
                    <a:pt x="484" y="124"/>
                    <a:pt x="463" y="103"/>
                  </a:cubicBezTo>
                  <a:cubicBezTo>
                    <a:pt x="433" y="73"/>
                    <a:pt x="401" y="42"/>
                    <a:pt x="371" y="32"/>
                  </a:cubicBezTo>
                  <a:cubicBezTo>
                    <a:pt x="360" y="32"/>
                    <a:pt x="350" y="21"/>
                    <a:pt x="340" y="21"/>
                  </a:cubicBezTo>
                  <a:cubicBezTo>
                    <a:pt x="340" y="21"/>
                    <a:pt x="330" y="21"/>
                    <a:pt x="330" y="11"/>
                  </a:cubicBezTo>
                  <a:lnTo>
                    <a:pt x="319" y="11"/>
                  </a:lnTo>
                  <a:cubicBezTo>
                    <a:pt x="289" y="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5"/>
            <p:cNvSpPr/>
            <p:nvPr/>
          </p:nvSpPr>
          <p:spPr>
            <a:xfrm>
              <a:off x="5064240" y="2300627"/>
              <a:ext cx="20080" cy="20346"/>
            </a:xfrm>
            <a:custGeom>
              <a:rect b="b" l="l" r="r" t="t"/>
              <a:pathLst>
                <a:path extrusionOk="0" h="460" w="454">
                  <a:moveTo>
                    <a:pt x="217" y="0"/>
                  </a:moveTo>
                  <a:cubicBezTo>
                    <a:pt x="201" y="0"/>
                    <a:pt x="183" y="5"/>
                    <a:pt x="165" y="17"/>
                  </a:cubicBezTo>
                  <a:cubicBezTo>
                    <a:pt x="135" y="17"/>
                    <a:pt x="114" y="28"/>
                    <a:pt x="83" y="48"/>
                  </a:cubicBezTo>
                  <a:cubicBezTo>
                    <a:pt x="73" y="69"/>
                    <a:pt x="53" y="79"/>
                    <a:pt x="42" y="99"/>
                  </a:cubicBezTo>
                  <a:cubicBezTo>
                    <a:pt x="21" y="131"/>
                    <a:pt x="11" y="161"/>
                    <a:pt x="1" y="202"/>
                  </a:cubicBezTo>
                  <a:lnTo>
                    <a:pt x="1" y="264"/>
                  </a:lnTo>
                  <a:cubicBezTo>
                    <a:pt x="11" y="305"/>
                    <a:pt x="21" y="336"/>
                    <a:pt x="53" y="378"/>
                  </a:cubicBezTo>
                  <a:cubicBezTo>
                    <a:pt x="73" y="398"/>
                    <a:pt x="94" y="419"/>
                    <a:pt x="124" y="429"/>
                  </a:cubicBezTo>
                  <a:cubicBezTo>
                    <a:pt x="145" y="449"/>
                    <a:pt x="176" y="449"/>
                    <a:pt x="206" y="460"/>
                  </a:cubicBezTo>
                  <a:cubicBezTo>
                    <a:pt x="238" y="460"/>
                    <a:pt x="258" y="460"/>
                    <a:pt x="289" y="449"/>
                  </a:cubicBezTo>
                  <a:cubicBezTo>
                    <a:pt x="320" y="439"/>
                    <a:pt x="350" y="429"/>
                    <a:pt x="371" y="408"/>
                  </a:cubicBezTo>
                  <a:cubicBezTo>
                    <a:pt x="382" y="387"/>
                    <a:pt x="402" y="378"/>
                    <a:pt x="412" y="367"/>
                  </a:cubicBezTo>
                  <a:cubicBezTo>
                    <a:pt x="433" y="326"/>
                    <a:pt x="453" y="295"/>
                    <a:pt x="453" y="254"/>
                  </a:cubicBezTo>
                  <a:lnTo>
                    <a:pt x="453" y="192"/>
                  </a:lnTo>
                  <a:cubicBezTo>
                    <a:pt x="443" y="151"/>
                    <a:pt x="433" y="120"/>
                    <a:pt x="402" y="90"/>
                  </a:cubicBezTo>
                  <a:cubicBezTo>
                    <a:pt x="391" y="58"/>
                    <a:pt x="361" y="38"/>
                    <a:pt x="340" y="28"/>
                  </a:cubicBezTo>
                  <a:cubicBezTo>
                    <a:pt x="309" y="17"/>
                    <a:pt x="279" y="7"/>
                    <a:pt x="247" y="7"/>
                  </a:cubicBezTo>
                  <a:cubicBezTo>
                    <a:pt x="239" y="3"/>
                    <a:pt x="229"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5078792" y="2241934"/>
              <a:ext cx="20080" cy="21186"/>
            </a:xfrm>
            <a:custGeom>
              <a:rect b="b" l="l" r="r" t="t"/>
              <a:pathLst>
                <a:path extrusionOk="0" h="479" w="454">
                  <a:moveTo>
                    <a:pt x="227" y="0"/>
                  </a:moveTo>
                  <a:cubicBezTo>
                    <a:pt x="214" y="0"/>
                    <a:pt x="201" y="3"/>
                    <a:pt x="186" y="7"/>
                  </a:cubicBezTo>
                  <a:cubicBezTo>
                    <a:pt x="165" y="7"/>
                    <a:pt x="145" y="18"/>
                    <a:pt x="135" y="18"/>
                  </a:cubicBezTo>
                  <a:cubicBezTo>
                    <a:pt x="104" y="28"/>
                    <a:pt x="83" y="49"/>
                    <a:pt x="62" y="69"/>
                  </a:cubicBezTo>
                  <a:cubicBezTo>
                    <a:pt x="42" y="80"/>
                    <a:pt x="32" y="100"/>
                    <a:pt x="32" y="121"/>
                  </a:cubicBezTo>
                  <a:cubicBezTo>
                    <a:pt x="11" y="142"/>
                    <a:pt x="1" y="162"/>
                    <a:pt x="1" y="193"/>
                  </a:cubicBezTo>
                  <a:lnTo>
                    <a:pt x="1" y="254"/>
                  </a:lnTo>
                  <a:lnTo>
                    <a:pt x="11" y="254"/>
                  </a:lnTo>
                  <a:cubicBezTo>
                    <a:pt x="11" y="265"/>
                    <a:pt x="1" y="275"/>
                    <a:pt x="1" y="286"/>
                  </a:cubicBezTo>
                  <a:cubicBezTo>
                    <a:pt x="11" y="316"/>
                    <a:pt x="21" y="347"/>
                    <a:pt x="32" y="368"/>
                  </a:cubicBezTo>
                  <a:cubicBezTo>
                    <a:pt x="53" y="398"/>
                    <a:pt x="62" y="419"/>
                    <a:pt x="94" y="439"/>
                  </a:cubicBezTo>
                  <a:cubicBezTo>
                    <a:pt x="114" y="450"/>
                    <a:pt x="145" y="460"/>
                    <a:pt x="165" y="471"/>
                  </a:cubicBezTo>
                  <a:cubicBezTo>
                    <a:pt x="181" y="476"/>
                    <a:pt x="196" y="478"/>
                    <a:pt x="212" y="478"/>
                  </a:cubicBezTo>
                  <a:cubicBezTo>
                    <a:pt x="227" y="478"/>
                    <a:pt x="243" y="476"/>
                    <a:pt x="258" y="471"/>
                  </a:cubicBezTo>
                  <a:cubicBezTo>
                    <a:pt x="289" y="471"/>
                    <a:pt x="330" y="450"/>
                    <a:pt x="361" y="429"/>
                  </a:cubicBezTo>
                  <a:cubicBezTo>
                    <a:pt x="382" y="409"/>
                    <a:pt x="391" y="398"/>
                    <a:pt x="402" y="378"/>
                  </a:cubicBezTo>
                  <a:cubicBezTo>
                    <a:pt x="412" y="368"/>
                    <a:pt x="423" y="347"/>
                    <a:pt x="433" y="327"/>
                  </a:cubicBezTo>
                  <a:cubicBezTo>
                    <a:pt x="443" y="295"/>
                    <a:pt x="453" y="244"/>
                    <a:pt x="443" y="203"/>
                  </a:cubicBezTo>
                  <a:cubicBezTo>
                    <a:pt x="433" y="151"/>
                    <a:pt x="423" y="142"/>
                    <a:pt x="391" y="90"/>
                  </a:cubicBezTo>
                  <a:cubicBezTo>
                    <a:pt x="382" y="69"/>
                    <a:pt x="361" y="59"/>
                    <a:pt x="340" y="39"/>
                  </a:cubicBezTo>
                  <a:cubicBezTo>
                    <a:pt x="320" y="28"/>
                    <a:pt x="299" y="7"/>
                    <a:pt x="268" y="7"/>
                  </a:cubicBezTo>
                  <a:cubicBezTo>
                    <a:pt x="253" y="3"/>
                    <a:pt x="240"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5179326" y="1928432"/>
              <a:ext cx="16852" cy="16409"/>
            </a:xfrm>
            <a:custGeom>
              <a:rect b="b" l="l" r="r" t="t"/>
              <a:pathLst>
                <a:path extrusionOk="0" h="371" w="381">
                  <a:moveTo>
                    <a:pt x="165" y="0"/>
                  </a:moveTo>
                  <a:cubicBezTo>
                    <a:pt x="134" y="0"/>
                    <a:pt x="103" y="11"/>
                    <a:pt x="72" y="42"/>
                  </a:cubicBezTo>
                  <a:cubicBezTo>
                    <a:pt x="52" y="52"/>
                    <a:pt x="42" y="73"/>
                    <a:pt x="31" y="93"/>
                  </a:cubicBezTo>
                  <a:cubicBezTo>
                    <a:pt x="10" y="114"/>
                    <a:pt x="10" y="135"/>
                    <a:pt x="1" y="165"/>
                  </a:cubicBezTo>
                  <a:cubicBezTo>
                    <a:pt x="1" y="186"/>
                    <a:pt x="1" y="217"/>
                    <a:pt x="10" y="237"/>
                  </a:cubicBezTo>
                  <a:cubicBezTo>
                    <a:pt x="21" y="258"/>
                    <a:pt x="31" y="288"/>
                    <a:pt x="42" y="299"/>
                  </a:cubicBezTo>
                  <a:lnTo>
                    <a:pt x="83" y="340"/>
                  </a:lnTo>
                  <a:cubicBezTo>
                    <a:pt x="113" y="361"/>
                    <a:pt x="145" y="371"/>
                    <a:pt x="175" y="371"/>
                  </a:cubicBezTo>
                  <a:lnTo>
                    <a:pt x="216" y="371"/>
                  </a:lnTo>
                  <a:cubicBezTo>
                    <a:pt x="257" y="371"/>
                    <a:pt x="289" y="350"/>
                    <a:pt x="309" y="329"/>
                  </a:cubicBezTo>
                  <a:cubicBezTo>
                    <a:pt x="330" y="320"/>
                    <a:pt x="350" y="299"/>
                    <a:pt x="360" y="268"/>
                  </a:cubicBezTo>
                  <a:cubicBezTo>
                    <a:pt x="371" y="247"/>
                    <a:pt x="381" y="227"/>
                    <a:pt x="381" y="206"/>
                  </a:cubicBezTo>
                  <a:cubicBezTo>
                    <a:pt x="381" y="176"/>
                    <a:pt x="381" y="155"/>
                    <a:pt x="371" y="135"/>
                  </a:cubicBezTo>
                  <a:cubicBezTo>
                    <a:pt x="371" y="103"/>
                    <a:pt x="360" y="83"/>
                    <a:pt x="340" y="62"/>
                  </a:cubicBezTo>
                  <a:cubicBezTo>
                    <a:pt x="330" y="52"/>
                    <a:pt x="319" y="42"/>
                    <a:pt x="298" y="32"/>
                  </a:cubicBezTo>
                  <a:cubicBezTo>
                    <a:pt x="278" y="11"/>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5214312" y="1981641"/>
              <a:ext cx="18709" cy="18267"/>
            </a:xfrm>
            <a:custGeom>
              <a:rect b="b" l="l" r="r" t="t"/>
              <a:pathLst>
                <a:path extrusionOk="0" h="413" w="423">
                  <a:moveTo>
                    <a:pt x="186" y="1"/>
                  </a:moveTo>
                  <a:cubicBezTo>
                    <a:pt x="145" y="1"/>
                    <a:pt x="114" y="21"/>
                    <a:pt x="83" y="42"/>
                  </a:cubicBezTo>
                  <a:cubicBezTo>
                    <a:pt x="63" y="63"/>
                    <a:pt x="42" y="83"/>
                    <a:pt x="32" y="104"/>
                  </a:cubicBezTo>
                  <a:cubicBezTo>
                    <a:pt x="22" y="124"/>
                    <a:pt x="12" y="155"/>
                    <a:pt x="12" y="186"/>
                  </a:cubicBezTo>
                  <a:cubicBezTo>
                    <a:pt x="1" y="207"/>
                    <a:pt x="12" y="237"/>
                    <a:pt x="22" y="258"/>
                  </a:cubicBezTo>
                  <a:cubicBezTo>
                    <a:pt x="22" y="289"/>
                    <a:pt x="32" y="309"/>
                    <a:pt x="53" y="330"/>
                  </a:cubicBezTo>
                  <a:lnTo>
                    <a:pt x="94" y="371"/>
                  </a:lnTo>
                  <a:cubicBezTo>
                    <a:pt x="124" y="392"/>
                    <a:pt x="156" y="402"/>
                    <a:pt x="197" y="412"/>
                  </a:cubicBezTo>
                  <a:lnTo>
                    <a:pt x="248" y="412"/>
                  </a:lnTo>
                  <a:cubicBezTo>
                    <a:pt x="289" y="402"/>
                    <a:pt x="320" y="392"/>
                    <a:pt x="351" y="360"/>
                  </a:cubicBezTo>
                  <a:cubicBezTo>
                    <a:pt x="371" y="351"/>
                    <a:pt x="382" y="330"/>
                    <a:pt x="402" y="299"/>
                  </a:cubicBezTo>
                  <a:cubicBezTo>
                    <a:pt x="412" y="278"/>
                    <a:pt x="423" y="248"/>
                    <a:pt x="423" y="227"/>
                  </a:cubicBezTo>
                  <a:cubicBezTo>
                    <a:pt x="423" y="196"/>
                    <a:pt x="423" y="175"/>
                    <a:pt x="412" y="145"/>
                  </a:cubicBezTo>
                  <a:cubicBezTo>
                    <a:pt x="412" y="114"/>
                    <a:pt x="392" y="93"/>
                    <a:pt x="382" y="72"/>
                  </a:cubicBezTo>
                  <a:cubicBezTo>
                    <a:pt x="361" y="63"/>
                    <a:pt x="351" y="52"/>
                    <a:pt x="341" y="31"/>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5153717" y="1988010"/>
              <a:ext cx="18090" cy="12827"/>
            </a:xfrm>
            <a:custGeom>
              <a:rect b="b" l="l" r="r" t="t"/>
              <a:pathLst>
                <a:path extrusionOk="0" h="290" w="409">
                  <a:moveTo>
                    <a:pt x="200" y="1"/>
                  </a:moveTo>
                  <a:cubicBezTo>
                    <a:pt x="172" y="1"/>
                    <a:pt x="144" y="10"/>
                    <a:pt x="116" y="31"/>
                  </a:cubicBezTo>
                  <a:cubicBezTo>
                    <a:pt x="1" y="130"/>
                    <a:pt x="91" y="289"/>
                    <a:pt x="206" y="289"/>
                  </a:cubicBezTo>
                  <a:cubicBezTo>
                    <a:pt x="234" y="289"/>
                    <a:pt x="263" y="280"/>
                    <a:pt x="292" y="258"/>
                  </a:cubicBezTo>
                  <a:cubicBezTo>
                    <a:pt x="408" y="166"/>
                    <a:pt x="316"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5188438" y="2033965"/>
              <a:ext cx="22292" cy="22336"/>
            </a:xfrm>
            <a:custGeom>
              <a:rect b="b" l="l" r="r" t="t"/>
              <a:pathLst>
                <a:path extrusionOk="0" h="505" w="504">
                  <a:moveTo>
                    <a:pt x="268" y="0"/>
                  </a:moveTo>
                  <a:cubicBezTo>
                    <a:pt x="236" y="0"/>
                    <a:pt x="206" y="0"/>
                    <a:pt x="185" y="11"/>
                  </a:cubicBezTo>
                  <a:cubicBezTo>
                    <a:pt x="154" y="21"/>
                    <a:pt x="124" y="31"/>
                    <a:pt x="92" y="52"/>
                  </a:cubicBezTo>
                  <a:cubicBezTo>
                    <a:pt x="83" y="62"/>
                    <a:pt x="72" y="82"/>
                    <a:pt x="51" y="103"/>
                  </a:cubicBezTo>
                  <a:cubicBezTo>
                    <a:pt x="31" y="123"/>
                    <a:pt x="21" y="155"/>
                    <a:pt x="21" y="185"/>
                  </a:cubicBezTo>
                  <a:cubicBezTo>
                    <a:pt x="10" y="216"/>
                    <a:pt x="0" y="247"/>
                    <a:pt x="10" y="278"/>
                  </a:cubicBezTo>
                  <a:cubicBezTo>
                    <a:pt x="21" y="288"/>
                    <a:pt x="21" y="309"/>
                    <a:pt x="31" y="329"/>
                  </a:cubicBezTo>
                  <a:cubicBezTo>
                    <a:pt x="41" y="360"/>
                    <a:pt x="62" y="391"/>
                    <a:pt x="83" y="411"/>
                  </a:cubicBezTo>
                  <a:cubicBezTo>
                    <a:pt x="92" y="422"/>
                    <a:pt x="113" y="432"/>
                    <a:pt x="134" y="443"/>
                  </a:cubicBezTo>
                  <a:lnTo>
                    <a:pt x="154" y="463"/>
                  </a:lnTo>
                  <a:cubicBezTo>
                    <a:pt x="175" y="473"/>
                    <a:pt x="195" y="484"/>
                    <a:pt x="206" y="494"/>
                  </a:cubicBezTo>
                  <a:cubicBezTo>
                    <a:pt x="236" y="504"/>
                    <a:pt x="268" y="504"/>
                    <a:pt x="288" y="504"/>
                  </a:cubicBezTo>
                  <a:cubicBezTo>
                    <a:pt x="309" y="504"/>
                    <a:pt x="329" y="504"/>
                    <a:pt x="350" y="494"/>
                  </a:cubicBezTo>
                  <a:cubicBezTo>
                    <a:pt x="380" y="494"/>
                    <a:pt x="401" y="484"/>
                    <a:pt x="421" y="463"/>
                  </a:cubicBezTo>
                  <a:cubicBezTo>
                    <a:pt x="442" y="443"/>
                    <a:pt x="453" y="432"/>
                    <a:pt x="463" y="411"/>
                  </a:cubicBezTo>
                  <a:cubicBezTo>
                    <a:pt x="473" y="401"/>
                    <a:pt x="483" y="381"/>
                    <a:pt x="494" y="370"/>
                  </a:cubicBezTo>
                  <a:cubicBezTo>
                    <a:pt x="504" y="340"/>
                    <a:pt x="504" y="309"/>
                    <a:pt x="504" y="288"/>
                  </a:cubicBezTo>
                  <a:cubicBezTo>
                    <a:pt x="504" y="258"/>
                    <a:pt x="504" y="226"/>
                    <a:pt x="494" y="196"/>
                  </a:cubicBezTo>
                  <a:cubicBezTo>
                    <a:pt x="483" y="196"/>
                    <a:pt x="483" y="185"/>
                    <a:pt x="473" y="175"/>
                  </a:cubicBezTo>
                  <a:cubicBezTo>
                    <a:pt x="473" y="165"/>
                    <a:pt x="473" y="155"/>
                    <a:pt x="463" y="144"/>
                  </a:cubicBezTo>
                  <a:cubicBezTo>
                    <a:pt x="453" y="114"/>
                    <a:pt x="432" y="82"/>
                    <a:pt x="412" y="62"/>
                  </a:cubicBezTo>
                  <a:cubicBezTo>
                    <a:pt x="391" y="41"/>
                    <a:pt x="360" y="21"/>
                    <a:pt x="329" y="11"/>
                  </a:cubicBezTo>
                  <a:cubicBezTo>
                    <a:pt x="309" y="11"/>
                    <a:pt x="28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5242840" y="2033788"/>
              <a:ext cx="37684" cy="26317"/>
            </a:xfrm>
            <a:custGeom>
              <a:rect b="b" l="l" r="r" t="t"/>
              <a:pathLst>
                <a:path extrusionOk="0" h="595" w="852">
                  <a:moveTo>
                    <a:pt x="417" y="0"/>
                  </a:moveTo>
                  <a:cubicBezTo>
                    <a:pt x="359" y="0"/>
                    <a:pt x="298" y="20"/>
                    <a:pt x="240" y="66"/>
                  </a:cubicBezTo>
                  <a:cubicBezTo>
                    <a:pt x="0" y="257"/>
                    <a:pt x="194" y="594"/>
                    <a:pt x="434" y="594"/>
                  </a:cubicBezTo>
                  <a:cubicBezTo>
                    <a:pt x="492" y="594"/>
                    <a:pt x="553" y="575"/>
                    <a:pt x="610" y="529"/>
                  </a:cubicBezTo>
                  <a:cubicBezTo>
                    <a:pt x="851" y="338"/>
                    <a:pt x="657" y="0"/>
                    <a:pt x="4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5295209" y="2049313"/>
              <a:ext cx="46088" cy="32332"/>
            </a:xfrm>
            <a:custGeom>
              <a:rect b="b" l="l" r="r" t="t"/>
              <a:pathLst>
                <a:path extrusionOk="0" h="731" w="1042">
                  <a:moveTo>
                    <a:pt x="513" y="1"/>
                  </a:moveTo>
                  <a:cubicBezTo>
                    <a:pt x="440" y="1"/>
                    <a:pt x="364" y="26"/>
                    <a:pt x="290" y="85"/>
                  </a:cubicBezTo>
                  <a:cubicBezTo>
                    <a:pt x="0" y="317"/>
                    <a:pt x="239" y="730"/>
                    <a:pt x="536" y="730"/>
                  </a:cubicBezTo>
                  <a:cubicBezTo>
                    <a:pt x="607" y="730"/>
                    <a:pt x="682" y="707"/>
                    <a:pt x="753" y="651"/>
                  </a:cubicBezTo>
                  <a:cubicBezTo>
                    <a:pt x="1042" y="411"/>
                    <a:pt x="808" y="1"/>
                    <a:pt x="5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5271015" y="2099337"/>
              <a:ext cx="24636" cy="17250"/>
            </a:xfrm>
            <a:custGeom>
              <a:rect b="b" l="l" r="r" t="t"/>
              <a:pathLst>
                <a:path extrusionOk="0" h="390" w="557">
                  <a:moveTo>
                    <a:pt x="342" y="0"/>
                  </a:moveTo>
                  <a:cubicBezTo>
                    <a:pt x="320" y="0"/>
                    <a:pt x="296" y="4"/>
                    <a:pt x="272" y="13"/>
                  </a:cubicBezTo>
                  <a:cubicBezTo>
                    <a:pt x="251" y="13"/>
                    <a:pt x="241" y="13"/>
                    <a:pt x="231" y="23"/>
                  </a:cubicBezTo>
                  <a:cubicBezTo>
                    <a:pt x="1" y="103"/>
                    <a:pt x="162" y="390"/>
                    <a:pt x="324" y="390"/>
                  </a:cubicBezTo>
                  <a:cubicBezTo>
                    <a:pt x="372" y="390"/>
                    <a:pt x="420" y="365"/>
                    <a:pt x="457" y="301"/>
                  </a:cubicBezTo>
                  <a:cubicBezTo>
                    <a:pt x="467" y="291"/>
                    <a:pt x="467" y="281"/>
                    <a:pt x="478" y="270"/>
                  </a:cubicBezTo>
                  <a:cubicBezTo>
                    <a:pt x="556" y="139"/>
                    <a:pt x="471" y="0"/>
                    <a:pt x="34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5221610" y="2101990"/>
              <a:ext cx="18223" cy="18621"/>
            </a:xfrm>
            <a:custGeom>
              <a:rect b="b" l="l" r="r" t="t"/>
              <a:pathLst>
                <a:path extrusionOk="0" h="421" w="412">
                  <a:moveTo>
                    <a:pt x="185" y="0"/>
                  </a:moveTo>
                  <a:cubicBezTo>
                    <a:pt x="171" y="0"/>
                    <a:pt x="155" y="4"/>
                    <a:pt x="135" y="4"/>
                  </a:cubicBezTo>
                  <a:cubicBezTo>
                    <a:pt x="114" y="15"/>
                    <a:pt x="83" y="25"/>
                    <a:pt x="73" y="46"/>
                  </a:cubicBezTo>
                  <a:cubicBezTo>
                    <a:pt x="52" y="56"/>
                    <a:pt x="42" y="66"/>
                    <a:pt x="32" y="77"/>
                  </a:cubicBezTo>
                  <a:cubicBezTo>
                    <a:pt x="11" y="107"/>
                    <a:pt x="0" y="139"/>
                    <a:pt x="0" y="169"/>
                  </a:cubicBezTo>
                  <a:lnTo>
                    <a:pt x="0" y="221"/>
                  </a:lnTo>
                  <a:cubicBezTo>
                    <a:pt x="0" y="262"/>
                    <a:pt x="21" y="292"/>
                    <a:pt x="42" y="313"/>
                  </a:cubicBezTo>
                  <a:cubicBezTo>
                    <a:pt x="52" y="333"/>
                    <a:pt x="83" y="354"/>
                    <a:pt x="103" y="375"/>
                  </a:cubicBezTo>
                  <a:cubicBezTo>
                    <a:pt x="103" y="375"/>
                    <a:pt x="114" y="385"/>
                    <a:pt x="124" y="385"/>
                  </a:cubicBezTo>
                  <a:cubicBezTo>
                    <a:pt x="135" y="395"/>
                    <a:pt x="155" y="406"/>
                    <a:pt x="165" y="406"/>
                  </a:cubicBezTo>
                  <a:cubicBezTo>
                    <a:pt x="179" y="413"/>
                    <a:pt x="194" y="420"/>
                    <a:pt x="212" y="420"/>
                  </a:cubicBezTo>
                  <a:cubicBezTo>
                    <a:pt x="220" y="420"/>
                    <a:pt x="228" y="419"/>
                    <a:pt x="237" y="416"/>
                  </a:cubicBezTo>
                  <a:lnTo>
                    <a:pt x="279" y="416"/>
                  </a:lnTo>
                  <a:lnTo>
                    <a:pt x="340" y="385"/>
                  </a:lnTo>
                  <a:lnTo>
                    <a:pt x="371" y="344"/>
                  </a:lnTo>
                  <a:cubicBezTo>
                    <a:pt x="381" y="333"/>
                    <a:pt x="391" y="324"/>
                    <a:pt x="391" y="303"/>
                  </a:cubicBezTo>
                  <a:cubicBezTo>
                    <a:pt x="402" y="282"/>
                    <a:pt x="412" y="262"/>
                    <a:pt x="402" y="241"/>
                  </a:cubicBezTo>
                  <a:cubicBezTo>
                    <a:pt x="412" y="210"/>
                    <a:pt x="402" y="190"/>
                    <a:pt x="391" y="169"/>
                  </a:cubicBezTo>
                  <a:cubicBezTo>
                    <a:pt x="391" y="159"/>
                    <a:pt x="381" y="148"/>
                    <a:pt x="381" y="139"/>
                  </a:cubicBezTo>
                  <a:cubicBezTo>
                    <a:pt x="371" y="118"/>
                    <a:pt x="361" y="87"/>
                    <a:pt x="340" y="77"/>
                  </a:cubicBezTo>
                  <a:cubicBezTo>
                    <a:pt x="330" y="46"/>
                    <a:pt x="309" y="36"/>
                    <a:pt x="279" y="25"/>
                  </a:cubicBezTo>
                  <a:cubicBezTo>
                    <a:pt x="258" y="15"/>
                    <a:pt x="237" y="4"/>
                    <a:pt x="206" y="4"/>
                  </a:cubicBezTo>
                  <a:cubicBezTo>
                    <a:pt x="199" y="1"/>
                    <a:pt x="192" y="0"/>
                    <a:pt x="18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5227537" y="2178375"/>
              <a:ext cx="19152" cy="18444"/>
            </a:xfrm>
            <a:custGeom>
              <a:rect b="b" l="l" r="r" t="t"/>
              <a:pathLst>
                <a:path extrusionOk="0" h="417" w="433">
                  <a:moveTo>
                    <a:pt x="243" y="1"/>
                  </a:moveTo>
                  <a:cubicBezTo>
                    <a:pt x="234" y="1"/>
                    <a:pt x="225" y="2"/>
                    <a:pt x="216" y="5"/>
                  </a:cubicBezTo>
                  <a:cubicBezTo>
                    <a:pt x="175" y="16"/>
                    <a:pt x="165" y="16"/>
                    <a:pt x="124" y="46"/>
                  </a:cubicBezTo>
                  <a:lnTo>
                    <a:pt x="113" y="46"/>
                  </a:lnTo>
                  <a:cubicBezTo>
                    <a:pt x="113" y="57"/>
                    <a:pt x="103" y="57"/>
                    <a:pt x="103" y="57"/>
                  </a:cubicBezTo>
                  <a:cubicBezTo>
                    <a:pt x="93" y="67"/>
                    <a:pt x="83" y="67"/>
                    <a:pt x="72" y="77"/>
                  </a:cubicBezTo>
                  <a:cubicBezTo>
                    <a:pt x="52" y="98"/>
                    <a:pt x="42" y="108"/>
                    <a:pt x="21" y="139"/>
                  </a:cubicBezTo>
                  <a:cubicBezTo>
                    <a:pt x="10" y="160"/>
                    <a:pt x="1" y="180"/>
                    <a:pt x="1" y="211"/>
                  </a:cubicBezTo>
                  <a:cubicBezTo>
                    <a:pt x="1" y="231"/>
                    <a:pt x="1" y="252"/>
                    <a:pt x="10" y="283"/>
                  </a:cubicBezTo>
                  <a:cubicBezTo>
                    <a:pt x="10" y="304"/>
                    <a:pt x="31" y="324"/>
                    <a:pt x="42" y="345"/>
                  </a:cubicBezTo>
                  <a:lnTo>
                    <a:pt x="83" y="386"/>
                  </a:lnTo>
                  <a:cubicBezTo>
                    <a:pt x="113" y="406"/>
                    <a:pt x="145" y="416"/>
                    <a:pt x="175" y="416"/>
                  </a:cubicBezTo>
                  <a:lnTo>
                    <a:pt x="227" y="416"/>
                  </a:lnTo>
                  <a:cubicBezTo>
                    <a:pt x="257" y="416"/>
                    <a:pt x="288" y="396"/>
                    <a:pt x="319" y="375"/>
                  </a:cubicBezTo>
                  <a:cubicBezTo>
                    <a:pt x="319" y="365"/>
                    <a:pt x="330" y="365"/>
                    <a:pt x="339" y="355"/>
                  </a:cubicBezTo>
                  <a:lnTo>
                    <a:pt x="350" y="345"/>
                  </a:lnTo>
                  <a:lnTo>
                    <a:pt x="360" y="334"/>
                  </a:lnTo>
                  <a:cubicBezTo>
                    <a:pt x="391" y="304"/>
                    <a:pt x="401" y="293"/>
                    <a:pt x="422" y="252"/>
                  </a:cubicBezTo>
                  <a:cubicBezTo>
                    <a:pt x="432" y="221"/>
                    <a:pt x="432" y="190"/>
                    <a:pt x="432" y="160"/>
                  </a:cubicBezTo>
                  <a:cubicBezTo>
                    <a:pt x="422" y="128"/>
                    <a:pt x="412" y="98"/>
                    <a:pt x="391" y="67"/>
                  </a:cubicBezTo>
                  <a:cubicBezTo>
                    <a:pt x="371" y="46"/>
                    <a:pt x="339" y="25"/>
                    <a:pt x="309" y="16"/>
                  </a:cubicBezTo>
                  <a:cubicBezTo>
                    <a:pt x="287" y="8"/>
                    <a:pt x="265"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5300295" y="2136711"/>
              <a:ext cx="37772" cy="37374"/>
            </a:xfrm>
            <a:custGeom>
              <a:rect b="b" l="l" r="r" t="t"/>
              <a:pathLst>
                <a:path extrusionOk="0" h="845" w="854">
                  <a:moveTo>
                    <a:pt x="474" y="1"/>
                  </a:moveTo>
                  <a:cubicBezTo>
                    <a:pt x="433" y="12"/>
                    <a:pt x="401" y="12"/>
                    <a:pt x="360" y="12"/>
                  </a:cubicBezTo>
                  <a:cubicBezTo>
                    <a:pt x="289" y="21"/>
                    <a:pt x="216" y="53"/>
                    <a:pt x="165" y="94"/>
                  </a:cubicBezTo>
                  <a:cubicBezTo>
                    <a:pt x="113" y="135"/>
                    <a:pt x="83" y="176"/>
                    <a:pt x="62" y="227"/>
                  </a:cubicBezTo>
                  <a:cubicBezTo>
                    <a:pt x="31" y="268"/>
                    <a:pt x="11" y="320"/>
                    <a:pt x="11" y="382"/>
                  </a:cubicBezTo>
                  <a:cubicBezTo>
                    <a:pt x="1" y="433"/>
                    <a:pt x="1" y="485"/>
                    <a:pt x="21" y="536"/>
                  </a:cubicBezTo>
                  <a:cubicBezTo>
                    <a:pt x="31" y="597"/>
                    <a:pt x="62" y="649"/>
                    <a:pt x="93" y="690"/>
                  </a:cubicBezTo>
                  <a:cubicBezTo>
                    <a:pt x="124" y="711"/>
                    <a:pt x="155" y="741"/>
                    <a:pt x="175" y="762"/>
                  </a:cubicBezTo>
                  <a:cubicBezTo>
                    <a:pt x="237" y="814"/>
                    <a:pt x="309" y="834"/>
                    <a:pt x="381" y="844"/>
                  </a:cubicBezTo>
                  <a:lnTo>
                    <a:pt x="484" y="844"/>
                  </a:lnTo>
                  <a:cubicBezTo>
                    <a:pt x="566" y="834"/>
                    <a:pt x="628" y="803"/>
                    <a:pt x="689" y="752"/>
                  </a:cubicBezTo>
                  <a:cubicBezTo>
                    <a:pt x="741" y="721"/>
                    <a:pt x="772" y="670"/>
                    <a:pt x="792" y="618"/>
                  </a:cubicBezTo>
                  <a:cubicBezTo>
                    <a:pt x="823" y="577"/>
                    <a:pt x="844" y="526"/>
                    <a:pt x="844" y="474"/>
                  </a:cubicBezTo>
                  <a:cubicBezTo>
                    <a:pt x="854" y="412"/>
                    <a:pt x="844" y="361"/>
                    <a:pt x="823" y="309"/>
                  </a:cubicBezTo>
                  <a:cubicBezTo>
                    <a:pt x="813" y="258"/>
                    <a:pt x="792" y="207"/>
                    <a:pt x="751" y="156"/>
                  </a:cubicBezTo>
                  <a:cubicBezTo>
                    <a:pt x="730" y="135"/>
                    <a:pt x="700" y="104"/>
                    <a:pt x="669" y="83"/>
                  </a:cubicBezTo>
                  <a:cubicBezTo>
                    <a:pt x="607" y="42"/>
                    <a:pt x="545" y="12"/>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5176142" y="2125388"/>
              <a:ext cx="23265" cy="22778"/>
            </a:xfrm>
            <a:custGeom>
              <a:rect b="b" l="l" r="r" t="t"/>
              <a:pathLst>
                <a:path extrusionOk="0" h="515" w="526">
                  <a:moveTo>
                    <a:pt x="299" y="0"/>
                  </a:moveTo>
                  <a:cubicBezTo>
                    <a:pt x="247" y="0"/>
                    <a:pt x="206" y="0"/>
                    <a:pt x="165" y="21"/>
                  </a:cubicBezTo>
                  <a:cubicBezTo>
                    <a:pt x="124" y="41"/>
                    <a:pt x="93" y="72"/>
                    <a:pt x="62" y="103"/>
                  </a:cubicBezTo>
                  <a:cubicBezTo>
                    <a:pt x="52" y="113"/>
                    <a:pt x="52" y="113"/>
                    <a:pt x="52" y="124"/>
                  </a:cubicBezTo>
                  <a:cubicBezTo>
                    <a:pt x="41" y="144"/>
                    <a:pt x="31" y="154"/>
                    <a:pt x="21" y="175"/>
                  </a:cubicBezTo>
                  <a:cubicBezTo>
                    <a:pt x="0" y="206"/>
                    <a:pt x="0" y="236"/>
                    <a:pt x="0" y="268"/>
                  </a:cubicBezTo>
                  <a:cubicBezTo>
                    <a:pt x="0" y="298"/>
                    <a:pt x="0" y="319"/>
                    <a:pt x="11" y="339"/>
                  </a:cubicBezTo>
                  <a:cubicBezTo>
                    <a:pt x="21" y="370"/>
                    <a:pt x="31" y="401"/>
                    <a:pt x="62" y="421"/>
                  </a:cubicBezTo>
                  <a:cubicBezTo>
                    <a:pt x="73" y="442"/>
                    <a:pt x="93" y="453"/>
                    <a:pt x="103" y="473"/>
                  </a:cubicBezTo>
                  <a:lnTo>
                    <a:pt x="165" y="504"/>
                  </a:lnTo>
                  <a:cubicBezTo>
                    <a:pt x="196" y="514"/>
                    <a:pt x="226" y="514"/>
                    <a:pt x="258" y="514"/>
                  </a:cubicBezTo>
                  <a:cubicBezTo>
                    <a:pt x="288" y="514"/>
                    <a:pt x="319" y="514"/>
                    <a:pt x="350" y="494"/>
                  </a:cubicBezTo>
                  <a:cubicBezTo>
                    <a:pt x="361" y="494"/>
                    <a:pt x="361" y="494"/>
                    <a:pt x="370" y="483"/>
                  </a:cubicBezTo>
                  <a:cubicBezTo>
                    <a:pt x="412" y="473"/>
                    <a:pt x="443" y="442"/>
                    <a:pt x="473" y="401"/>
                  </a:cubicBezTo>
                  <a:cubicBezTo>
                    <a:pt x="504" y="370"/>
                    <a:pt x="514" y="329"/>
                    <a:pt x="525" y="277"/>
                  </a:cubicBezTo>
                  <a:cubicBezTo>
                    <a:pt x="514" y="257"/>
                    <a:pt x="514" y="236"/>
                    <a:pt x="514" y="216"/>
                  </a:cubicBezTo>
                  <a:cubicBezTo>
                    <a:pt x="514" y="175"/>
                    <a:pt x="494" y="134"/>
                    <a:pt x="463" y="92"/>
                  </a:cubicBezTo>
                  <a:cubicBezTo>
                    <a:pt x="443" y="72"/>
                    <a:pt x="422" y="51"/>
                    <a:pt x="391" y="31"/>
                  </a:cubicBezTo>
                  <a:cubicBezTo>
                    <a:pt x="361" y="10"/>
                    <a:pt x="32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5147038" y="2090358"/>
              <a:ext cx="21407" cy="20700"/>
            </a:xfrm>
            <a:custGeom>
              <a:rect b="b" l="l" r="r" t="t"/>
              <a:pathLst>
                <a:path extrusionOk="0" h="468" w="484">
                  <a:moveTo>
                    <a:pt x="206" y="0"/>
                  </a:moveTo>
                  <a:cubicBezTo>
                    <a:pt x="165" y="0"/>
                    <a:pt x="124" y="21"/>
                    <a:pt x="93" y="52"/>
                  </a:cubicBezTo>
                  <a:lnTo>
                    <a:pt x="52" y="93"/>
                  </a:lnTo>
                  <a:cubicBezTo>
                    <a:pt x="31" y="123"/>
                    <a:pt x="21" y="144"/>
                    <a:pt x="11" y="175"/>
                  </a:cubicBezTo>
                  <a:lnTo>
                    <a:pt x="11" y="216"/>
                  </a:lnTo>
                  <a:cubicBezTo>
                    <a:pt x="0" y="237"/>
                    <a:pt x="0" y="258"/>
                    <a:pt x="0" y="278"/>
                  </a:cubicBezTo>
                  <a:cubicBezTo>
                    <a:pt x="0" y="299"/>
                    <a:pt x="0" y="309"/>
                    <a:pt x="11" y="329"/>
                  </a:cubicBezTo>
                  <a:cubicBezTo>
                    <a:pt x="11" y="350"/>
                    <a:pt x="31" y="370"/>
                    <a:pt x="41" y="391"/>
                  </a:cubicBezTo>
                  <a:cubicBezTo>
                    <a:pt x="52" y="402"/>
                    <a:pt x="73" y="411"/>
                    <a:pt x="82" y="422"/>
                  </a:cubicBezTo>
                  <a:lnTo>
                    <a:pt x="124" y="453"/>
                  </a:lnTo>
                  <a:cubicBezTo>
                    <a:pt x="144" y="463"/>
                    <a:pt x="175" y="463"/>
                    <a:pt x="196" y="463"/>
                  </a:cubicBezTo>
                  <a:lnTo>
                    <a:pt x="216" y="463"/>
                  </a:lnTo>
                  <a:cubicBezTo>
                    <a:pt x="225" y="466"/>
                    <a:pt x="234" y="467"/>
                    <a:pt x="243" y="467"/>
                  </a:cubicBezTo>
                  <a:cubicBezTo>
                    <a:pt x="265" y="467"/>
                    <a:pt x="287" y="460"/>
                    <a:pt x="309" y="453"/>
                  </a:cubicBezTo>
                  <a:cubicBezTo>
                    <a:pt x="340" y="453"/>
                    <a:pt x="370" y="432"/>
                    <a:pt x="391" y="411"/>
                  </a:cubicBezTo>
                  <a:cubicBezTo>
                    <a:pt x="411" y="391"/>
                    <a:pt x="432" y="370"/>
                    <a:pt x="453" y="340"/>
                  </a:cubicBezTo>
                  <a:cubicBezTo>
                    <a:pt x="463" y="319"/>
                    <a:pt x="473" y="288"/>
                    <a:pt x="473" y="258"/>
                  </a:cubicBezTo>
                  <a:cubicBezTo>
                    <a:pt x="484" y="226"/>
                    <a:pt x="473" y="196"/>
                    <a:pt x="463" y="165"/>
                  </a:cubicBezTo>
                  <a:cubicBezTo>
                    <a:pt x="463" y="134"/>
                    <a:pt x="443" y="103"/>
                    <a:pt x="422" y="82"/>
                  </a:cubicBezTo>
                  <a:lnTo>
                    <a:pt x="381" y="41"/>
                  </a:lnTo>
                  <a:cubicBezTo>
                    <a:pt x="350" y="21"/>
                    <a:pt x="309" y="0"/>
                    <a:pt x="26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5"/>
            <p:cNvSpPr/>
            <p:nvPr/>
          </p:nvSpPr>
          <p:spPr>
            <a:xfrm>
              <a:off x="5066053" y="2083546"/>
              <a:ext cx="27953" cy="26848"/>
            </a:xfrm>
            <a:custGeom>
              <a:rect b="b" l="l" r="r" t="t"/>
              <a:pathLst>
                <a:path extrusionOk="0" h="607" w="632">
                  <a:moveTo>
                    <a:pt x="268" y="0"/>
                  </a:moveTo>
                  <a:cubicBezTo>
                    <a:pt x="227" y="0"/>
                    <a:pt x="186" y="21"/>
                    <a:pt x="155" y="41"/>
                  </a:cubicBezTo>
                  <a:cubicBezTo>
                    <a:pt x="114" y="62"/>
                    <a:pt x="94" y="92"/>
                    <a:pt x="63" y="124"/>
                  </a:cubicBezTo>
                  <a:cubicBezTo>
                    <a:pt x="42" y="154"/>
                    <a:pt x="21" y="195"/>
                    <a:pt x="21" y="226"/>
                  </a:cubicBezTo>
                  <a:cubicBezTo>
                    <a:pt x="12" y="268"/>
                    <a:pt x="1" y="309"/>
                    <a:pt x="12" y="350"/>
                  </a:cubicBezTo>
                  <a:cubicBezTo>
                    <a:pt x="21" y="370"/>
                    <a:pt x="21" y="401"/>
                    <a:pt x="32" y="421"/>
                  </a:cubicBezTo>
                  <a:cubicBezTo>
                    <a:pt x="53" y="463"/>
                    <a:pt x="73" y="494"/>
                    <a:pt x="104" y="524"/>
                  </a:cubicBezTo>
                  <a:cubicBezTo>
                    <a:pt x="135" y="556"/>
                    <a:pt x="165" y="576"/>
                    <a:pt x="206" y="586"/>
                  </a:cubicBezTo>
                  <a:cubicBezTo>
                    <a:pt x="227" y="597"/>
                    <a:pt x="258" y="597"/>
                    <a:pt x="279" y="607"/>
                  </a:cubicBezTo>
                  <a:cubicBezTo>
                    <a:pt x="330" y="607"/>
                    <a:pt x="382" y="607"/>
                    <a:pt x="433" y="586"/>
                  </a:cubicBezTo>
                  <a:cubicBezTo>
                    <a:pt x="453" y="565"/>
                    <a:pt x="485" y="556"/>
                    <a:pt x="505" y="535"/>
                  </a:cubicBezTo>
                  <a:cubicBezTo>
                    <a:pt x="546" y="504"/>
                    <a:pt x="577" y="463"/>
                    <a:pt x="597" y="412"/>
                  </a:cubicBezTo>
                  <a:lnTo>
                    <a:pt x="618" y="329"/>
                  </a:lnTo>
                  <a:lnTo>
                    <a:pt x="618" y="257"/>
                  </a:lnTo>
                  <a:lnTo>
                    <a:pt x="618" y="247"/>
                  </a:lnTo>
                  <a:cubicBezTo>
                    <a:pt x="618" y="247"/>
                    <a:pt x="597" y="185"/>
                    <a:pt x="597" y="175"/>
                  </a:cubicBezTo>
                  <a:lnTo>
                    <a:pt x="597" y="175"/>
                  </a:lnTo>
                  <a:cubicBezTo>
                    <a:pt x="603" y="185"/>
                    <a:pt x="628" y="213"/>
                    <a:pt x="630" y="213"/>
                  </a:cubicBezTo>
                  <a:cubicBezTo>
                    <a:pt x="632" y="213"/>
                    <a:pt x="614" y="191"/>
                    <a:pt x="546" y="113"/>
                  </a:cubicBezTo>
                  <a:cubicBezTo>
                    <a:pt x="536" y="92"/>
                    <a:pt x="515" y="72"/>
                    <a:pt x="505" y="62"/>
                  </a:cubicBezTo>
                  <a:lnTo>
                    <a:pt x="494" y="62"/>
                  </a:lnTo>
                  <a:cubicBezTo>
                    <a:pt x="485" y="51"/>
                    <a:pt x="474" y="41"/>
                    <a:pt x="453" y="31"/>
                  </a:cubicBezTo>
                  <a:lnTo>
                    <a:pt x="443" y="31"/>
                  </a:lnTo>
                  <a:cubicBezTo>
                    <a:pt x="440" y="28"/>
                    <a:pt x="437" y="26"/>
                    <a:pt x="433" y="24"/>
                  </a:cubicBezTo>
                  <a:lnTo>
                    <a:pt x="433" y="24"/>
                  </a:lnTo>
                  <a:cubicBezTo>
                    <a:pt x="435" y="31"/>
                    <a:pt x="443" y="31"/>
                    <a:pt x="443" y="31"/>
                  </a:cubicBezTo>
                  <a:lnTo>
                    <a:pt x="433" y="31"/>
                  </a:lnTo>
                  <a:lnTo>
                    <a:pt x="433" y="24"/>
                  </a:lnTo>
                  <a:lnTo>
                    <a:pt x="433" y="24"/>
                  </a:lnTo>
                  <a:cubicBezTo>
                    <a:pt x="433" y="24"/>
                    <a:pt x="433" y="24"/>
                    <a:pt x="433" y="24"/>
                  </a:cubicBezTo>
                  <a:lnTo>
                    <a:pt x="433" y="24"/>
                  </a:lnTo>
                  <a:cubicBezTo>
                    <a:pt x="433" y="23"/>
                    <a:pt x="433" y="22"/>
                    <a:pt x="433" y="21"/>
                  </a:cubicBezTo>
                  <a:lnTo>
                    <a:pt x="433" y="24"/>
                  </a:lnTo>
                  <a:lnTo>
                    <a:pt x="433" y="24"/>
                  </a:lnTo>
                  <a:cubicBezTo>
                    <a:pt x="405" y="8"/>
                    <a:pt x="377" y="0"/>
                    <a:pt x="34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5096085" y="2025340"/>
              <a:ext cx="19638" cy="18223"/>
            </a:xfrm>
            <a:custGeom>
              <a:rect b="b" l="l" r="r" t="t"/>
              <a:pathLst>
                <a:path extrusionOk="0" h="412" w="444">
                  <a:moveTo>
                    <a:pt x="432" y="267"/>
                  </a:moveTo>
                  <a:lnTo>
                    <a:pt x="422" y="277"/>
                  </a:lnTo>
                  <a:cubicBezTo>
                    <a:pt x="432" y="277"/>
                    <a:pt x="432" y="277"/>
                    <a:pt x="432" y="267"/>
                  </a:cubicBezTo>
                  <a:close/>
                  <a:moveTo>
                    <a:pt x="196" y="0"/>
                  </a:moveTo>
                  <a:cubicBezTo>
                    <a:pt x="186" y="0"/>
                    <a:pt x="165" y="10"/>
                    <a:pt x="144" y="10"/>
                  </a:cubicBezTo>
                  <a:lnTo>
                    <a:pt x="124" y="31"/>
                  </a:lnTo>
                  <a:lnTo>
                    <a:pt x="114" y="31"/>
                  </a:lnTo>
                  <a:cubicBezTo>
                    <a:pt x="93" y="41"/>
                    <a:pt x="73" y="62"/>
                    <a:pt x="52" y="82"/>
                  </a:cubicBezTo>
                  <a:lnTo>
                    <a:pt x="21" y="113"/>
                  </a:lnTo>
                  <a:cubicBezTo>
                    <a:pt x="11" y="133"/>
                    <a:pt x="11" y="154"/>
                    <a:pt x="0" y="185"/>
                  </a:cubicBezTo>
                  <a:lnTo>
                    <a:pt x="0" y="226"/>
                  </a:lnTo>
                  <a:lnTo>
                    <a:pt x="21" y="277"/>
                  </a:lnTo>
                  <a:cubicBezTo>
                    <a:pt x="32" y="298"/>
                    <a:pt x="42" y="318"/>
                    <a:pt x="62" y="329"/>
                  </a:cubicBezTo>
                  <a:cubicBezTo>
                    <a:pt x="62" y="339"/>
                    <a:pt x="73" y="339"/>
                    <a:pt x="73" y="339"/>
                  </a:cubicBezTo>
                  <a:cubicBezTo>
                    <a:pt x="83" y="350"/>
                    <a:pt x="83" y="350"/>
                    <a:pt x="83" y="360"/>
                  </a:cubicBezTo>
                  <a:cubicBezTo>
                    <a:pt x="103" y="370"/>
                    <a:pt x="114" y="380"/>
                    <a:pt x="135" y="391"/>
                  </a:cubicBezTo>
                  <a:cubicBezTo>
                    <a:pt x="155" y="401"/>
                    <a:pt x="176" y="411"/>
                    <a:pt x="206" y="411"/>
                  </a:cubicBezTo>
                  <a:lnTo>
                    <a:pt x="258" y="411"/>
                  </a:lnTo>
                  <a:cubicBezTo>
                    <a:pt x="279" y="411"/>
                    <a:pt x="299" y="401"/>
                    <a:pt x="309" y="401"/>
                  </a:cubicBezTo>
                  <a:cubicBezTo>
                    <a:pt x="340" y="391"/>
                    <a:pt x="361" y="370"/>
                    <a:pt x="381" y="350"/>
                  </a:cubicBezTo>
                  <a:cubicBezTo>
                    <a:pt x="402" y="329"/>
                    <a:pt x="422" y="309"/>
                    <a:pt x="422" y="277"/>
                  </a:cubicBezTo>
                  <a:cubicBezTo>
                    <a:pt x="432" y="267"/>
                    <a:pt x="443" y="247"/>
                    <a:pt x="443" y="226"/>
                  </a:cubicBezTo>
                  <a:lnTo>
                    <a:pt x="443" y="185"/>
                  </a:lnTo>
                  <a:lnTo>
                    <a:pt x="443" y="174"/>
                  </a:lnTo>
                  <a:cubicBezTo>
                    <a:pt x="432" y="154"/>
                    <a:pt x="432" y="144"/>
                    <a:pt x="422" y="123"/>
                  </a:cubicBezTo>
                  <a:cubicBezTo>
                    <a:pt x="412" y="92"/>
                    <a:pt x="391" y="72"/>
                    <a:pt x="371" y="51"/>
                  </a:cubicBezTo>
                  <a:cubicBezTo>
                    <a:pt x="361" y="41"/>
                    <a:pt x="350" y="31"/>
                    <a:pt x="330" y="21"/>
                  </a:cubicBezTo>
                  <a:cubicBezTo>
                    <a:pt x="309" y="10"/>
                    <a:pt x="27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5122933" y="2034407"/>
              <a:ext cx="25034" cy="24592"/>
            </a:xfrm>
            <a:custGeom>
              <a:rect b="b" l="l" r="r" t="t"/>
              <a:pathLst>
                <a:path extrusionOk="0" h="556" w="566">
                  <a:moveTo>
                    <a:pt x="298" y="1"/>
                  </a:moveTo>
                  <a:cubicBezTo>
                    <a:pt x="278" y="1"/>
                    <a:pt x="257" y="1"/>
                    <a:pt x="237" y="11"/>
                  </a:cubicBezTo>
                  <a:cubicBezTo>
                    <a:pt x="196" y="21"/>
                    <a:pt x="165" y="31"/>
                    <a:pt x="134" y="62"/>
                  </a:cubicBezTo>
                  <a:cubicBezTo>
                    <a:pt x="124" y="72"/>
                    <a:pt x="103" y="93"/>
                    <a:pt x="93" y="113"/>
                  </a:cubicBezTo>
                  <a:cubicBezTo>
                    <a:pt x="83" y="113"/>
                    <a:pt x="83" y="124"/>
                    <a:pt x="83" y="134"/>
                  </a:cubicBezTo>
                  <a:cubicBezTo>
                    <a:pt x="62" y="145"/>
                    <a:pt x="42" y="165"/>
                    <a:pt x="31" y="186"/>
                  </a:cubicBezTo>
                  <a:lnTo>
                    <a:pt x="1" y="278"/>
                  </a:lnTo>
                  <a:cubicBezTo>
                    <a:pt x="1" y="309"/>
                    <a:pt x="1" y="340"/>
                    <a:pt x="10" y="371"/>
                  </a:cubicBezTo>
                  <a:cubicBezTo>
                    <a:pt x="21" y="401"/>
                    <a:pt x="31" y="433"/>
                    <a:pt x="62" y="463"/>
                  </a:cubicBezTo>
                  <a:lnTo>
                    <a:pt x="103" y="504"/>
                  </a:lnTo>
                  <a:cubicBezTo>
                    <a:pt x="145" y="535"/>
                    <a:pt x="186" y="545"/>
                    <a:pt x="227" y="556"/>
                  </a:cubicBezTo>
                  <a:lnTo>
                    <a:pt x="288" y="556"/>
                  </a:lnTo>
                  <a:cubicBezTo>
                    <a:pt x="339" y="545"/>
                    <a:pt x="371" y="525"/>
                    <a:pt x="412" y="504"/>
                  </a:cubicBezTo>
                  <a:cubicBezTo>
                    <a:pt x="412" y="494"/>
                    <a:pt x="422" y="494"/>
                    <a:pt x="422" y="494"/>
                  </a:cubicBezTo>
                  <a:cubicBezTo>
                    <a:pt x="442" y="484"/>
                    <a:pt x="453" y="484"/>
                    <a:pt x="474" y="474"/>
                  </a:cubicBezTo>
                  <a:cubicBezTo>
                    <a:pt x="483" y="453"/>
                    <a:pt x="504" y="433"/>
                    <a:pt x="515" y="422"/>
                  </a:cubicBezTo>
                  <a:lnTo>
                    <a:pt x="545" y="360"/>
                  </a:lnTo>
                  <a:cubicBezTo>
                    <a:pt x="566" y="330"/>
                    <a:pt x="566" y="289"/>
                    <a:pt x="566" y="257"/>
                  </a:cubicBezTo>
                  <a:cubicBezTo>
                    <a:pt x="566" y="237"/>
                    <a:pt x="566" y="216"/>
                    <a:pt x="556" y="196"/>
                  </a:cubicBezTo>
                  <a:cubicBezTo>
                    <a:pt x="545" y="155"/>
                    <a:pt x="535" y="124"/>
                    <a:pt x="504" y="104"/>
                  </a:cubicBezTo>
                  <a:cubicBezTo>
                    <a:pt x="494" y="83"/>
                    <a:pt x="474" y="62"/>
                    <a:pt x="453" y="52"/>
                  </a:cubicBezTo>
                  <a:cubicBezTo>
                    <a:pt x="432" y="42"/>
                    <a:pt x="422" y="31"/>
                    <a:pt x="401" y="21"/>
                  </a:cubicBezTo>
                  <a:cubicBezTo>
                    <a:pt x="360" y="1"/>
                    <a:pt x="330"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5"/>
            <p:cNvSpPr/>
            <p:nvPr/>
          </p:nvSpPr>
          <p:spPr>
            <a:xfrm>
              <a:off x="5103339" y="1963462"/>
              <a:ext cx="29192" cy="28263"/>
            </a:xfrm>
            <a:custGeom>
              <a:rect b="b" l="l" r="r" t="t"/>
              <a:pathLst>
                <a:path extrusionOk="0" h="639" w="660">
                  <a:moveTo>
                    <a:pt x="382" y="1"/>
                  </a:moveTo>
                  <a:cubicBezTo>
                    <a:pt x="351" y="1"/>
                    <a:pt x="330" y="10"/>
                    <a:pt x="300" y="10"/>
                  </a:cubicBezTo>
                  <a:cubicBezTo>
                    <a:pt x="248" y="10"/>
                    <a:pt x="197" y="42"/>
                    <a:pt x="156" y="72"/>
                  </a:cubicBezTo>
                  <a:lnTo>
                    <a:pt x="94" y="134"/>
                  </a:lnTo>
                  <a:cubicBezTo>
                    <a:pt x="83" y="145"/>
                    <a:pt x="83" y="165"/>
                    <a:pt x="73" y="186"/>
                  </a:cubicBezTo>
                  <a:lnTo>
                    <a:pt x="42" y="216"/>
                  </a:lnTo>
                  <a:cubicBezTo>
                    <a:pt x="22" y="247"/>
                    <a:pt x="12" y="289"/>
                    <a:pt x="12" y="319"/>
                  </a:cubicBezTo>
                  <a:cubicBezTo>
                    <a:pt x="1" y="360"/>
                    <a:pt x="12" y="401"/>
                    <a:pt x="22" y="432"/>
                  </a:cubicBezTo>
                  <a:cubicBezTo>
                    <a:pt x="32" y="474"/>
                    <a:pt x="42" y="504"/>
                    <a:pt x="73" y="535"/>
                  </a:cubicBezTo>
                  <a:lnTo>
                    <a:pt x="124" y="586"/>
                  </a:lnTo>
                  <a:cubicBezTo>
                    <a:pt x="166" y="618"/>
                    <a:pt x="217" y="638"/>
                    <a:pt x="268" y="638"/>
                  </a:cubicBezTo>
                  <a:lnTo>
                    <a:pt x="341" y="638"/>
                  </a:lnTo>
                  <a:cubicBezTo>
                    <a:pt x="371" y="627"/>
                    <a:pt x="402" y="618"/>
                    <a:pt x="423" y="607"/>
                  </a:cubicBezTo>
                  <a:lnTo>
                    <a:pt x="433" y="607"/>
                  </a:lnTo>
                  <a:cubicBezTo>
                    <a:pt x="474" y="597"/>
                    <a:pt x="505" y="576"/>
                    <a:pt x="546" y="556"/>
                  </a:cubicBezTo>
                  <a:cubicBezTo>
                    <a:pt x="577" y="525"/>
                    <a:pt x="597" y="494"/>
                    <a:pt x="618" y="453"/>
                  </a:cubicBezTo>
                  <a:cubicBezTo>
                    <a:pt x="639" y="422"/>
                    <a:pt x="649" y="391"/>
                    <a:pt x="659" y="350"/>
                  </a:cubicBezTo>
                  <a:cubicBezTo>
                    <a:pt x="659" y="309"/>
                    <a:pt x="659" y="268"/>
                    <a:pt x="639" y="227"/>
                  </a:cubicBezTo>
                  <a:cubicBezTo>
                    <a:pt x="639" y="186"/>
                    <a:pt x="618" y="154"/>
                    <a:pt x="588" y="113"/>
                  </a:cubicBezTo>
                  <a:cubicBezTo>
                    <a:pt x="567" y="103"/>
                    <a:pt x="546" y="83"/>
                    <a:pt x="526" y="62"/>
                  </a:cubicBezTo>
                  <a:cubicBezTo>
                    <a:pt x="485" y="31"/>
                    <a:pt x="433" y="10"/>
                    <a:pt x="3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5"/>
            <p:cNvSpPr/>
            <p:nvPr/>
          </p:nvSpPr>
          <p:spPr>
            <a:xfrm>
              <a:off x="5141112" y="1872039"/>
              <a:ext cx="21407" cy="23265"/>
            </a:xfrm>
            <a:custGeom>
              <a:rect b="b" l="l" r="r" t="t"/>
              <a:pathLst>
                <a:path extrusionOk="0" h="526" w="484">
                  <a:moveTo>
                    <a:pt x="268" y="0"/>
                  </a:moveTo>
                  <a:cubicBezTo>
                    <a:pt x="248" y="11"/>
                    <a:pt x="227" y="11"/>
                    <a:pt x="207" y="11"/>
                  </a:cubicBezTo>
                  <a:cubicBezTo>
                    <a:pt x="186" y="11"/>
                    <a:pt x="165" y="21"/>
                    <a:pt x="145" y="21"/>
                  </a:cubicBezTo>
                  <a:cubicBezTo>
                    <a:pt x="114" y="32"/>
                    <a:pt x="93" y="52"/>
                    <a:pt x="72" y="83"/>
                  </a:cubicBezTo>
                  <a:cubicBezTo>
                    <a:pt x="52" y="103"/>
                    <a:pt x="31" y="124"/>
                    <a:pt x="21" y="155"/>
                  </a:cubicBezTo>
                  <a:lnTo>
                    <a:pt x="21" y="165"/>
                  </a:lnTo>
                  <a:cubicBezTo>
                    <a:pt x="21" y="176"/>
                    <a:pt x="11" y="185"/>
                    <a:pt x="11" y="196"/>
                  </a:cubicBezTo>
                  <a:cubicBezTo>
                    <a:pt x="1" y="217"/>
                    <a:pt x="1" y="247"/>
                    <a:pt x="11" y="278"/>
                  </a:cubicBezTo>
                  <a:lnTo>
                    <a:pt x="11" y="288"/>
                  </a:lnTo>
                  <a:lnTo>
                    <a:pt x="11" y="299"/>
                  </a:lnTo>
                  <a:lnTo>
                    <a:pt x="11" y="329"/>
                  </a:lnTo>
                  <a:cubicBezTo>
                    <a:pt x="21" y="371"/>
                    <a:pt x="31" y="402"/>
                    <a:pt x="63" y="443"/>
                  </a:cubicBezTo>
                  <a:cubicBezTo>
                    <a:pt x="83" y="464"/>
                    <a:pt x="104" y="473"/>
                    <a:pt x="124" y="494"/>
                  </a:cubicBezTo>
                  <a:cubicBezTo>
                    <a:pt x="134" y="494"/>
                    <a:pt x="134" y="494"/>
                    <a:pt x="145" y="505"/>
                  </a:cubicBezTo>
                  <a:cubicBezTo>
                    <a:pt x="165" y="515"/>
                    <a:pt x="186" y="525"/>
                    <a:pt x="207" y="525"/>
                  </a:cubicBezTo>
                  <a:lnTo>
                    <a:pt x="258" y="525"/>
                  </a:lnTo>
                  <a:cubicBezTo>
                    <a:pt x="268" y="525"/>
                    <a:pt x="278" y="515"/>
                    <a:pt x="289" y="515"/>
                  </a:cubicBezTo>
                  <a:cubicBezTo>
                    <a:pt x="319" y="505"/>
                    <a:pt x="350" y="494"/>
                    <a:pt x="381" y="473"/>
                  </a:cubicBezTo>
                  <a:cubicBezTo>
                    <a:pt x="412" y="443"/>
                    <a:pt x="433" y="412"/>
                    <a:pt x="443" y="381"/>
                  </a:cubicBezTo>
                  <a:cubicBezTo>
                    <a:pt x="453" y="371"/>
                    <a:pt x="453" y="361"/>
                    <a:pt x="453" y="350"/>
                  </a:cubicBezTo>
                  <a:lnTo>
                    <a:pt x="463" y="340"/>
                  </a:lnTo>
                  <a:lnTo>
                    <a:pt x="463" y="329"/>
                  </a:lnTo>
                  <a:cubicBezTo>
                    <a:pt x="474" y="299"/>
                    <a:pt x="484" y="268"/>
                    <a:pt x="474" y="237"/>
                  </a:cubicBezTo>
                  <a:lnTo>
                    <a:pt x="474" y="206"/>
                  </a:lnTo>
                  <a:cubicBezTo>
                    <a:pt x="474" y="185"/>
                    <a:pt x="463" y="165"/>
                    <a:pt x="463" y="144"/>
                  </a:cubicBezTo>
                  <a:cubicBezTo>
                    <a:pt x="443" y="114"/>
                    <a:pt x="433" y="93"/>
                    <a:pt x="401" y="73"/>
                  </a:cubicBezTo>
                  <a:cubicBezTo>
                    <a:pt x="392" y="52"/>
                    <a:pt x="371" y="42"/>
                    <a:pt x="350" y="32"/>
                  </a:cubicBezTo>
                  <a:cubicBezTo>
                    <a:pt x="330" y="21"/>
                    <a:pt x="299" y="11"/>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5376238" y="2136313"/>
              <a:ext cx="27732" cy="27025"/>
            </a:xfrm>
            <a:custGeom>
              <a:rect b="b" l="l" r="r" t="t"/>
              <a:pathLst>
                <a:path extrusionOk="0" h="611" w="627">
                  <a:moveTo>
                    <a:pt x="340" y="0"/>
                  </a:moveTo>
                  <a:cubicBezTo>
                    <a:pt x="309" y="10"/>
                    <a:pt x="288" y="10"/>
                    <a:pt x="258" y="10"/>
                  </a:cubicBezTo>
                  <a:cubicBezTo>
                    <a:pt x="217" y="10"/>
                    <a:pt x="186" y="21"/>
                    <a:pt x="155" y="51"/>
                  </a:cubicBezTo>
                  <a:cubicBezTo>
                    <a:pt x="114" y="72"/>
                    <a:pt x="83" y="92"/>
                    <a:pt x="62" y="133"/>
                  </a:cubicBezTo>
                  <a:cubicBezTo>
                    <a:pt x="32" y="165"/>
                    <a:pt x="21" y="195"/>
                    <a:pt x="11" y="236"/>
                  </a:cubicBezTo>
                  <a:cubicBezTo>
                    <a:pt x="1" y="277"/>
                    <a:pt x="1" y="318"/>
                    <a:pt x="1" y="350"/>
                  </a:cubicBezTo>
                  <a:cubicBezTo>
                    <a:pt x="11" y="380"/>
                    <a:pt x="21" y="401"/>
                    <a:pt x="32" y="432"/>
                  </a:cubicBezTo>
                  <a:cubicBezTo>
                    <a:pt x="42" y="473"/>
                    <a:pt x="62" y="503"/>
                    <a:pt x="103" y="524"/>
                  </a:cubicBezTo>
                  <a:cubicBezTo>
                    <a:pt x="124" y="555"/>
                    <a:pt x="155" y="576"/>
                    <a:pt x="196" y="596"/>
                  </a:cubicBezTo>
                  <a:cubicBezTo>
                    <a:pt x="227" y="596"/>
                    <a:pt x="247" y="606"/>
                    <a:pt x="279" y="606"/>
                  </a:cubicBezTo>
                  <a:cubicBezTo>
                    <a:pt x="292" y="609"/>
                    <a:pt x="306" y="611"/>
                    <a:pt x="320" y="611"/>
                  </a:cubicBezTo>
                  <a:cubicBezTo>
                    <a:pt x="357" y="611"/>
                    <a:pt x="395" y="601"/>
                    <a:pt x="432" y="586"/>
                  </a:cubicBezTo>
                  <a:cubicBezTo>
                    <a:pt x="453" y="576"/>
                    <a:pt x="474" y="555"/>
                    <a:pt x="494" y="545"/>
                  </a:cubicBezTo>
                  <a:cubicBezTo>
                    <a:pt x="535" y="514"/>
                    <a:pt x="576" y="462"/>
                    <a:pt x="587" y="411"/>
                  </a:cubicBezTo>
                  <a:lnTo>
                    <a:pt x="597" y="411"/>
                  </a:lnTo>
                  <a:lnTo>
                    <a:pt x="608" y="339"/>
                  </a:lnTo>
                  <a:lnTo>
                    <a:pt x="608" y="257"/>
                  </a:lnTo>
                  <a:cubicBezTo>
                    <a:pt x="608" y="257"/>
                    <a:pt x="587" y="195"/>
                    <a:pt x="587" y="185"/>
                  </a:cubicBezTo>
                  <a:lnTo>
                    <a:pt x="587" y="185"/>
                  </a:lnTo>
                  <a:cubicBezTo>
                    <a:pt x="598" y="190"/>
                    <a:pt x="623" y="219"/>
                    <a:pt x="625" y="219"/>
                  </a:cubicBezTo>
                  <a:cubicBezTo>
                    <a:pt x="626" y="219"/>
                    <a:pt x="609" y="196"/>
                    <a:pt x="546" y="113"/>
                  </a:cubicBezTo>
                  <a:cubicBezTo>
                    <a:pt x="525" y="103"/>
                    <a:pt x="515" y="82"/>
                    <a:pt x="494" y="72"/>
                  </a:cubicBezTo>
                  <a:cubicBezTo>
                    <a:pt x="494" y="72"/>
                    <a:pt x="494" y="62"/>
                    <a:pt x="484" y="62"/>
                  </a:cubicBezTo>
                  <a:cubicBezTo>
                    <a:pt x="474" y="51"/>
                    <a:pt x="464" y="51"/>
                    <a:pt x="453" y="41"/>
                  </a:cubicBezTo>
                  <a:lnTo>
                    <a:pt x="443" y="41"/>
                  </a:lnTo>
                  <a:cubicBezTo>
                    <a:pt x="432" y="41"/>
                    <a:pt x="432" y="30"/>
                    <a:pt x="432" y="30"/>
                  </a:cubicBezTo>
                  <a:lnTo>
                    <a:pt x="423" y="30"/>
                  </a:lnTo>
                  <a:cubicBezTo>
                    <a:pt x="432" y="30"/>
                    <a:pt x="432" y="30"/>
                    <a:pt x="432" y="41"/>
                  </a:cubicBezTo>
                  <a:cubicBezTo>
                    <a:pt x="402" y="21"/>
                    <a:pt x="371"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5"/>
            <p:cNvSpPr/>
            <p:nvPr/>
          </p:nvSpPr>
          <p:spPr>
            <a:xfrm>
              <a:off x="4829114" y="2081247"/>
              <a:ext cx="17338" cy="16896"/>
            </a:xfrm>
            <a:custGeom>
              <a:rect b="b" l="l" r="r" t="t"/>
              <a:pathLst>
                <a:path extrusionOk="0" h="382" w="392">
                  <a:moveTo>
                    <a:pt x="217" y="0"/>
                  </a:moveTo>
                  <a:cubicBezTo>
                    <a:pt x="196" y="0"/>
                    <a:pt x="186" y="11"/>
                    <a:pt x="166" y="11"/>
                  </a:cubicBezTo>
                  <a:cubicBezTo>
                    <a:pt x="134" y="11"/>
                    <a:pt x="104" y="21"/>
                    <a:pt x="83" y="42"/>
                  </a:cubicBezTo>
                  <a:cubicBezTo>
                    <a:pt x="73" y="62"/>
                    <a:pt x="52" y="73"/>
                    <a:pt x="42" y="83"/>
                  </a:cubicBezTo>
                  <a:cubicBezTo>
                    <a:pt x="22" y="103"/>
                    <a:pt x="11" y="135"/>
                    <a:pt x="11" y="176"/>
                  </a:cubicBezTo>
                  <a:cubicBezTo>
                    <a:pt x="1" y="196"/>
                    <a:pt x="11" y="227"/>
                    <a:pt x="22" y="247"/>
                  </a:cubicBezTo>
                  <a:cubicBezTo>
                    <a:pt x="22" y="268"/>
                    <a:pt x="31" y="288"/>
                    <a:pt x="52" y="309"/>
                  </a:cubicBezTo>
                  <a:cubicBezTo>
                    <a:pt x="63" y="329"/>
                    <a:pt x="83" y="350"/>
                    <a:pt x="104" y="361"/>
                  </a:cubicBezTo>
                  <a:cubicBezTo>
                    <a:pt x="124" y="371"/>
                    <a:pt x="155" y="381"/>
                    <a:pt x="175" y="381"/>
                  </a:cubicBezTo>
                  <a:lnTo>
                    <a:pt x="227" y="381"/>
                  </a:lnTo>
                  <a:cubicBezTo>
                    <a:pt x="258" y="371"/>
                    <a:pt x="289" y="361"/>
                    <a:pt x="319" y="340"/>
                  </a:cubicBezTo>
                  <a:lnTo>
                    <a:pt x="351" y="309"/>
                  </a:lnTo>
                  <a:cubicBezTo>
                    <a:pt x="371" y="278"/>
                    <a:pt x="381" y="247"/>
                    <a:pt x="381" y="217"/>
                  </a:cubicBezTo>
                  <a:cubicBezTo>
                    <a:pt x="392" y="186"/>
                    <a:pt x="392" y="165"/>
                    <a:pt x="381" y="135"/>
                  </a:cubicBezTo>
                  <a:cubicBezTo>
                    <a:pt x="371" y="114"/>
                    <a:pt x="360" y="93"/>
                    <a:pt x="340" y="73"/>
                  </a:cubicBezTo>
                  <a:cubicBezTo>
                    <a:pt x="330" y="52"/>
                    <a:pt x="309" y="42"/>
                    <a:pt x="289" y="32"/>
                  </a:cubicBezTo>
                  <a:cubicBezTo>
                    <a:pt x="268" y="11"/>
                    <a:pt x="248" y="11"/>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4896874" y="2029851"/>
              <a:ext cx="35074" cy="34632"/>
            </a:xfrm>
            <a:custGeom>
              <a:rect b="b" l="l" r="r" t="t"/>
              <a:pathLst>
                <a:path extrusionOk="0" h="783" w="793">
                  <a:moveTo>
                    <a:pt x="443" y="1"/>
                  </a:moveTo>
                  <a:cubicBezTo>
                    <a:pt x="402" y="11"/>
                    <a:pt x="371" y="11"/>
                    <a:pt x="330" y="11"/>
                  </a:cubicBezTo>
                  <a:cubicBezTo>
                    <a:pt x="268" y="21"/>
                    <a:pt x="206" y="52"/>
                    <a:pt x="155" y="93"/>
                  </a:cubicBezTo>
                  <a:cubicBezTo>
                    <a:pt x="124" y="114"/>
                    <a:pt x="104" y="134"/>
                    <a:pt x="83" y="165"/>
                  </a:cubicBezTo>
                  <a:cubicBezTo>
                    <a:pt x="42" y="216"/>
                    <a:pt x="11" y="289"/>
                    <a:pt x="11" y="351"/>
                  </a:cubicBezTo>
                  <a:cubicBezTo>
                    <a:pt x="1" y="412"/>
                    <a:pt x="1" y="463"/>
                    <a:pt x="21" y="504"/>
                  </a:cubicBezTo>
                  <a:cubicBezTo>
                    <a:pt x="32" y="556"/>
                    <a:pt x="53" y="607"/>
                    <a:pt x="94" y="638"/>
                  </a:cubicBezTo>
                  <a:cubicBezTo>
                    <a:pt x="124" y="680"/>
                    <a:pt x="165" y="710"/>
                    <a:pt x="206" y="741"/>
                  </a:cubicBezTo>
                  <a:cubicBezTo>
                    <a:pt x="247" y="762"/>
                    <a:pt x="299" y="782"/>
                    <a:pt x="350" y="782"/>
                  </a:cubicBezTo>
                  <a:lnTo>
                    <a:pt x="464" y="782"/>
                  </a:lnTo>
                  <a:cubicBezTo>
                    <a:pt x="526" y="772"/>
                    <a:pt x="587" y="741"/>
                    <a:pt x="638" y="700"/>
                  </a:cubicBezTo>
                  <a:cubicBezTo>
                    <a:pt x="669" y="680"/>
                    <a:pt x="690" y="648"/>
                    <a:pt x="711" y="628"/>
                  </a:cubicBezTo>
                  <a:cubicBezTo>
                    <a:pt x="752" y="577"/>
                    <a:pt x="782" y="504"/>
                    <a:pt x="782" y="433"/>
                  </a:cubicBezTo>
                  <a:cubicBezTo>
                    <a:pt x="793" y="381"/>
                    <a:pt x="793" y="330"/>
                    <a:pt x="772" y="289"/>
                  </a:cubicBezTo>
                  <a:cubicBezTo>
                    <a:pt x="762" y="237"/>
                    <a:pt x="731" y="186"/>
                    <a:pt x="700" y="145"/>
                  </a:cubicBezTo>
                  <a:cubicBezTo>
                    <a:pt x="669" y="104"/>
                    <a:pt x="628" y="72"/>
                    <a:pt x="587" y="52"/>
                  </a:cubicBezTo>
                  <a:cubicBezTo>
                    <a:pt x="546" y="21"/>
                    <a:pt x="494" y="1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4847690" y="2006940"/>
              <a:ext cx="25211" cy="22690"/>
            </a:xfrm>
            <a:custGeom>
              <a:rect b="b" l="l" r="r" t="t"/>
              <a:pathLst>
                <a:path extrusionOk="0" h="513" w="570">
                  <a:moveTo>
                    <a:pt x="282" y="1"/>
                  </a:moveTo>
                  <a:cubicBezTo>
                    <a:pt x="159" y="1"/>
                    <a:pt x="37" y="74"/>
                    <a:pt x="23" y="231"/>
                  </a:cubicBezTo>
                  <a:cubicBezTo>
                    <a:pt x="1" y="413"/>
                    <a:pt x="145" y="512"/>
                    <a:pt x="288" y="512"/>
                  </a:cubicBezTo>
                  <a:cubicBezTo>
                    <a:pt x="411" y="512"/>
                    <a:pt x="533" y="439"/>
                    <a:pt x="548" y="282"/>
                  </a:cubicBezTo>
                  <a:cubicBezTo>
                    <a:pt x="570"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4892318" y="2093542"/>
              <a:ext cx="18709" cy="18223"/>
            </a:xfrm>
            <a:custGeom>
              <a:rect b="b" l="l" r="r" t="t"/>
              <a:pathLst>
                <a:path extrusionOk="0" h="412" w="423">
                  <a:moveTo>
                    <a:pt x="176" y="0"/>
                  </a:moveTo>
                  <a:cubicBezTo>
                    <a:pt x="135" y="0"/>
                    <a:pt x="104" y="21"/>
                    <a:pt x="73" y="42"/>
                  </a:cubicBezTo>
                  <a:cubicBezTo>
                    <a:pt x="63" y="51"/>
                    <a:pt x="53" y="62"/>
                    <a:pt x="42" y="83"/>
                  </a:cubicBezTo>
                  <a:cubicBezTo>
                    <a:pt x="21" y="113"/>
                    <a:pt x="12" y="144"/>
                    <a:pt x="1" y="186"/>
                  </a:cubicBezTo>
                  <a:cubicBezTo>
                    <a:pt x="1" y="206"/>
                    <a:pt x="1" y="237"/>
                    <a:pt x="12" y="257"/>
                  </a:cubicBezTo>
                  <a:cubicBezTo>
                    <a:pt x="21" y="288"/>
                    <a:pt x="32" y="309"/>
                    <a:pt x="42" y="330"/>
                  </a:cubicBezTo>
                  <a:cubicBezTo>
                    <a:pt x="63" y="360"/>
                    <a:pt x="83" y="371"/>
                    <a:pt x="104" y="381"/>
                  </a:cubicBezTo>
                  <a:cubicBezTo>
                    <a:pt x="135" y="401"/>
                    <a:pt x="156" y="412"/>
                    <a:pt x="186" y="412"/>
                  </a:cubicBezTo>
                  <a:lnTo>
                    <a:pt x="238" y="412"/>
                  </a:lnTo>
                  <a:cubicBezTo>
                    <a:pt x="279" y="401"/>
                    <a:pt x="309" y="391"/>
                    <a:pt x="341" y="360"/>
                  </a:cubicBezTo>
                  <a:lnTo>
                    <a:pt x="371" y="330"/>
                  </a:lnTo>
                  <a:cubicBezTo>
                    <a:pt x="402" y="298"/>
                    <a:pt x="412" y="257"/>
                    <a:pt x="412" y="227"/>
                  </a:cubicBezTo>
                  <a:cubicBezTo>
                    <a:pt x="423" y="195"/>
                    <a:pt x="412" y="165"/>
                    <a:pt x="402" y="144"/>
                  </a:cubicBezTo>
                  <a:cubicBezTo>
                    <a:pt x="402" y="113"/>
                    <a:pt x="392" y="93"/>
                    <a:pt x="371" y="72"/>
                  </a:cubicBezTo>
                  <a:cubicBezTo>
                    <a:pt x="350" y="51"/>
                    <a:pt x="330" y="31"/>
                    <a:pt x="309" y="21"/>
                  </a:cubicBezTo>
                  <a:cubicBezTo>
                    <a:pt x="289" y="1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5"/>
            <p:cNvSpPr/>
            <p:nvPr/>
          </p:nvSpPr>
          <p:spPr>
            <a:xfrm>
              <a:off x="4854546" y="2142151"/>
              <a:ext cx="13313" cy="12429"/>
            </a:xfrm>
            <a:custGeom>
              <a:rect b="b" l="l" r="r" t="t"/>
              <a:pathLst>
                <a:path extrusionOk="0" h="281" w="301">
                  <a:moveTo>
                    <a:pt x="145" y="1"/>
                  </a:moveTo>
                  <a:cubicBezTo>
                    <a:pt x="80" y="1"/>
                    <a:pt x="17" y="40"/>
                    <a:pt x="12" y="125"/>
                  </a:cubicBezTo>
                  <a:cubicBezTo>
                    <a:pt x="1" y="225"/>
                    <a:pt x="77" y="280"/>
                    <a:pt x="153" y="280"/>
                  </a:cubicBezTo>
                  <a:cubicBezTo>
                    <a:pt x="217" y="280"/>
                    <a:pt x="280" y="241"/>
                    <a:pt x="290" y="156"/>
                  </a:cubicBezTo>
                  <a:cubicBezTo>
                    <a:pt x="301" y="56"/>
                    <a:pt x="221" y="1"/>
                    <a:pt x="14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5"/>
            <p:cNvSpPr/>
            <p:nvPr/>
          </p:nvSpPr>
          <p:spPr>
            <a:xfrm>
              <a:off x="4911912" y="2147459"/>
              <a:ext cx="22778" cy="21142"/>
            </a:xfrm>
            <a:custGeom>
              <a:rect b="b" l="l" r="r" t="t"/>
              <a:pathLst>
                <a:path extrusionOk="0" h="478" w="515">
                  <a:moveTo>
                    <a:pt x="200" y="1"/>
                  </a:moveTo>
                  <a:cubicBezTo>
                    <a:pt x="178" y="1"/>
                    <a:pt x="156" y="8"/>
                    <a:pt x="134" y="15"/>
                  </a:cubicBezTo>
                  <a:cubicBezTo>
                    <a:pt x="124" y="25"/>
                    <a:pt x="103" y="36"/>
                    <a:pt x="83" y="46"/>
                  </a:cubicBezTo>
                  <a:cubicBezTo>
                    <a:pt x="62" y="66"/>
                    <a:pt x="42" y="98"/>
                    <a:pt x="31" y="118"/>
                  </a:cubicBezTo>
                  <a:cubicBezTo>
                    <a:pt x="10" y="149"/>
                    <a:pt x="0" y="180"/>
                    <a:pt x="0" y="210"/>
                  </a:cubicBezTo>
                  <a:lnTo>
                    <a:pt x="0" y="272"/>
                  </a:lnTo>
                  <a:cubicBezTo>
                    <a:pt x="0" y="303"/>
                    <a:pt x="10" y="334"/>
                    <a:pt x="31" y="365"/>
                  </a:cubicBezTo>
                  <a:cubicBezTo>
                    <a:pt x="42" y="386"/>
                    <a:pt x="62" y="416"/>
                    <a:pt x="93" y="427"/>
                  </a:cubicBezTo>
                  <a:cubicBezTo>
                    <a:pt x="113" y="437"/>
                    <a:pt x="124" y="447"/>
                    <a:pt x="144" y="457"/>
                  </a:cubicBezTo>
                  <a:cubicBezTo>
                    <a:pt x="175" y="468"/>
                    <a:pt x="206" y="478"/>
                    <a:pt x="237" y="478"/>
                  </a:cubicBezTo>
                  <a:cubicBezTo>
                    <a:pt x="257" y="478"/>
                    <a:pt x="278" y="468"/>
                    <a:pt x="298" y="468"/>
                  </a:cubicBezTo>
                  <a:cubicBezTo>
                    <a:pt x="309" y="457"/>
                    <a:pt x="319" y="457"/>
                    <a:pt x="339" y="457"/>
                  </a:cubicBezTo>
                  <a:cubicBezTo>
                    <a:pt x="350" y="457"/>
                    <a:pt x="371" y="447"/>
                    <a:pt x="391" y="447"/>
                  </a:cubicBezTo>
                  <a:cubicBezTo>
                    <a:pt x="412" y="437"/>
                    <a:pt x="442" y="416"/>
                    <a:pt x="453" y="395"/>
                  </a:cubicBezTo>
                  <a:cubicBezTo>
                    <a:pt x="473" y="386"/>
                    <a:pt x="483" y="365"/>
                    <a:pt x="494" y="354"/>
                  </a:cubicBezTo>
                  <a:cubicBezTo>
                    <a:pt x="504" y="324"/>
                    <a:pt x="515" y="293"/>
                    <a:pt x="515" y="272"/>
                  </a:cubicBezTo>
                  <a:lnTo>
                    <a:pt x="515" y="210"/>
                  </a:lnTo>
                  <a:cubicBezTo>
                    <a:pt x="515" y="190"/>
                    <a:pt x="504" y="169"/>
                    <a:pt x="504" y="149"/>
                  </a:cubicBezTo>
                  <a:cubicBezTo>
                    <a:pt x="483" y="128"/>
                    <a:pt x="473" y="108"/>
                    <a:pt x="453" y="87"/>
                  </a:cubicBezTo>
                  <a:cubicBezTo>
                    <a:pt x="432" y="66"/>
                    <a:pt x="412" y="46"/>
                    <a:pt x="380" y="36"/>
                  </a:cubicBezTo>
                  <a:lnTo>
                    <a:pt x="350" y="36"/>
                  </a:lnTo>
                  <a:cubicBezTo>
                    <a:pt x="339" y="25"/>
                    <a:pt x="329" y="25"/>
                    <a:pt x="319" y="15"/>
                  </a:cubicBezTo>
                  <a:cubicBezTo>
                    <a:pt x="297" y="8"/>
                    <a:pt x="275" y="1"/>
                    <a:pt x="253" y="1"/>
                  </a:cubicBezTo>
                  <a:cubicBezTo>
                    <a:pt x="244" y="1"/>
                    <a:pt x="235" y="2"/>
                    <a:pt x="227" y="5"/>
                  </a:cubicBezTo>
                  <a:cubicBezTo>
                    <a:pt x="218" y="2"/>
                    <a:pt x="209"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5"/>
            <p:cNvSpPr/>
            <p:nvPr/>
          </p:nvSpPr>
          <p:spPr>
            <a:xfrm>
              <a:off x="4954107" y="2102654"/>
              <a:ext cx="27953" cy="25476"/>
            </a:xfrm>
            <a:custGeom>
              <a:rect b="b" l="l" r="r" t="t"/>
              <a:pathLst>
                <a:path extrusionOk="0" h="576" w="632">
                  <a:moveTo>
                    <a:pt x="311" y="1"/>
                  </a:moveTo>
                  <a:cubicBezTo>
                    <a:pt x="176" y="1"/>
                    <a:pt x="42" y="82"/>
                    <a:pt x="23" y="257"/>
                  </a:cubicBezTo>
                  <a:cubicBezTo>
                    <a:pt x="1" y="463"/>
                    <a:pt x="162" y="575"/>
                    <a:pt x="321" y="575"/>
                  </a:cubicBezTo>
                  <a:cubicBezTo>
                    <a:pt x="456" y="575"/>
                    <a:pt x="590" y="494"/>
                    <a:pt x="609" y="318"/>
                  </a:cubicBezTo>
                  <a:cubicBezTo>
                    <a:pt x="632" y="113"/>
                    <a:pt x="471"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5"/>
            <p:cNvSpPr/>
            <p:nvPr/>
          </p:nvSpPr>
          <p:spPr>
            <a:xfrm>
              <a:off x="4953267" y="2040776"/>
              <a:ext cx="25078" cy="24592"/>
            </a:xfrm>
            <a:custGeom>
              <a:rect b="b" l="l" r="r" t="t"/>
              <a:pathLst>
                <a:path extrusionOk="0" h="556" w="567">
                  <a:moveTo>
                    <a:pt x="320" y="1"/>
                  </a:moveTo>
                  <a:cubicBezTo>
                    <a:pt x="289" y="1"/>
                    <a:pt x="268" y="11"/>
                    <a:pt x="238" y="11"/>
                  </a:cubicBezTo>
                  <a:cubicBezTo>
                    <a:pt x="197" y="11"/>
                    <a:pt x="145" y="31"/>
                    <a:pt x="114" y="62"/>
                  </a:cubicBezTo>
                  <a:lnTo>
                    <a:pt x="62" y="113"/>
                  </a:lnTo>
                  <a:cubicBezTo>
                    <a:pt x="32" y="155"/>
                    <a:pt x="11" y="206"/>
                    <a:pt x="11" y="247"/>
                  </a:cubicBezTo>
                  <a:cubicBezTo>
                    <a:pt x="1" y="289"/>
                    <a:pt x="11" y="330"/>
                    <a:pt x="21" y="360"/>
                  </a:cubicBezTo>
                  <a:cubicBezTo>
                    <a:pt x="32" y="401"/>
                    <a:pt x="42" y="433"/>
                    <a:pt x="73" y="453"/>
                  </a:cubicBezTo>
                  <a:cubicBezTo>
                    <a:pt x="94" y="484"/>
                    <a:pt x="124" y="504"/>
                    <a:pt x="155" y="525"/>
                  </a:cubicBezTo>
                  <a:cubicBezTo>
                    <a:pt x="186" y="545"/>
                    <a:pt x="217" y="556"/>
                    <a:pt x="258" y="556"/>
                  </a:cubicBezTo>
                  <a:lnTo>
                    <a:pt x="330" y="556"/>
                  </a:lnTo>
                  <a:cubicBezTo>
                    <a:pt x="382" y="545"/>
                    <a:pt x="423" y="525"/>
                    <a:pt x="464" y="494"/>
                  </a:cubicBezTo>
                  <a:lnTo>
                    <a:pt x="515" y="442"/>
                  </a:lnTo>
                  <a:cubicBezTo>
                    <a:pt x="535" y="401"/>
                    <a:pt x="556" y="360"/>
                    <a:pt x="567" y="309"/>
                  </a:cubicBezTo>
                  <a:cubicBezTo>
                    <a:pt x="567" y="278"/>
                    <a:pt x="567" y="237"/>
                    <a:pt x="546" y="206"/>
                  </a:cubicBezTo>
                  <a:cubicBezTo>
                    <a:pt x="546" y="165"/>
                    <a:pt x="526" y="134"/>
                    <a:pt x="505" y="104"/>
                  </a:cubicBezTo>
                  <a:cubicBezTo>
                    <a:pt x="484" y="72"/>
                    <a:pt x="453" y="52"/>
                    <a:pt x="423" y="42"/>
                  </a:cubicBezTo>
                  <a:cubicBezTo>
                    <a:pt x="391" y="21"/>
                    <a:pt x="350" y="11"/>
                    <a:pt x="3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5"/>
            <p:cNvSpPr/>
            <p:nvPr/>
          </p:nvSpPr>
          <p:spPr>
            <a:xfrm>
              <a:off x="5017135" y="2031399"/>
              <a:ext cx="24061" cy="21673"/>
            </a:xfrm>
            <a:custGeom>
              <a:rect b="b" l="l" r="r" t="t"/>
              <a:pathLst>
                <a:path extrusionOk="0" h="490" w="544">
                  <a:moveTo>
                    <a:pt x="270" y="0"/>
                  </a:moveTo>
                  <a:cubicBezTo>
                    <a:pt x="153" y="0"/>
                    <a:pt x="36" y="71"/>
                    <a:pt x="17" y="223"/>
                  </a:cubicBezTo>
                  <a:cubicBezTo>
                    <a:pt x="0" y="395"/>
                    <a:pt x="140" y="489"/>
                    <a:pt x="276" y="489"/>
                  </a:cubicBezTo>
                  <a:cubicBezTo>
                    <a:pt x="392" y="489"/>
                    <a:pt x="507" y="421"/>
                    <a:pt x="521" y="274"/>
                  </a:cubicBezTo>
                  <a:cubicBezTo>
                    <a:pt x="543" y="97"/>
                    <a:pt x="407" y="0"/>
                    <a:pt x="2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5"/>
            <p:cNvSpPr/>
            <p:nvPr/>
          </p:nvSpPr>
          <p:spPr>
            <a:xfrm>
              <a:off x="5004131" y="2073152"/>
              <a:ext cx="34101" cy="31094"/>
            </a:xfrm>
            <a:custGeom>
              <a:rect b="b" l="l" r="r" t="t"/>
              <a:pathLst>
                <a:path extrusionOk="0" h="703" w="771">
                  <a:moveTo>
                    <a:pt x="377" y="0"/>
                  </a:moveTo>
                  <a:cubicBezTo>
                    <a:pt x="211" y="0"/>
                    <a:pt x="47" y="100"/>
                    <a:pt x="23" y="318"/>
                  </a:cubicBezTo>
                  <a:cubicBezTo>
                    <a:pt x="1" y="567"/>
                    <a:pt x="199" y="702"/>
                    <a:pt x="394" y="702"/>
                  </a:cubicBezTo>
                  <a:cubicBezTo>
                    <a:pt x="560" y="702"/>
                    <a:pt x="724" y="603"/>
                    <a:pt x="743" y="389"/>
                  </a:cubicBezTo>
                  <a:cubicBezTo>
                    <a:pt x="771" y="139"/>
                    <a:pt x="573" y="0"/>
                    <a:pt x="3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5"/>
            <p:cNvSpPr/>
            <p:nvPr/>
          </p:nvSpPr>
          <p:spPr>
            <a:xfrm>
              <a:off x="5016206" y="2133261"/>
              <a:ext cx="20921" cy="17117"/>
            </a:xfrm>
            <a:custGeom>
              <a:rect b="b" l="l" r="r" t="t"/>
              <a:pathLst>
                <a:path extrusionOk="0" h="387" w="473">
                  <a:moveTo>
                    <a:pt x="257" y="1"/>
                  </a:moveTo>
                  <a:cubicBezTo>
                    <a:pt x="195" y="1"/>
                    <a:pt x="132" y="35"/>
                    <a:pt x="100" y="110"/>
                  </a:cubicBezTo>
                  <a:cubicBezTo>
                    <a:pt x="90" y="120"/>
                    <a:pt x="79" y="131"/>
                    <a:pt x="79" y="141"/>
                  </a:cubicBezTo>
                  <a:cubicBezTo>
                    <a:pt x="1" y="297"/>
                    <a:pt x="135" y="386"/>
                    <a:pt x="262" y="386"/>
                  </a:cubicBezTo>
                  <a:cubicBezTo>
                    <a:pt x="369" y="386"/>
                    <a:pt x="472" y="323"/>
                    <a:pt x="439" y="182"/>
                  </a:cubicBezTo>
                  <a:cubicBezTo>
                    <a:pt x="429" y="172"/>
                    <a:pt x="429" y="151"/>
                    <a:pt x="429" y="141"/>
                  </a:cubicBezTo>
                  <a:cubicBezTo>
                    <a:pt x="406" y="51"/>
                    <a:pt x="332"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5"/>
            <p:cNvSpPr/>
            <p:nvPr/>
          </p:nvSpPr>
          <p:spPr>
            <a:xfrm>
              <a:off x="4981928" y="2174306"/>
              <a:ext cx="19152" cy="17515"/>
            </a:xfrm>
            <a:custGeom>
              <a:rect b="b" l="l" r="r" t="t"/>
              <a:pathLst>
                <a:path extrusionOk="0" h="396" w="433">
                  <a:moveTo>
                    <a:pt x="196" y="0"/>
                  </a:moveTo>
                  <a:cubicBezTo>
                    <a:pt x="179" y="0"/>
                    <a:pt x="159" y="8"/>
                    <a:pt x="145" y="15"/>
                  </a:cubicBezTo>
                  <a:cubicBezTo>
                    <a:pt x="114" y="15"/>
                    <a:pt x="93" y="25"/>
                    <a:pt x="73" y="46"/>
                  </a:cubicBezTo>
                  <a:cubicBezTo>
                    <a:pt x="52" y="56"/>
                    <a:pt x="42" y="76"/>
                    <a:pt x="31" y="108"/>
                  </a:cubicBezTo>
                  <a:cubicBezTo>
                    <a:pt x="11" y="128"/>
                    <a:pt x="11" y="149"/>
                    <a:pt x="1" y="179"/>
                  </a:cubicBezTo>
                  <a:cubicBezTo>
                    <a:pt x="1" y="190"/>
                    <a:pt x="1" y="210"/>
                    <a:pt x="11" y="231"/>
                  </a:cubicBezTo>
                  <a:cubicBezTo>
                    <a:pt x="11" y="261"/>
                    <a:pt x="22" y="293"/>
                    <a:pt x="42" y="323"/>
                  </a:cubicBezTo>
                  <a:cubicBezTo>
                    <a:pt x="63" y="334"/>
                    <a:pt x="73" y="344"/>
                    <a:pt x="83" y="354"/>
                  </a:cubicBezTo>
                  <a:cubicBezTo>
                    <a:pt x="114" y="375"/>
                    <a:pt x="145" y="385"/>
                    <a:pt x="175" y="396"/>
                  </a:cubicBezTo>
                  <a:cubicBezTo>
                    <a:pt x="207" y="396"/>
                    <a:pt x="237" y="385"/>
                    <a:pt x="258" y="385"/>
                  </a:cubicBezTo>
                  <a:cubicBezTo>
                    <a:pt x="268" y="385"/>
                    <a:pt x="278" y="385"/>
                    <a:pt x="289" y="375"/>
                  </a:cubicBezTo>
                  <a:cubicBezTo>
                    <a:pt x="299" y="375"/>
                    <a:pt x="319" y="375"/>
                    <a:pt x="330" y="364"/>
                  </a:cubicBezTo>
                  <a:cubicBezTo>
                    <a:pt x="351" y="354"/>
                    <a:pt x="371" y="344"/>
                    <a:pt x="392" y="323"/>
                  </a:cubicBezTo>
                  <a:cubicBezTo>
                    <a:pt x="402" y="313"/>
                    <a:pt x="412" y="303"/>
                    <a:pt x="412" y="293"/>
                  </a:cubicBezTo>
                  <a:cubicBezTo>
                    <a:pt x="433" y="272"/>
                    <a:pt x="433" y="252"/>
                    <a:pt x="433" y="220"/>
                  </a:cubicBezTo>
                  <a:lnTo>
                    <a:pt x="433" y="169"/>
                  </a:lnTo>
                  <a:cubicBezTo>
                    <a:pt x="433" y="159"/>
                    <a:pt x="422" y="149"/>
                    <a:pt x="422" y="128"/>
                  </a:cubicBezTo>
                  <a:cubicBezTo>
                    <a:pt x="412" y="108"/>
                    <a:pt x="402" y="87"/>
                    <a:pt x="381" y="76"/>
                  </a:cubicBezTo>
                  <a:cubicBezTo>
                    <a:pt x="371" y="56"/>
                    <a:pt x="351" y="46"/>
                    <a:pt x="330" y="35"/>
                  </a:cubicBezTo>
                  <a:cubicBezTo>
                    <a:pt x="319" y="35"/>
                    <a:pt x="309" y="25"/>
                    <a:pt x="299" y="25"/>
                  </a:cubicBezTo>
                  <a:cubicBezTo>
                    <a:pt x="268" y="15"/>
                    <a:pt x="248" y="5"/>
                    <a:pt x="216" y="5"/>
                  </a:cubicBezTo>
                  <a:cubicBezTo>
                    <a:pt x="210" y="2"/>
                    <a:pt x="203"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5"/>
            <p:cNvSpPr/>
            <p:nvPr/>
          </p:nvSpPr>
          <p:spPr>
            <a:xfrm>
              <a:off x="5041506" y="2222517"/>
              <a:ext cx="17338" cy="19771"/>
            </a:xfrm>
            <a:custGeom>
              <a:rect b="b" l="l" r="r" t="t"/>
              <a:pathLst>
                <a:path extrusionOk="0" h="447" w="392">
                  <a:moveTo>
                    <a:pt x="189" y="0"/>
                  </a:moveTo>
                  <a:cubicBezTo>
                    <a:pt x="168" y="0"/>
                    <a:pt x="146" y="8"/>
                    <a:pt x="124" y="15"/>
                  </a:cubicBezTo>
                  <a:cubicBezTo>
                    <a:pt x="94" y="35"/>
                    <a:pt x="73" y="56"/>
                    <a:pt x="52" y="76"/>
                  </a:cubicBezTo>
                  <a:cubicBezTo>
                    <a:pt x="21" y="117"/>
                    <a:pt x="21" y="128"/>
                    <a:pt x="11" y="169"/>
                  </a:cubicBezTo>
                  <a:lnTo>
                    <a:pt x="11" y="179"/>
                  </a:lnTo>
                  <a:lnTo>
                    <a:pt x="11" y="200"/>
                  </a:lnTo>
                  <a:cubicBezTo>
                    <a:pt x="11" y="210"/>
                    <a:pt x="1" y="220"/>
                    <a:pt x="1" y="231"/>
                  </a:cubicBezTo>
                  <a:cubicBezTo>
                    <a:pt x="1" y="261"/>
                    <a:pt x="1" y="282"/>
                    <a:pt x="11" y="313"/>
                  </a:cubicBezTo>
                  <a:cubicBezTo>
                    <a:pt x="11" y="334"/>
                    <a:pt x="32" y="354"/>
                    <a:pt x="42" y="375"/>
                  </a:cubicBezTo>
                  <a:cubicBezTo>
                    <a:pt x="62" y="395"/>
                    <a:pt x="83" y="405"/>
                    <a:pt x="103" y="416"/>
                  </a:cubicBezTo>
                  <a:cubicBezTo>
                    <a:pt x="124" y="437"/>
                    <a:pt x="145" y="446"/>
                    <a:pt x="176" y="446"/>
                  </a:cubicBezTo>
                  <a:lnTo>
                    <a:pt x="227" y="446"/>
                  </a:lnTo>
                  <a:cubicBezTo>
                    <a:pt x="258" y="437"/>
                    <a:pt x="288" y="426"/>
                    <a:pt x="320" y="405"/>
                  </a:cubicBezTo>
                  <a:cubicBezTo>
                    <a:pt x="330" y="395"/>
                    <a:pt x="340" y="375"/>
                    <a:pt x="350" y="364"/>
                  </a:cubicBezTo>
                  <a:cubicBezTo>
                    <a:pt x="371" y="344"/>
                    <a:pt x="381" y="313"/>
                    <a:pt x="381" y="272"/>
                  </a:cubicBezTo>
                  <a:cubicBezTo>
                    <a:pt x="391" y="261"/>
                    <a:pt x="391" y="252"/>
                    <a:pt x="391" y="241"/>
                  </a:cubicBezTo>
                  <a:lnTo>
                    <a:pt x="391" y="220"/>
                  </a:lnTo>
                  <a:lnTo>
                    <a:pt x="391" y="210"/>
                  </a:lnTo>
                  <a:cubicBezTo>
                    <a:pt x="391" y="169"/>
                    <a:pt x="391" y="159"/>
                    <a:pt x="371" y="108"/>
                  </a:cubicBezTo>
                  <a:cubicBezTo>
                    <a:pt x="361" y="87"/>
                    <a:pt x="340" y="56"/>
                    <a:pt x="309" y="35"/>
                  </a:cubicBezTo>
                  <a:cubicBezTo>
                    <a:pt x="288" y="15"/>
                    <a:pt x="258" y="5"/>
                    <a:pt x="217" y="5"/>
                  </a:cubicBezTo>
                  <a:cubicBezTo>
                    <a:pt x="208" y="2"/>
                    <a:pt x="199" y="0"/>
                    <a:pt x="1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5"/>
            <p:cNvSpPr/>
            <p:nvPr/>
          </p:nvSpPr>
          <p:spPr>
            <a:xfrm>
              <a:off x="5066540" y="2133084"/>
              <a:ext cx="37772" cy="37330"/>
            </a:xfrm>
            <a:custGeom>
              <a:rect b="b" l="l" r="r" t="t"/>
              <a:pathLst>
                <a:path extrusionOk="0" h="844" w="854">
                  <a:moveTo>
                    <a:pt x="474" y="1"/>
                  </a:moveTo>
                  <a:cubicBezTo>
                    <a:pt x="432" y="1"/>
                    <a:pt x="401" y="1"/>
                    <a:pt x="360" y="11"/>
                  </a:cubicBezTo>
                  <a:cubicBezTo>
                    <a:pt x="288" y="21"/>
                    <a:pt x="216" y="52"/>
                    <a:pt x="165" y="94"/>
                  </a:cubicBezTo>
                  <a:cubicBezTo>
                    <a:pt x="134" y="124"/>
                    <a:pt x="113" y="145"/>
                    <a:pt x="93" y="176"/>
                  </a:cubicBezTo>
                  <a:cubicBezTo>
                    <a:pt x="42" y="238"/>
                    <a:pt x="21" y="299"/>
                    <a:pt x="10" y="382"/>
                  </a:cubicBezTo>
                  <a:cubicBezTo>
                    <a:pt x="1" y="433"/>
                    <a:pt x="10" y="494"/>
                    <a:pt x="31" y="546"/>
                  </a:cubicBezTo>
                  <a:cubicBezTo>
                    <a:pt x="42" y="597"/>
                    <a:pt x="62" y="649"/>
                    <a:pt x="103" y="690"/>
                  </a:cubicBezTo>
                  <a:cubicBezTo>
                    <a:pt x="134" y="731"/>
                    <a:pt x="175" y="762"/>
                    <a:pt x="227" y="782"/>
                  </a:cubicBezTo>
                  <a:cubicBezTo>
                    <a:pt x="278" y="823"/>
                    <a:pt x="330" y="834"/>
                    <a:pt x="381" y="844"/>
                  </a:cubicBezTo>
                  <a:cubicBezTo>
                    <a:pt x="422" y="844"/>
                    <a:pt x="463" y="834"/>
                    <a:pt x="494" y="834"/>
                  </a:cubicBezTo>
                  <a:cubicBezTo>
                    <a:pt x="566" y="823"/>
                    <a:pt x="638" y="793"/>
                    <a:pt x="689" y="752"/>
                  </a:cubicBezTo>
                  <a:lnTo>
                    <a:pt x="771" y="669"/>
                  </a:lnTo>
                  <a:cubicBezTo>
                    <a:pt x="812" y="608"/>
                    <a:pt x="833" y="546"/>
                    <a:pt x="844" y="464"/>
                  </a:cubicBezTo>
                  <a:cubicBezTo>
                    <a:pt x="854" y="412"/>
                    <a:pt x="844" y="350"/>
                    <a:pt x="823" y="299"/>
                  </a:cubicBezTo>
                  <a:cubicBezTo>
                    <a:pt x="812" y="247"/>
                    <a:pt x="792" y="196"/>
                    <a:pt x="751" y="155"/>
                  </a:cubicBezTo>
                  <a:cubicBezTo>
                    <a:pt x="720" y="114"/>
                    <a:pt x="679" y="83"/>
                    <a:pt x="627" y="52"/>
                  </a:cubicBezTo>
                  <a:cubicBezTo>
                    <a:pt x="586" y="21"/>
                    <a:pt x="535" y="11"/>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5"/>
            <p:cNvSpPr/>
            <p:nvPr/>
          </p:nvSpPr>
          <p:spPr>
            <a:xfrm>
              <a:off x="4839596" y="2207258"/>
              <a:ext cx="19107" cy="18665"/>
            </a:xfrm>
            <a:custGeom>
              <a:rect b="b" l="l" r="r" t="t"/>
              <a:pathLst>
                <a:path extrusionOk="0" h="422" w="432">
                  <a:moveTo>
                    <a:pt x="216" y="0"/>
                  </a:moveTo>
                  <a:cubicBezTo>
                    <a:pt x="196" y="0"/>
                    <a:pt x="175" y="10"/>
                    <a:pt x="165" y="10"/>
                  </a:cubicBezTo>
                  <a:cubicBezTo>
                    <a:pt x="134" y="21"/>
                    <a:pt x="114" y="31"/>
                    <a:pt x="93" y="51"/>
                  </a:cubicBezTo>
                  <a:lnTo>
                    <a:pt x="52" y="92"/>
                  </a:lnTo>
                  <a:cubicBezTo>
                    <a:pt x="41" y="103"/>
                    <a:pt x="31" y="124"/>
                    <a:pt x="21" y="133"/>
                  </a:cubicBezTo>
                  <a:lnTo>
                    <a:pt x="21" y="165"/>
                  </a:lnTo>
                  <a:lnTo>
                    <a:pt x="21" y="175"/>
                  </a:lnTo>
                  <a:cubicBezTo>
                    <a:pt x="11" y="195"/>
                    <a:pt x="0" y="226"/>
                    <a:pt x="11" y="247"/>
                  </a:cubicBezTo>
                  <a:cubicBezTo>
                    <a:pt x="0" y="267"/>
                    <a:pt x="11" y="277"/>
                    <a:pt x="11" y="298"/>
                  </a:cubicBezTo>
                  <a:lnTo>
                    <a:pt x="41" y="360"/>
                  </a:lnTo>
                  <a:cubicBezTo>
                    <a:pt x="52" y="370"/>
                    <a:pt x="62" y="380"/>
                    <a:pt x="82" y="391"/>
                  </a:cubicBezTo>
                  <a:lnTo>
                    <a:pt x="123" y="411"/>
                  </a:lnTo>
                  <a:cubicBezTo>
                    <a:pt x="144" y="421"/>
                    <a:pt x="165" y="421"/>
                    <a:pt x="185" y="421"/>
                  </a:cubicBezTo>
                  <a:lnTo>
                    <a:pt x="226" y="421"/>
                  </a:lnTo>
                  <a:cubicBezTo>
                    <a:pt x="247" y="421"/>
                    <a:pt x="267" y="421"/>
                    <a:pt x="278" y="411"/>
                  </a:cubicBezTo>
                  <a:cubicBezTo>
                    <a:pt x="309" y="411"/>
                    <a:pt x="329" y="391"/>
                    <a:pt x="350" y="380"/>
                  </a:cubicBezTo>
                  <a:lnTo>
                    <a:pt x="391" y="339"/>
                  </a:lnTo>
                  <a:cubicBezTo>
                    <a:pt x="402" y="318"/>
                    <a:pt x="411" y="309"/>
                    <a:pt x="422" y="288"/>
                  </a:cubicBezTo>
                  <a:cubicBezTo>
                    <a:pt x="432" y="267"/>
                    <a:pt x="432" y="236"/>
                    <a:pt x="432" y="206"/>
                  </a:cubicBezTo>
                  <a:cubicBezTo>
                    <a:pt x="432" y="175"/>
                    <a:pt x="422" y="154"/>
                    <a:pt x="411" y="124"/>
                  </a:cubicBezTo>
                  <a:lnTo>
                    <a:pt x="411" y="133"/>
                  </a:lnTo>
                  <a:cubicBezTo>
                    <a:pt x="402" y="113"/>
                    <a:pt x="402" y="92"/>
                    <a:pt x="381" y="82"/>
                  </a:cubicBezTo>
                  <a:lnTo>
                    <a:pt x="350" y="51"/>
                  </a:lnTo>
                  <a:lnTo>
                    <a:pt x="350" y="41"/>
                  </a:lnTo>
                  <a:cubicBezTo>
                    <a:pt x="329" y="31"/>
                    <a:pt x="319" y="31"/>
                    <a:pt x="299" y="21"/>
                  </a:cubicBezTo>
                  <a:cubicBezTo>
                    <a:pt x="267" y="10"/>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5"/>
            <p:cNvSpPr/>
            <p:nvPr/>
          </p:nvSpPr>
          <p:spPr>
            <a:xfrm>
              <a:off x="4867328" y="2192219"/>
              <a:ext cx="23221" cy="25078"/>
            </a:xfrm>
            <a:custGeom>
              <a:rect b="b" l="l" r="r" t="t"/>
              <a:pathLst>
                <a:path extrusionOk="0" h="567" w="525">
                  <a:moveTo>
                    <a:pt x="216" y="0"/>
                  </a:moveTo>
                  <a:cubicBezTo>
                    <a:pt x="196" y="0"/>
                    <a:pt x="175" y="11"/>
                    <a:pt x="155" y="21"/>
                  </a:cubicBezTo>
                  <a:cubicBezTo>
                    <a:pt x="124" y="32"/>
                    <a:pt x="93" y="52"/>
                    <a:pt x="72" y="73"/>
                  </a:cubicBezTo>
                  <a:cubicBezTo>
                    <a:pt x="52" y="93"/>
                    <a:pt x="42" y="114"/>
                    <a:pt x="31" y="134"/>
                  </a:cubicBezTo>
                  <a:cubicBezTo>
                    <a:pt x="11" y="165"/>
                    <a:pt x="1" y="196"/>
                    <a:pt x="1" y="227"/>
                  </a:cubicBezTo>
                  <a:lnTo>
                    <a:pt x="1" y="299"/>
                  </a:lnTo>
                  <a:cubicBezTo>
                    <a:pt x="1" y="309"/>
                    <a:pt x="11" y="309"/>
                    <a:pt x="11" y="320"/>
                  </a:cubicBezTo>
                  <a:cubicBezTo>
                    <a:pt x="11" y="350"/>
                    <a:pt x="11" y="371"/>
                    <a:pt x="21" y="391"/>
                  </a:cubicBezTo>
                  <a:cubicBezTo>
                    <a:pt x="21" y="422"/>
                    <a:pt x="42" y="453"/>
                    <a:pt x="62" y="484"/>
                  </a:cubicBezTo>
                  <a:cubicBezTo>
                    <a:pt x="83" y="505"/>
                    <a:pt x="104" y="525"/>
                    <a:pt x="134" y="535"/>
                  </a:cubicBezTo>
                  <a:cubicBezTo>
                    <a:pt x="165" y="556"/>
                    <a:pt x="196" y="566"/>
                    <a:pt x="227" y="566"/>
                  </a:cubicBezTo>
                  <a:lnTo>
                    <a:pt x="299" y="566"/>
                  </a:lnTo>
                  <a:cubicBezTo>
                    <a:pt x="340" y="566"/>
                    <a:pt x="381" y="546"/>
                    <a:pt x="412" y="515"/>
                  </a:cubicBezTo>
                  <a:lnTo>
                    <a:pt x="453" y="473"/>
                  </a:lnTo>
                  <a:cubicBezTo>
                    <a:pt x="484" y="432"/>
                    <a:pt x="494" y="391"/>
                    <a:pt x="504" y="350"/>
                  </a:cubicBezTo>
                  <a:lnTo>
                    <a:pt x="504" y="329"/>
                  </a:lnTo>
                  <a:cubicBezTo>
                    <a:pt x="515" y="320"/>
                    <a:pt x="525" y="299"/>
                    <a:pt x="525" y="288"/>
                  </a:cubicBezTo>
                  <a:lnTo>
                    <a:pt x="525" y="217"/>
                  </a:lnTo>
                  <a:cubicBezTo>
                    <a:pt x="515" y="196"/>
                    <a:pt x="504" y="176"/>
                    <a:pt x="504" y="155"/>
                  </a:cubicBezTo>
                  <a:cubicBezTo>
                    <a:pt x="484" y="114"/>
                    <a:pt x="463" y="93"/>
                    <a:pt x="442" y="73"/>
                  </a:cubicBezTo>
                  <a:cubicBezTo>
                    <a:pt x="422" y="52"/>
                    <a:pt x="412" y="42"/>
                    <a:pt x="391" y="32"/>
                  </a:cubicBezTo>
                  <a:cubicBezTo>
                    <a:pt x="360" y="11"/>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5"/>
            <p:cNvSpPr/>
            <p:nvPr/>
          </p:nvSpPr>
          <p:spPr>
            <a:xfrm>
              <a:off x="4888249" y="1973458"/>
              <a:ext cx="19152" cy="18267"/>
            </a:xfrm>
            <a:custGeom>
              <a:rect b="b" l="l" r="r" t="t"/>
              <a:pathLst>
                <a:path extrusionOk="0" h="413" w="433">
                  <a:moveTo>
                    <a:pt x="248" y="1"/>
                  </a:moveTo>
                  <a:cubicBezTo>
                    <a:pt x="227" y="1"/>
                    <a:pt x="206" y="1"/>
                    <a:pt x="186" y="11"/>
                  </a:cubicBezTo>
                  <a:cubicBezTo>
                    <a:pt x="175" y="21"/>
                    <a:pt x="165" y="21"/>
                    <a:pt x="155" y="21"/>
                  </a:cubicBezTo>
                  <a:cubicBezTo>
                    <a:pt x="145" y="21"/>
                    <a:pt x="145" y="31"/>
                    <a:pt x="134" y="31"/>
                  </a:cubicBezTo>
                  <a:cubicBezTo>
                    <a:pt x="104" y="42"/>
                    <a:pt x="72" y="72"/>
                    <a:pt x="52" y="93"/>
                  </a:cubicBezTo>
                  <a:cubicBezTo>
                    <a:pt x="52" y="104"/>
                    <a:pt x="42" y="124"/>
                    <a:pt x="31" y="134"/>
                  </a:cubicBezTo>
                  <a:cubicBezTo>
                    <a:pt x="21" y="145"/>
                    <a:pt x="21" y="155"/>
                    <a:pt x="21" y="165"/>
                  </a:cubicBezTo>
                  <a:cubicBezTo>
                    <a:pt x="11" y="186"/>
                    <a:pt x="1" y="216"/>
                    <a:pt x="1" y="237"/>
                  </a:cubicBezTo>
                  <a:cubicBezTo>
                    <a:pt x="1" y="257"/>
                    <a:pt x="11" y="268"/>
                    <a:pt x="11" y="289"/>
                  </a:cubicBezTo>
                  <a:lnTo>
                    <a:pt x="42" y="350"/>
                  </a:lnTo>
                  <a:cubicBezTo>
                    <a:pt x="52" y="360"/>
                    <a:pt x="62" y="371"/>
                    <a:pt x="83" y="381"/>
                  </a:cubicBezTo>
                  <a:cubicBezTo>
                    <a:pt x="93" y="392"/>
                    <a:pt x="104" y="392"/>
                    <a:pt x="124" y="401"/>
                  </a:cubicBezTo>
                  <a:cubicBezTo>
                    <a:pt x="145" y="412"/>
                    <a:pt x="165" y="412"/>
                    <a:pt x="196" y="412"/>
                  </a:cubicBezTo>
                  <a:cubicBezTo>
                    <a:pt x="216" y="412"/>
                    <a:pt x="237" y="412"/>
                    <a:pt x="257" y="401"/>
                  </a:cubicBezTo>
                  <a:cubicBezTo>
                    <a:pt x="268" y="401"/>
                    <a:pt x="268" y="392"/>
                    <a:pt x="278" y="392"/>
                  </a:cubicBezTo>
                  <a:lnTo>
                    <a:pt x="299" y="392"/>
                  </a:lnTo>
                  <a:cubicBezTo>
                    <a:pt x="319" y="381"/>
                    <a:pt x="340" y="360"/>
                    <a:pt x="360" y="340"/>
                  </a:cubicBezTo>
                  <a:lnTo>
                    <a:pt x="371" y="330"/>
                  </a:lnTo>
                  <a:lnTo>
                    <a:pt x="371" y="319"/>
                  </a:lnTo>
                  <a:lnTo>
                    <a:pt x="381" y="309"/>
                  </a:lnTo>
                  <a:cubicBezTo>
                    <a:pt x="391" y="299"/>
                    <a:pt x="391" y="289"/>
                    <a:pt x="401" y="278"/>
                  </a:cubicBezTo>
                  <a:cubicBezTo>
                    <a:pt x="401" y="268"/>
                    <a:pt x="412" y="257"/>
                    <a:pt x="422" y="248"/>
                  </a:cubicBezTo>
                  <a:cubicBezTo>
                    <a:pt x="433" y="216"/>
                    <a:pt x="433" y="196"/>
                    <a:pt x="433" y="175"/>
                  </a:cubicBezTo>
                  <a:cubicBezTo>
                    <a:pt x="433" y="155"/>
                    <a:pt x="433" y="145"/>
                    <a:pt x="422" y="124"/>
                  </a:cubicBezTo>
                  <a:cubicBezTo>
                    <a:pt x="422" y="104"/>
                    <a:pt x="412" y="83"/>
                    <a:pt x="391" y="63"/>
                  </a:cubicBezTo>
                  <a:lnTo>
                    <a:pt x="360" y="31"/>
                  </a:lnTo>
                  <a:cubicBezTo>
                    <a:pt x="350" y="21"/>
                    <a:pt x="330" y="21"/>
                    <a:pt x="319" y="11"/>
                  </a:cubicBezTo>
                  <a:cubicBezTo>
                    <a:pt x="299" y="1"/>
                    <a:pt x="278"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5"/>
            <p:cNvSpPr/>
            <p:nvPr/>
          </p:nvSpPr>
          <p:spPr>
            <a:xfrm>
              <a:off x="4933275" y="1950282"/>
              <a:ext cx="27334" cy="26892"/>
            </a:xfrm>
            <a:custGeom>
              <a:rect b="b" l="l" r="r" t="t"/>
              <a:pathLst>
                <a:path extrusionOk="0" h="608" w="618">
                  <a:moveTo>
                    <a:pt x="340" y="0"/>
                  </a:moveTo>
                  <a:cubicBezTo>
                    <a:pt x="299" y="0"/>
                    <a:pt x="268" y="0"/>
                    <a:pt x="227" y="11"/>
                  </a:cubicBezTo>
                  <a:cubicBezTo>
                    <a:pt x="185" y="21"/>
                    <a:pt x="155" y="41"/>
                    <a:pt x="124" y="72"/>
                  </a:cubicBezTo>
                  <a:cubicBezTo>
                    <a:pt x="93" y="93"/>
                    <a:pt x="62" y="123"/>
                    <a:pt x="52" y="155"/>
                  </a:cubicBezTo>
                  <a:cubicBezTo>
                    <a:pt x="21" y="196"/>
                    <a:pt x="11" y="226"/>
                    <a:pt x="11" y="267"/>
                  </a:cubicBezTo>
                  <a:cubicBezTo>
                    <a:pt x="0" y="308"/>
                    <a:pt x="11" y="350"/>
                    <a:pt x="21" y="391"/>
                  </a:cubicBezTo>
                  <a:cubicBezTo>
                    <a:pt x="32" y="411"/>
                    <a:pt x="21" y="422"/>
                    <a:pt x="32" y="443"/>
                  </a:cubicBezTo>
                  <a:cubicBezTo>
                    <a:pt x="41" y="463"/>
                    <a:pt x="62" y="484"/>
                    <a:pt x="73" y="504"/>
                  </a:cubicBezTo>
                  <a:cubicBezTo>
                    <a:pt x="103" y="545"/>
                    <a:pt x="134" y="566"/>
                    <a:pt x="185" y="587"/>
                  </a:cubicBezTo>
                  <a:cubicBezTo>
                    <a:pt x="196" y="587"/>
                    <a:pt x="237" y="607"/>
                    <a:pt x="268" y="607"/>
                  </a:cubicBezTo>
                  <a:lnTo>
                    <a:pt x="361" y="607"/>
                  </a:lnTo>
                  <a:cubicBezTo>
                    <a:pt x="412" y="596"/>
                    <a:pt x="463" y="576"/>
                    <a:pt x="505" y="545"/>
                  </a:cubicBezTo>
                  <a:cubicBezTo>
                    <a:pt x="525" y="525"/>
                    <a:pt x="535" y="504"/>
                    <a:pt x="556" y="484"/>
                  </a:cubicBezTo>
                  <a:cubicBezTo>
                    <a:pt x="587" y="443"/>
                    <a:pt x="607" y="391"/>
                    <a:pt x="617" y="340"/>
                  </a:cubicBezTo>
                  <a:cubicBezTo>
                    <a:pt x="617" y="308"/>
                    <a:pt x="617" y="278"/>
                    <a:pt x="607" y="257"/>
                  </a:cubicBezTo>
                  <a:cubicBezTo>
                    <a:pt x="607" y="206"/>
                    <a:pt x="587" y="155"/>
                    <a:pt x="546" y="114"/>
                  </a:cubicBezTo>
                  <a:cubicBezTo>
                    <a:pt x="525" y="82"/>
                    <a:pt x="494" y="52"/>
                    <a:pt x="453" y="41"/>
                  </a:cubicBezTo>
                  <a:cubicBezTo>
                    <a:pt x="422" y="2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5063355" y="2396871"/>
              <a:ext cx="21407" cy="20700"/>
            </a:xfrm>
            <a:custGeom>
              <a:rect b="b" l="l" r="r" t="t"/>
              <a:pathLst>
                <a:path extrusionOk="0" h="468" w="484">
                  <a:moveTo>
                    <a:pt x="206" y="1"/>
                  </a:moveTo>
                  <a:cubicBezTo>
                    <a:pt x="165" y="1"/>
                    <a:pt x="124" y="21"/>
                    <a:pt x="93" y="42"/>
                  </a:cubicBezTo>
                  <a:cubicBezTo>
                    <a:pt x="82" y="62"/>
                    <a:pt x="62" y="73"/>
                    <a:pt x="52" y="94"/>
                  </a:cubicBezTo>
                  <a:cubicBezTo>
                    <a:pt x="31" y="114"/>
                    <a:pt x="21" y="145"/>
                    <a:pt x="11" y="176"/>
                  </a:cubicBezTo>
                  <a:lnTo>
                    <a:pt x="11" y="217"/>
                  </a:lnTo>
                  <a:cubicBezTo>
                    <a:pt x="0" y="238"/>
                    <a:pt x="0" y="258"/>
                    <a:pt x="0" y="279"/>
                  </a:cubicBezTo>
                  <a:cubicBezTo>
                    <a:pt x="0" y="289"/>
                    <a:pt x="0" y="309"/>
                    <a:pt x="11" y="320"/>
                  </a:cubicBezTo>
                  <a:cubicBezTo>
                    <a:pt x="11" y="350"/>
                    <a:pt x="21" y="371"/>
                    <a:pt x="41" y="391"/>
                  </a:cubicBezTo>
                  <a:cubicBezTo>
                    <a:pt x="52" y="402"/>
                    <a:pt x="62" y="412"/>
                    <a:pt x="82" y="423"/>
                  </a:cubicBezTo>
                  <a:lnTo>
                    <a:pt x="124" y="453"/>
                  </a:lnTo>
                  <a:cubicBezTo>
                    <a:pt x="144" y="464"/>
                    <a:pt x="165" y="464"/>
                    <a:pt x="196" y="464"/>
                  </a:cubicBezTo>
                  <a:lnTo>
                    <a:pt x="216" y="464"/>
                  </a:lnTo>
                  <a:cubicBezTo>
                    <a:pt x="225" y="467"/>
                    <a:pt x="234" y="468"/>
                    <a:pt x="243" y="468"/>
                  </a:cubicBezTo>
                  <a:cubicBezTo>
                    <a:pt x="265" y="468"/>
                    <a:pt x="287" y="461"/>
                    <a:pt x="309" y="453"/>
                  </a:cubicBezTo>
                  <a:cubicBezTo>
                    <a:pt x="340" y="453"/>
                    <a:pt x="360" y="432"/>
                    <a:pt x="391" y="412"/>
                  </a:cubicBezTo>
                  <a:cubicBezTo>
                    <a:pt x="411" y="391"/>
                    <a:pt x="432" y="371"/>
                    <a:pt x="443" y="340"/>
                  </a:cubicBezTo>
                  <a:cubicBezTo>
                    <a:pt x="463" y="320"/>
                    <a:pt x="473" y="289"/>
                    <a:pt x="473" y="258"/>
                  </a:cubicBezTo>
                  <a:cubicBezTo>
                    <a:pt x="484" y="227"/>
                    <a:pt x="473" y="196"/>
                    <a:pt x="463" y="165"/>
                  </a:cubicBezTo>
                  <a:cubicBezTo>
                    <a:pt x="463" y="135"/>
                    <a:pt x="443" y="103"/>
                    <a:pt x="422" y="83"/>
                  </a:cubicBezTo>
                  <a:lnTo>
                    <a:pt x="381" y="42"/>
                  </a:ln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a:off x="4982370" y="2390060"/>
              <a:ext cx="27732" cy="26892"/>
            </a:xfrm>
            <a:custGeom>
              <a:rect b="b" l="l" r="r" t="t"/>
              <a:pathLst>
                <a:path extrusionOk="0" h="608" w="627">
                  <a:moveTo>
                    <a:pt x="602" y="183"/>
                  </a:moveTo>
                  <a:cubicBezTo>
                    <a:pt x="610" y="195"/>
                    <a:pt x="625" y="214"/>
                    <a:pt x="626" y="214"/>
                  </a:cubicBezTo>
                  <a:cubicBezTo>
                    <a:pt x="626" y="214"/>
                    <a:pt x="620" y="206"/>
                    <a:pt x="602" y="183"/>
                  </a:cubicBezTo>
                  <a:close/>
                  <a:moveTo>
                    <a:pt x="268" y="1"/>
                  </a:moveTo>
                  <a:cubicBezTo>
                    <a:pt x="227" y="1"/>
                    <a:pt x="186" y="21"/>
                    <a:pt x="155" y="42"/>
                  </a:cubicBezTo>
                  <a:cubicBezTo>
                    <a:pt x="114" y="62"/>
                    <a:pt x="83" y="83"/>
                    <a:pt x="63" y="124"/>
                  </a:cubicBezTo>
                  <a:cubicBezTo>
                    <a:pt x="42" y="155"/>
                    <a:pt x="21" y="186"/>
                    <a:pt x="21" y="227"/>
                  </a:cubicBezTo>
                  <a:cubicBezTo>
                    <a:pt x="1" y="268"/>
                    <a:pt x="1" y="309"/>
                    <a:pt x="12" y="350"/>
                  </a:cubicBezTo>
                  <a:cubicBezTo>
                    <a:pt x="21" y="371"/>
                    <a:pt x="21" y="401"/>
                    <a:pt x="32" y="422"/>
                  </a:cubicBezTo>
                  <a:cubicBezTo>
                    <a:pt x="53" y="463"/>
                    <a:pt x="73" y="494"/>
                    <a:pt x="104" y="525"/>
                  </a:cubicBezTo>
                  <a:cubicBezTo>
                    <a:pt x="135" y="545"/>
                    <a:pt x="165" y="577"/>
                    <a:pt x="206" y="586"/>
                  </a:cubicBezTo>
                  <a:cubicBezTo>
                    <a:pt x="227" y="586"/>
                    <a:pt x="258" y="597"/>
                    <a:pt x="279" y="607"/>
                  </a:cubicBezTo>
                  <a:cubicBezTo>
                    <a:pt x="330" y="607"/>
                    <a:pt x="382" y="597"/>
                    <a:pt x="433" y="577"/>
                  </a:cubicBezTo>
                  <a:cubicBezTo>
                    <a:pt x="453" y="566"/>
                    <a:pt x="485" y="556"/>
                    <a:pt x="505" y="535"/>
                  </a:cubicBezTo>
                  <a:cubicBezTo>
                    <a:pt x="546" y="504"/>
                    <a:pt x="577" y="463"/>
                    <a:pt x="597" y="412"/>
                  </a:cubicBezTo>
                  <a:lnTo>
                    <a:pt x="597" y="401"/>
                  </a:lnTo>
                  <a:lnTo>
                    <a:pt x="618" y="330"/>
                  </a:lnTo>
                  <a:lnTo>
                    <a:pt x="618" y="248"/>
                  </a:lnTo>
                  <a:cubicBezTo>
                    <a:pt x="608" y="248"/>
                    <a:pt x="598" y="191"/>
                    <a:pt x="597" y="177"/>
                  </a:cubicBezTo>
                  <a:lnTo>
                    <a:pt x="597" y="177"/>
                  </a:lnTo>
                  <a:cubicBezTo>
                    <a:pt x="599" y="179"/>
                    <a:pt x="600" y="181"/>
                    <a:pt x="602" y="183"/>
                  </a:cubicBezTo>
                  <a:lnTo>
                    <a:pt x="602" y="183"/>
                  </a:lnTo>
                  <a:cubicBezTo>
                    <a:pt x="600" y="180"/>
                    <a:pt x="598" y="177"/>
                    <a:pt x="597" y="175"/>
                  </a:cubicBezTo>
                  <a:lnTo>
                    <a:pt x="597" y="175"/>
                  </a:lnTo>
                  <a:cubicBezTo>
                    <a:pt x="597" y="176"/>
                    <a:pt x="597" y="176"/>
                    <a:pt x="597" y="177"/>
                  </a:cubicBezTo>
                  <a:lnTo>
                    <a:pt x="597" y="177"/>
                  </a:lnTo>
                  <a:cubicBezTo>
                    <a:pt x="585" y="162"/>
                    <a:pt x="569" y="141"/>
                    <a:pt x="546" y="113"/>
                  </a:cubicBezTo>
                  <a:cubicBezTo>
                    <a:pt x="536" y="93"/>
                    <a:pt x="515" y="72"/>
                    <a:pt x="505" y="62"/>
                  </a:cubicBezTo>
                  <a:lnTo>
                    <a:pt x="494" y="62"/>
                  </a:lnTo>
                  <a:lnTo>
                    <a:pt x="494" y="52"/>
                  </a:lnTo>
                  <a:cubicBezTo>
                    <a:pt x="485" y="52"/>
                    <a:pt x="464" y="42"/>
                    <a:pt x="453" y="31"/>
                  </a:cubicBezTo>
                  <a:lnTo>
                    <a:pt x="443" y="31"/>
                  </a:lnTo>
                  <a:cubicBezTo>
                    <a:pt x="440" y="29"/>
                    <a:pt x="437" y="27"/>
                    <a:pt x="433" y="25"/>
                  </a:cubicBezTo>
                  <a:lnTo>
                    <a:pt x="433" y="25"/>
                  </a:lnTo>
                  <a:cubicBezTo>
                    <a:pt x="435" y="28"/>
                    <a:pt x="437" y="31"/>
                    <a:pt x="443" y="31"/>
                  </a:cubicBezTo>
                  <a:lnTo>
                    <a:pt x="433" y="31"/>
                  </a:lnTo>
                  <a:lnTo>
                    <a:pt x="433" y="25"/>
                  </a:lnTo>
                  <a:lnTo>
                    <a:pt x="433" y="25"/>
                  </a:lnTo>
                  <a:cubicBezTo>
                    <a:pt x="433" y="25"/>
                    <a:pt x="433" y="25"/>
                    <a:pt x="433" y="25"/>
                  </a:cubicBezTo>
                  <a:lnTo>
                    <a:pt x="433" y="25"/>
                  </a:lnTo>
                  <a:cubicBezTo>
                    <a:pt x="433" y="23"/>
                    <a:pt x="433" y="21"/>
                    <a:pt x="433" y="21"/>
                  </a:cubicBezTo>
                  <a:lnTo>
                    <a:pt x="433" y="25"/>
                  </a:lnTo>
                  <a:lnTo>
                    <a:pt x="433" y="25"/>
                  </a:lnTo>
                  <a:cubicBezTo>
                    <a:pt x="405" y="9"/>
                    <a:pt x="377" y="1"/>
                    <a:pt x="34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a:off x="5012402" y="2331853"/>
              <a:ext cx="19638" cy="18223"/>
            </a:xfrm>
            <a:custGeom>
              <a:rect b="b" l="l" r="r" t="t"/>
              <a:pathLst>
                <a:path extrusionOk="0" h="412" w="444">
                  <a:moveTo>
                    <a:pt x="196" y="1"/>
                  </a:moveTo>
                  <a:cubicBezTo>
                    <a:pt x="176" y="1"/>
                    <a:pt x="165" y="10"/>
                    <a:pt x="144" y="10"/>
                  </a:cubicBezTo>
                  <a:cubicBezTo>
                    <a:pt x="135" y="21"/>
                    <a:pt x="124" y="31"/>
                    <a:pt x="114" y="31"/>
                  </a:cubicBezTo>
                  <a:cubicBezTo>
                    <a:pt x="83" y="42"/>
                    <a:pt x="73" y="62"/>
                    <a:pt x="52" y="72"/>
                  </a:cubicBezTo>
                  <a:cubicBezTo>
                    <a:pt x="42" y="83"/>
                    <a:pt x="32" y="103"/>
                    <a:pt x="21" y="113"/>
                  </a:cubicBezTo>
                  <a:cubicBezTo>
                    <a:pt x="11" y="134"/>
                    <a:pt x="0" y="154"/>
                    <a:pt x="0" y="186"/>
                  </a:cubicBezTo>
                  <a:lnTo>
                    <a:pt x="0" y="227"/>
                  </a:lnTo>
                  <a:lnTo>
                    <a:pt x="21" y="268"/>
                  </a:lnTo>
                  <a:cubicBezTo>
                    <a:pt x="21" y="298"/>
                    <a:pt x="42" y="319"/>
                    <a:pt x="62" y="330"/>
                  </a:cubicBezTo>
                  <a:cubicBezTo>
                    <a:pt x="62" y="339"/>
                    <a:pt x="73" y="339"/>
                    <a:pt x="73" y="339"/>
                  </a:cubicBezTo>
                  <a:cubicBezTo>
                    <a:pt x="83" y="339"/>
                    <a:pt x="83" y="350"/>
                    <a:pt x="83" y="360"/>
                  </a:cubicBezTo>
                  <a:cubicBezTo>
                    <a:pt x="93" y="371"/>
                    <a:pt x="114" y="381"/>
                    <a:pt x="135" y="391"/>
                  </a:cubicBezTo>
                  <a:cubicBezTo>
                    <a:pt x="155" y="401"/>
                    <a:pt x="176" y="412"/>
                    <a:pt x="206" y="412"/>
                  </a:cubicBezTo>
                  <a:lnTo>
                    <a:pt x="258" y="412"/>
                  </a:lnTo>
                  <a:cubicBezTo>
                    <a:pt x="279" y="412"/>
                    <a:pt x="299" y="401"/>
                    <a:pt x="309" y="401"/>
                  </a:cubicBezTo>
                  <a:cubicBezTo>
                    <a:pt x="340" y="391"/>
                    <a:pt x="361" y="371"/>
                    <a:pt x="381" y="350"/>
                  </a:cubicBezTo>
                  <a:cubicBezTo>
                    <a:pt x="402" y="330"/>
                    <a:pt x="412" y="309"/>
                    <a:pt x="422" y="278"/>
                  </a:cubicBezTo>
                  <a:cubicBezTo>
                    <a:pt x="432" y="268"/>
                    <a:pt x="432" y="247"/>
                    <a:pt x="443" y="227"/>
                  </a:cubicBezTo>
                  <a:lnTo>
                    <a:pt x="443" y="186"/>
                  </a:lnTo>
                  <a:lnTo>
                    <a:pt x="432" y="186"/>
                  </a:lnTo>
                  <a:lnTo>
                    <a:pt x="432" y="175"/>
                  </a:lnTo>
                  <a:cubicBezTo>
                    <a:pt x="432" y="154"/>
                    <a:pt x="422" y="134"/>
                    <a:pt x="422" y="124"/>
                  </a:cubicBezTo>
                  <a:cubicBezTo>
                    <a:pt x="412" y="93"/>
                    <a:pt x="391" y="72"/>
                    <a:pt x="371" y="52"/>
                  </a:cubicBezTo>
                  <a:cubicBezTo>
                    <a:pt x="361" y="42"/>
                    <a:pt x="350" y="31"/>
                    <a:pt x="330" y="21"/>
                  </a:cubicBezTo>
                  <a:cubicBezTo>
                    <a:pt x="309" y="10"/>
                    <a:pt x="279"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5"/>
            <p:cNvSpPr/>
            <p:nvPr/>
          </p:nvSpPr>
          <p:spPr>
            <a:xfrm>
              <a:off x="5039250" y="2340965"/>
              <a:ext cx="25034" cy="24592"/>
            </a:xfrm>
            <a:custGeom>
              <a:rect b="b" l="l" r="r" t="t"/>
              <a:pathLst>
                <a:path extrusionOk="0" h="556" w="566">
                  <a:moveTo>
                    <a:pt x="298" y="0"/>
                  </a:moveTo>
                  <a:cubicBezTo>
                    <a:pt x="278" y="0"/>
                    <a:pt x="247" y="0"/>
                    <a:pt x="227" y="10"/>
                  </a:cubicBezTo>
                  <a:cubicBezTo>
                    <a:pt x="196" y="21"/>
                    <a:pt x="165" y="31"/>
                    <a:pt x="134" y="62"/>
                  </a:cubicBezTo>
                  <a:cubicBezTo>
                    <a:pt x="124" y="72"/>
                    <a:pt x="103" y="92"/>
                    <a:pt x="93" y="113"/>
                  </a:cubicBezTo>
                  <a:cubicBezTo>
                    <a:pt x="83" y="113"/>
                    <a:pt x="83" y="124"/>
                    <a:pt x="83" y="124"/>
                  </a:cubicBezTo>
                  <a:cubicBezTo>
                    <a:pt x="62" y="144"/>
                    <a:pt x="42" y="165"/>
                    <a:pt x="31" y="185"/>
                  </a:cubicBezTo>
                  <a:cubicBezTo>
                    <a:pt x="10" y="216"/>
                    <a:pt x="1" y="247"/>
                    <a:pt x="1" y="277"/>
                  </a:cubicBezTo>
                  <a:cubicBezTo>
                    <a:pt x="1" y="309"/>
                    <a:pt x="1" y="339"/>
                    <a:pt x="10" y="370"/>
                  </a:cubicBezTo>
                  <a:cubicBezTo>
                    <a:pt x="21" y="401"/>
                    <a:pt x="31" y="432"/>
                    <a:pt x="62" y="463"/>
                  </a:cubicBezTo>
                  <a:lnTo>
                    <a:pt x="103" y="504"/>
                  </a:lnTo>
                  <a:cubicBezTo>
                    <a:pt x="145" y="535"/>
                    <a:pt x="186" y="545"/>
                    <a:pt x="227" y="555"/>
                  </a:cubicBezTo>
                  <a:lnTo>
                    <a:pt x="288" y="555"/>
                  </a:lnTo>
                  <a:cubicBezTo>
                    <a:pt x="330" y="545"/>
                    <a:pt x="371" y="524"/>
                    <a:pt x="412" y="494"/>
                  </a:cubicBezTo>
                  <a:cubicBezTo>
                    <a:pt x="412" y="494"/>
                    <a:pt x="422" y="494"/>
                    <a:pt x="422" y="483"/>
                  </a:cubicBezTo>
                  <a:cubicBezTo>
                    <a:pt x="442" y="483"/>
                    <a:pt x="453" y="473"/>
                    <a:pt x="463" y="463"/>
                  </a:cubicBezTo>
                  <a:cubicBezTo>
                    <a:pt x="483" y="453"/>
                    <a:pt x="504" y="432"/>
                    <a:pt x="515" y="412"/>
                  </a:cubicBezTo>
                  <a:cubicBezTo>
                    <a:pt x="525" y="391"/>
                    <a:pt x="535" y="380"/>
                    <a:pt x="545" y="360"/>
                  </a:cubicBezTo>
                  <a:cubicBezTo>
                    <a:pt x="566" y="319"/>
                    <a:pt x="566" y="288"/>
                    <a:pt x="566" y="257"/>
                  </a:cubicBezTo>
                  <a:cubicBezTo>
                    <a:pt x="566" y="236"/>
                    <a:pt x="566" y="216"/>
                    <a:pt x="556" y="195"/>
                  </a:cubicBezTo>
                  <a:cubicBezTo>
                    <a:pt x="545" y="154"/>
                    <a:pt x="535" y="124"/>
                    <a:pt x="504" y="92"/>
                  </a:cubicBezTo>
                  <a:cubicBezTo>
                    <a:pt x="494" y="82"/>
                    <a:pt x="474" y="62"/>
                    <a:pt x="453" y="51"/>
                  </a:cubicBezTo>
                  <a:lnTo>
                    <a:pt x="391" y="21"/>
                  </a:lnTo>
                  <a:cubicBezTo>
                    <a:pt x="360" y="0"/>
                    <a:pt x="330"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a:off x="5019656" y="2270020"/>
              <a:ext cx="29192" cy="28219"/>
            </a:xfrm>
            <a:custGeom>
              <a:rect b="b" l="l" r="r" t="t"/>
              <a:pathLst>
                <a:path extrusionOk="0" h="638" w="660">
                  <a:moveTo>
                    <a:pt x="300" y="0"/>
                  </a:moveTo>
                  <a:cubicBezTo>
                    <a:pt x="248" y="10"/>
                    <a:pt x="197" y="31"/>
                    <a:pt x="156" y="72"/>
                  </a:cubicBezTo>
                  <a:lnTo>
                    <a:pt x="94" y="133"/>
                  </a:lnTo>
                  <a:cubicBezTo>
                    <a:pt x="83" y="144"/>
                    <a:pt x="83" y="165"/>
                    <a:pt x="73" y="185"/>
                  </a:cubicBezTo>
                  <a:lnTo>
                    <a:pt x="42" y="216"/>
                  </a:lnTo>
                  <a:cubicBezTo>
                    <a:pt x="22" y="247"/>
                    <a:pt x="12" y="288"/>
                    <a:pt x="12" y="318"/>
                  </a:cubicBezTo>
                  <a:cubicBezTo>
                    <a:pt x="1" y="360"/>
                    <a:pt x="12" y="391"/>
                    <a:pt x="22" y="432"/>
                  </a:cubicBezTo>
                  <a:cubicBezTo>
                    <a:pt x="32" y="473"/>
                    <a:pt x="42" y="504"/>
                    <a:pt x="73" y="535"/>
                  </a:cubicBezTo>
                  <a:lnTo>
                    <a:pt x="124" y="586"/>
                  </a:lnTo>
                  <a:cubicBezTo>
                    <a:pt x="166" y="617"/>
                    <a:pt x="217" y="627"/>
                    <a:pt x="268" y="638"/>
                  </a:cubicBezTo>
                  <a:lnTo>
                    <a:pt x="341" y="638"/>
                  </a:lnTo>
                  <a:cubicBezTo>
                    <a:pt x="371" y="627"/>
                    <a:pt x="392" y="617"/>
                    <a:pt x="423" y="606"/>
                  </a:cubicBezTo>
                  <a:lnTo>
                    <a:pt x="433" y="606"/>
                  </a:lnTo>
                  <a:cubicBezTo>
                    <a:pt x="474" y="597"/>
                    <a:pt x="505" y="576"/>
                    <a:pt x="536" y="555"/>
                  </a:cubicBezTo>
                  <a:cubicBezTo>
                    <a:pt x="577" y="524"/>
                    <a:pt x="597" y="494"/>
                    <a:pt x="618" y="453"/>
                  </a:cubicBezTo>
                  <a:cubicBezTo>
                    <a:pt x="639" y="421"/>
                    <a:pt x="649" y="380"/>
                    <a:pt x="649" y="339"/>
                  </a:cubicBezTo>
                  <a:cubicBezTo>
                    <a:pt x="659" y="298"/>
                    <a:pt x="659" y="267"/>
                    <a:pt x="639" y="226"/>
                  </a:cubicBezTo>
                  <a:cubicBezTo>
                    <a:pt x="629" y="185"/>
                    <a:pt x="618" y="144"/>
                    <a:pt x="588" y="113"/>
                  </a:cubicBezTo>
                  <a:cubicBezTo>
                    <a:pt x="567" y="92"/>
                    <a:pt x="546" y="82"/>
                    <a:pt x="526" y="62"/>
                  </a:cubicBezTo>
                  <a:cubicBezTo>
                    <a:pt x="485" y="31"/>
                    <a:pt x="433" y="1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a:off x="4800010" y="2025605"/>
              <a:ext cx="29590" cy="28882"/>
            </a:xfrm>
            <a:custGeom>
              <a:rect b="b" l="l" r="r" t="t"/>
              <a:pathLst>
                <a:path extrusionOk="0" h="653" w="669">
                  <a:moveTo>
                    <a:pt x="337" y="0"/>
                  </a:moveTo>
                  <a:cubicBezTo>
                    <a:pt x="293" y="0"/>
                    <a:pt x="253" y="12"/>
                    <a:pt x="207" y="35"/>
                  </a:cubicBezTo>
                  <a:lnTo>
                    <a:pt x="196" y="35"/>
                  </a:lnTo>
                  <a:cubicBezTo>
                    <a:pt x="93" y="76"/>
                    <a:pt x="21" y="179"/>
                    <a:pt x="11" y="292"/>
                  </a:cubicBezTo>
                  <a:cubicBezTo>
                    <a:pt x="1" y="405"/>
                    <a:pt x="52" y="518"/>
                    <a:pt x="134" y="580"/>
                  </a:cubicBezTo>
                  <a:cubicBezTo>
                    <a:pt x="145" y="580"/>
                    <a:pt x="145" y="590"/>
                    <a:pt x="155" y="590"/>
                  </a:cubicBezTo>
                  <a:cubicBezTo>
                    <a:pt x="186" y="621"/>
                    <a:pt x="227" y="632"/>
                    <a:pt x="268" y="641"/>
                  </a:cubicBezTo>
                  <a:cubicBezTo>
                    <a:pt x="309" y="652"/>
                    <a:pt x="351" y="652"/>
                    <a:pt x="402" y="652"/>
                  </a:cubicBezTo>
                  <a:cubicBezTo>
                    <a:pt x="422" y="641"/>
                    <a:pt x="453" y="632"/>
                    <a:pt x="474" y="621"/>
                  </a:cubicBezTo>
                  <a:cubicBezTo>
                    <a:pt x="525" y="600"/>
                    <a:pt x="577" y="570"/>
                    <a:pt x="607" y="518"/>
                  </a:cubicBezTo>
                  <a:cubicBezTo>
                    <a:pt x="618" y="508"/>
                    <a:pt x="618" y="498"/>
                    <a:pt x="628" y="477"/>
                  </a:cubicBezTo>
                  <a:cubicBezTo>
                    <a:pt x="648" y="447"/>
                    <a:pt x="669" y="405"/>
                    <a:pt x="669" y="364"/>
                  </a:cubicBezTo>
                  <a:lnTo>
                    <a:pt x="669" y="271"/>
                  </a:lnTo>
                  <a:lnTo>
                    <a:pt x="638" y="200"/>
                  </a:lnTo>
                  <a:lnTo>
                    <a:pt x="638" y="189"/>
                  </a:lnTo>
                  <a:cubicBezTo>
                    <a:pt x="628" y="159"/>
                    <a:pt x="597" y="117"/>
                    <a:pt x="566" y="97"/>
                  </a:cubicBezTo>
                  <a:cubicBezTo>
                    <a:pt x="536" y="66"/>
                    <a:pt x="504" y="35"/>
                    <a:pt x="463" y="25"/>
                  </a:cubicBezTo>
                  <a:lnTo>
                    <a:pt x="381" y="4"/>
                  </a:lnTo>
                  <a:cubicBezTo>
                    <a:pt x="366" y="1"/>
                    <a:pt x="351"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4763653" y="2066695"/>
              <a:ext cx="22292" cy="22336"/>
            </a:xfrm>
            <a:custGeom>
              <a:rect b="b" l="l" r="r" t="t"/>
              <a:pathLst>
                <a:path extrusionOk="0" h="505" w="504">
                  <a:moveTo>
                    <a:pt x="236" y="0"/>
                  </a:moveTo>
                  <a:cubicBezTo>
                    <a:pt x="216" y="0"/>
                    <a:pt x="195" y="0"/>
                    <a:pt x="175" y="11"/>
                  </a:cubicBezTo>
                  <a:cubicBezTo>
                    <a:pt x="144" y="21"/>
                    <a:pt x="113" y="32"/>
                    <a:pt x="92" y="52"/>
                  </a:cubicBezTo>
                  <a:lnTo>
                    <a:pt x="51" y="93"/>
                  </a:lnTo>
                  <a:lnTo>
                    <a:pt x="21" y="155"/>
                  </a:lnTo>
                  <a:cubicBezTo>
                    <a:pt x="10" y="176"/>
                    <a:pt x="0" y="206"/>
                    <a:pt x="10" y="247"/>
                  </a:cubicBezTo>
                  <a:cubicBezTo>
                    <a:pt x="0" y="278"/>
                    <a:pt x="10" y="309"/>
                    <a:pt x="21" y="329"/>
                  </a:cubicBezTo>
                  <a:lnTo>
                    <a:pt x="21" y="340"/>
                  </a:lnTo>
                  <a:cubicBezTo>
                    <a:pt x="31" y="350"/>
                    <a:pt x="41" y="350"/>
                    <a:pt x="41" y="361"/>
                  </a:cubicBezTo>
                  <a:cubicBezTo>
                    <a:pt x="51" y="391"/>
                    <a:pt x="72" y="412"/>
                    <a:pt x="103" y="432"/>
                  </a:cubicBezTo>
                  <a:cubicBezTo>
                    <a:pt x="113" y="443"/>
                    <a:pt x="113" y="443"/>
                    <a:pt x="124" y="443"/>
                  </a:cubicBezTo>
                  <a:cubicBezTo>
                    <a:pt x="124" y="453"/>
                    <a:pt x="134" y="453"/>
                    <a:pt x="144" y="464"/>
                  </a:cubicBezTo>
                  <a:cubicBezTo>
                    <a:pt x="175" y="484"/>
                    <a:pt x="216" y="494"/>
                    <a:pt x="247" y="505"/>
                  </a:cubicBezTo>
                  <a:cubicBezTo>
                    <a:pt x="278" y="505"/>
                    <a:pt x="309" y="505"/>
                    <a:pt x="329" y="494"/>
                  </a:cubicBezTo>
                  <a:lnTo>
                    <a:pt x="350" y="494"/>
                  </a:lnTo>
                  <a:cubicBezTo>
                    <a:pt x="380" y="484"/>
                    <a:pt x="401" y="473"/>
                    <a:pt x="421" y="464"/>
                  </a:cubicBezTo>
                  <a:cubicBezTo>
                    <a:pt x="432" y="443"/>
                    <a:pt x="442" y="432"/>
                    <a:pt x="453" y="422"/>
                  </a:cubicBezTo>
                  <a:cubicBezTo>
                    <a:pt x="463" y="412"/>
                    <a:pt x="463" y="402"/>
                    <a:pt x="463" y="402"/>
                  </a:cubicBezTo>
                  <a:cubicBezTo>
                    <a:pt x="483" y="371"/>
                    <a:pt x="494" y="340"/>
                    <a:pt x="494" y="309"/>
                  </a:cubicBezTo>
                  <a:cubicBezTo>
                    <a:pt x="504" y="268"/>
                    <a:pt x="494" y="227"/>
                    <a:pt x="483" y="185"/>
                  </a:cubicBezTo>
                  <a:cubicBezTo>
                    <a:pt x="473" y="176"/>
                    <a:pt x="473" y="176"/>
                    <a:pt x="473" y="165"/>
                  </a:cubicBezTo>
                  <a:cubicBezTo>
                    <a:pt x="463" y="155"/>
                    <a:pt x="463" y="155"/>
                    <a:pt x="463" y="144"/>
                  </a:cubicBezTo>
                  <a:cubicBezTo>
                    <a:pt x="453" y="114"/>
                    <a:pt x="432" y="93"/>
                    <a:pt x="401" y="73"/>
                  </a:cubicBezTo>
                  <a:cubicBezTo>
                    <a:pt x="401" y="62"/>
                    <a:pt x="391" y="52"/>
                    <a:pt x="380" y="52"/>
                  </a:cubicBezTo>
                  <a:lnTo>
                    <a:pt x="380" y="42"/>
                  </a:lnTo>
                  <a:cubicBezTo>
                    <a:pt x="360" y="32"/>
                    <a:pt x="339" y="32"/>
                    <a:pt x="329" y="21"/>
                  </a:cubicBezTo>
                  <a:cubicBezTo>
                    <a:pt x="298" y="0"/>
                    <a:pt x="268"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25"/>
          <p:cNvSpPr txBox="1"/>
          <p:nvPr>
            <p:ph idx="2" type="ctrTitle"/>
          </p:nvPr>
        </p:nvSpPr>
        <p:spPr>
          <a:xfrm>
            <a:off x="1558049" y="2322780"/>
            <a:ext cx="5950200" cy="9345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274300" spcFirstLastPara="1" rIns="91425" wrap="square" tIns="91425">
            <a:noAutofit/>
          </a:bodyPr>
          <a:lstStyle/>
          <a:p>
            <a:pPr indent="0" lvl="0" marL="0" rtl="0" algn="l">
              <a:lnSpc>
                <a:spcPct val="100000"/>
              </a:lnSpc>
              <a:spcBef>
                <a:spcPts val="0"/>
              </a:spcBef>
              <a:spcAft>
                <a:spcPts val="0"/>
              </a:spcAft>
              <a:buSzPts val="5200"/>
              <a:buNone/>
            </a:pPr>
            <a:r>
              <a:rPr lang="en"/>
              <a:t>AGILE AND SCRUM</a:t>
            </a:r>
            <a:endParaRPr/>
          </a:p>
        </p:txBody>
      </p:sp>
      <p:grpSp>
        <p:nvGrpSpPr>
          <p:cNvPr id="506" name="Google Shape;506;p25"/>
          <p:cNvGrpSpPr/>
          <p:nvPr/>
        </p:nvGrpSpPr>
        <p:grpSpPr>
          <a:xfrm rot="2038854">
            <a:off x="6478563" y="848967"/>
            <a:ext cx="2001372" cy="2244741"/>
            <a:chOff x="7052951" y="3074051"/>
            <a:chExt cx="1565351" cy="1755700"/>
          </a:xfrm>
        </p:grpSpPr>
        <p:sp>
          <p:nvSpPr>
            <p:cNvPr id="507" name="Google Shape;507;p25"/>
            <p:cNvSpPr/>
            <p:nvPr/>
          </p:nvSpPr>
          <p:spPr>
            <a:xfrm>
              <a:off x="7292239" y="4640439"/>
              <a:ext cx="13297" cy="13440"/>
            </a:xfrm>
            <a:custGeom>
              <a:rect b="b" l="l" r="r" t="t"/>
              <a:pathLst>
                <a:path extrusionOk="0" h="469" w="464">
                  <a:moveTo>
                    <a:pt x="227" y="1"/>
                  </a:moveTo>
                  <a:cubicBezTo>
                    <a:pt x="196" y="1"/>
                    <a:pt x="176" y="12"/>
                    <a:pt x="144" y="21"/>
                  </a:cubicBezTo>
                  <a:cubicBezTo>
                    <a:pt x="114" y="32"/>
                    <a:pt x="83" y="42"/>
                    <a:pt x="62" y="73"/>
                  </a:cubicBezTo>
                  <a:cubicBezTo>
                    <a:pt x="52" y="83"/>
                    <a:pt x="41" y="104"/>
                    <a:pt x="32" y="124"/>
                  </a:cubicBezTo>
                  <a:cubicBezTo>
                    <a:pt x="11" y="156"/>
                    <a:pt x="0" y="197"/>
                    <a:pt x="0" y="238"/>
                  </a:cubicBezTo>
                  <a:lnTo>
                    <a:pt x="0" y="289"/>
                  </a:lnTo>
                  <a:cubicBezTo>
                    <a:pt x="11" y="330"/>
                    <a:pt x="32" y="371"/>
                    <a:pt x="62" y="402"/>
                  </a:cubicBezTo>
                  <a:cubicBezTo>
                    <a:pt x="83" y="423"/>
                    <a:pt x="114" y="443"/>
                    <a:pt x="144" y="453"/>
                  </a:cubicBezTo>
                  <a:cubicBezTo>
                    <a:pt x="159" y="461"/>
                    <a:pt x="179" y="468"/>
                    <a:pt x="200" y="468"/>
                  </a:cubicBezTo>
                  <a:cubicBezTo>
                    <a:pt x="209" y="468"/>
                    <a:pt x="218" y="467"/>
                    <a:pt x="227" y="464"/>
                  </a:cubicBezTo>
                  <a:cubicBezTo>
                    <a:pt x="236" y="467"/>
                    <a:pt x="245" y="468"/>
                    <a:pt x="254" y="468"/>
                  </a:cubicBezTo>
                  <a:cubicBezTo>
                    <a:pt x="276" y="468"/>
                    <a:pt x="297" y="461"/>
                    <a:pt x="320" y="453"/>
                  </a:cubicBezTo>
                  <a:cubicBezTo>
                    <a:pt x="350" y="443"/>
                    <a:pt x="371" y="423"/>
                    <a:pt x="391" y="402"/>
                  </a:cubicBezTo>
                  <a:cubicBezTo>
                    <a:pt x="402" y="382"/>
                    <a:pt x="422" y="371"/>
                    <a:pt x="432" y="351"/>
                  </a:cubicBezTo>
                  <a:cubicBezTo>
                    <a:pt x="453" y="320"/>
                    <a:pt x="463" y="279"/>
                    <a:pt x="463" y="238"/>
                  </a:cubicBezTo>
                  <a:cubicBezTo>
                    <a:pt x="463" y="217"/>
                    <a:pt x="453" y="197"/>
                    <a:pt x="453" y="176"/>
                  </a:cubicBezTo>
                  <a:cubicBezTo>
                    <a:pt x="443" y="135"/>
                    <a:pt x="422" y="104"/>
                    <a:pt x="391" y="73"/>
                  </a:cubicBezTo>
                  <a:cubicBezTo>
                    <a:pt x="371" y="53"/>
                    <a:pt x="350" y="32"/>
                    <a:pt x="320" y="21"/>
                  </a:cubicBezTo>
                  <a:cubicBezTo>
                    <a:pt x="288" y="12"/>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a:off x="7272781" y="4702053"/>
              <a:ext cx="27740" cy="27712"/>
            </a:xfrm>
            <a:custGeom>
              <a:rect b="b" l="l" r="r" t="t"/>
              <a:pathLst>
                <a:path extrusionOk="0" h="967" w="968">
                  <a:moveTo>
                    <a:pt x="484" y="0"/>
                  </a:moveTo>
                  <a:cubicBezTo>
                    <a:pt x="423" y="0"/>
                    <a:pt x="361" y="10"/>
                    <a:pt x="309" y="42"/>
                  </a:cubicBezTo>
                  <a:cubicBezTo>
                    <a:pt x="247" y="62"/>
                    <a:pt x="186" y="93"/>
                    <a:pt x="145" y="144"/>
                  </a:cubicBezTo>
                  <a:cubicBezTo>
                    <a:pt x="114" y="175"/>
                    <a:pt x="94" y="206"/>
                    <a:pt x="62" y="247"/>
                  </a:cubicBezTo>
                  <a:cubicBezTo>
                    <a:pt x="21" y="319"/>
                    <a:pt x="1" y="391"/>
                    <a:pt x="1" y="483"/>
                  </a:cubicBezTo>
                  <a:cubicBezTo>
                    <a:pt x="11" y="524"/>
                    <a:pt x="11" y="566"/>
                    <a:pt x="21" y="607"/>
                  </a:cubicBezTo>
                  <a:cubicBezTo>
                    <a:pt x="42" y="689"/>
                    <a:pt x="83" y="761"/>
                    <a:pt x="145" y="823"/>
                  </a:cubicBezTo>
                  <a:cubicBezTo>
                    <a:pt x="186" y="874"/>
                    <a:pt x="238" y="905"/>
                    <a:pt x="299" y="926"/>
                  </a:cubicBezTo>
                  <a:cubicBezTo>
                    <a:pt x="361" y="956"/>
                    <a:pt x="423" y="967"/>
                    <a:pt x="484" y="967"/>
                  </a:cubicBezTo>
                  <a:cubicBezTo>
                    <a:pt x="546" y="967"/>
                    <a:pt x="608" y="956"/>
                    <a:pt x="659" y="926"/>
                  </a:cubicBezTo>
                  <a:cubicBezTo>
                    <a:pt x="720" y="905"/>
                    <a:pt x="782" y="874"/>
                    <a:pt x="823" y="823"/>
                  </a:cubicBezTo>
                  <a:cubicBezTo>
                    <a:pt x="855" y="792"/>
                    <a:pt x="875" y="751"/>
                    <a:pt x="906" y="720"/>
                  </a:cubicBezTo>
                  <a:cubicBezTo>
                    <a:pt x="947" y="648"/>
                    <a:pt x="967" y="566"/>
                    <a:pt x="967" y="483"/>
                  </a:cubicBezTo>
                  <a:cubicBezTo>
                    <a:pt x="957" y="442"/>
                    <a:pt x="957" y="401"/>
                    <a:pt x="947" y="360"/>
                  </a:cubicBezTo>
                  <a:cubicBezTo>
                    <a:pt x="926" y="278"/>
                    <a:pt x="885" y="206"/>
                    <a:pt x="823" y="144"/>
                  </a:cubicBezTo>
                  <a:cubicBezTo>
                    <a:pt x="782" y="93"/>
                    <a:pt x="731" y="62"/>
                    <a:pt x="669" y="42"/>
                  </a:cubicBezTo>
                  <a:cubicBezTo>
                    <a:pt x="608" y="10"/>
                    <a:pt x="546" y="0"/>
                    <a:pt x="4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a:off x="7318633" y="4687495"/>
              <a:ext cx="26508" cy="18799"/>
            </a:xfrm>
            <a:custGeom>
              <a:rect b="b" l="l" r="r" t="t"/>
              <a:pathLst>
                <a:path extrusionOk="0" h="656" w="925">
                  <a:moveTo>
                    <a:pt x="476" y="1"/>
                  </a:moveTo>
                  <a:cubicBezTo>
                    <a:pt x="225" y="1"/>
                    <a:pt x="1" y="329"/>
                    <a:pt x="231" y="559"/>
                  </a:cubicBezTo>
                  <a:cubicBezTo>
                    <a:pt x="299" y="627"/>
                    <a:pt x="375" y="656"/>
                    <a:pt x="449" y="656"/>
                  </a:cubicBezTo>
                  <a:cubicBezTo>
                    <a:pt x="701" y="656"/>
                    <a:pt x="924" y="327"/>
                    <a:pt x="694" y="97"/>
                  </a:cubicBezTo>
                  <a:cubicBezTo>
                    <a:pt x="626" y="29"/>
                    <a:pt x="550"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a:off x="7251574" y="4672879"/>
              <a:ext cx="14759" cy="14759"/>
            </a:xfrm>
            <a:custGeom>
              <a:rect b="b" l="l" r="r" t="t"/>
              <a:pathLst>
                <a:path extrusionOk="0" h="515" w="515">
                  <a:moveTo>
                    <a:pt x="258" y="0"/>
                  </a:moveTo>
                  <a:cubicBezTo>
                    <a:pt x="227" y="0"/>
                    <a:pt x="196" y="11"/>
                    <a:pt x="165" y="21"/>
                  </a:cubicBezTo>
                  <a:cubicBezTo>
                    <a:pt x="134" y="31"/>
                    <a:pt x="103" y="52"/>
                    <a:pt x="83" y="72"/>
                  </a:cubicBezTo>
                  <a:cubicBezTo>
                    <a:pt x="62" y="93"/>
                    <a:pt x="52" y="114"/>
                    <a:pt x="41" y="134"/>
                  </a:cubicBezTo>
                  <a:cubicBezTo>
                    <a:pt x="11" y="165"/>
                    <a:pt x="0" y="206"/>
                    <a:pt x="0" y="257"/>
                  </a:cubicBezTo>
                  <a:cubicBezTo>
                    <a:pt x="11" y="278"/>
                    <a:pt x="11" y="299"/>
                    <a:pt x="11" y="319"/>
                  </a:cubicBezTo>
                  <a:cubicBezTo>
                    <a:pt x="21" y="360"/>
                    <a:pt x="41" y="401"/>
                    <a:pt x="73" y="432"/>
                  </a:cubicBezTo>
                  <a:cubicBezTo>
                    <a:pt x="103" y="463"/>
                    <a:pt x="134" y="484"/>
                    <a:pt x="165" y="494"/>
                  </a:cubicBezTo>
                  <a:cubicBezTo>
                    <a:pt x="196" y="504"/>
                    <a:pt x="227" y="514"/>
                    <a:pt x="258" y="514"/>
                  </a:cubicBezTo>
                  <a:cubicBezTo>
                    <a:pt x="288" y="514"/>
                    <a:pt x="320" y="504"/>
                    <a:pt x="350" y="494"/>
                  </a:cubicBezTo>
                  <a:cubicBezTo>
                    <a:pt x="381" y="484"/>
                    <a:pt x="412" y="463"/>
                    <a:pt x="443" y="432"/>
                  </a:cubicBezTo>
                  <a:cubicBezTo>
                    <a:pt x="453" y="422"/>
                    <a:pt x="463" y="401"/>
                    <a:pt x="484" y="381"/>
                  </a:cubicBezTo>
                  <a:cubicBezTo>
                    <a:pt x="505" y="340"/>
                    <a:pt x="514" y="299"/>
                    <a:pt x="514" y="257"/>
                  </a:cubicBezTo>
                  <a:cubicBezTo>
                    <a:pt x="514" y="237"/>
                    <a:pt x="505" y="216"/>
                    <a:pt x="505" y="196"/>
                  </a:cubicBezTo>
                  <a:cubicBezTo>
                    <a:pt x="494" y="144"/>
                    <a:pt x="473" y="114"/>
                    <a:pt x="443" y="72"/>
                  </a:cubicBezTo>
                  <a:cubicBezTo>
                    <a:pt x="412" y="52"/>
                    <a:pt x="391" y="31"/>
                    <a:pt x="350" y="21"/>
                  </a:cubicBezTo>
                  <a:cubicBezTo>
                    <a:pt x="32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7243751" y="4627113"/>
              <a:ext cx="14243" cy="10059"/>
            </a:xfrm>
            <a:custGeom>
              <a:rect b="b" l="l" r="r" t="t"/>
              <a:pathLst>
                <a:path extrusionOk="0" h="351" w="497">
                  <a:moveTo>
                    <a:pt x="254" y="0"/>
                  </a:moveTo>
                  <a:cubicBezTo>
                    <a:pt x="119" y="0"/>
                    <a:pt x="1" y="175"/>
                    <a:pt x="120" y="301"/>
                  </a:cubicBezTo>
                  <a:cubicBezTo>
                    <a:pt x="156" y="336"/>
                    <a:pt x="197" y="350"/>
                    <a:pt x="237" y="350"/>
                  </a:cubicBezTo>
                  <a:cubicBezTo>
                    <a:pt x="374" y="350"/>
                    <a:pt x="496" y="175"/>
                    <a:pt x="376" y="55"/>
                  </a:cubicBezTo>
                  <a:cubicBezTo>
                    <a:pt x="338" y="16"/>
                    <a:pt x="29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7204720" y="4656745"/>
              <a:ext cx="17997" cy="17854"/>
            </a:xfrm>
            <a:custGeom>
              <a:rect b="b" l="l" r="r" t="t"/>
              <a:pathLst>
                <a:path extrusionOk="0" h="623" w="628">
                  <a:moveTo>
                    <a:pt x="314" y="0"/>
                  </a:moveTo>
                  <a:cubicBezTo>
                    <a:pt x="296" y="0"/>
                    <a:pt x="278" y="3"/>
                    <a:pt x="257" y="8"/>
                  </a:cubicBezTo>
                  <a:cubicBezTo>
                    <a:pt x="237" y="18"/>
                    <a:pt x="216" y="28"/>
                    <a:pt x="186" y="39"/>
                  </a:cubicBezTo>
                  <a:cubicBezTo>
                    <a:pt x="155" y="60"/>
                    <a:pt x="124" y="80"/>
                    <a:pt x="104" y="121"/>
                  </a:cubicBezTo>
                  <a:cubicBezTo>
                    <a:pt x="83" y="131"/>
                    <a:pt x="83" y="152"/>
                    <a:pt x="72" y="172"/>
                  </a:cubicBezTo>
                  <a:cubicBezTo>
                    <a:pt x="63" y="193"/>
                    <a:pt x="52" y="204"/>
                    <a:pt x="42" y="213"/>
                  </a:cubicBezTo>
                  <a:cubicBezTo>
                    <a:pt x="31" y="234"/>
                    <a:pt x="21" y="265"/>
                    <a:pt x="11" y="286"/>
                  </a:cubicBezTo>
                  <a:cubicBezTo>
                    <a:pt x="1" y="316"/>
                    <a:pt x="1" y="347"/>
                    <a:pt x="11" y="389"/>
                  </a:cubicBezTo>
                  <a:cubicBezTo>
                    <a:pt x="11" y="409"/>
                    <a:pt x="21" y="430"/>
                    <a:pt x="31" y="450"/>
                  </a:cubicBezTo>
                  <a:cubicBezTo>
                    <a:pt x="42" y="491"/>
                    <a:pt x="63" y="512"/>
                    <a:pt x="83" y="542"/>
                  </a:cubicBezTo>
                  <a:cubicBezTo>
                    <a:pt x="104" y="553"/>
                    <a:pt x="124" y="574"/>
                    <a:pt x="145" y="584"/>
                  </a:cubicBezTo>
                  <a:lnTo>
                    <a:pt x="206" y="615"/>
                  </a:lnTo>
                  <a:cubicBezTo>
                    <a:pt x="222" y="620"/>
                    <a:pt x="240" y="622"/>
                    <a:pt x="258" y="622"/>
                  </a:cubicBezTo>
                  <a:cubicBezTo>
                    <a:pt x="276" y="622"/>
                    <a:pt x="294" y="620"/>
                    <a:pt x="309" y="615"/>
                  </a:cubicBezTo>
                  <a:cubicBezTo>
                    <a:pt x="350" y="615"/>
                    <a:pt x="381" y="604"/>
                    <a:pt x="412" y="584"/>
                  </a:cubicBezTo>
                  <a:cubicBezTo>
                    <a:pt x="422" y="584"/>
                    <a:pt x="422" y="574"/>
                    <a:pt x="433" y="574"/>
                  </a:cubicBezTo>
                  <a:cubicBezTo>
                    <a:pt x="453" y="563"/>
                    <a:pt x="463" y="553"/>
                    <a:pt x="474" y="553"/>
                  </a:cubicBezTo>
                  <a:cubicBezTo>
                    <a:pt x="515" y="533"/>
                    <a:pt x="545" y="501"/>
                    <a:pt x="566" y="471"/>
                  </a:cubicBezTo>
                  <a:cubicBezTo>
                    <a:pt x="587" y="440"/>
                    <a:pt x="607" y="409"/>
                    <a:pt x="618" y="368"/>
                  </a:cubicBezTo>
                  <a:cubicBezTo>
                    <a:pt x="618" y="347"/>
                    <a:pt x="628" y="316"/>
                    <a:pt x="628" y="296"/>
                  </a:cubicBezTo>
                  <a:cubicBezTo>
                    <a:pt x="628" y="255"/>
                    <a:pt x="618" y="224"/>
                    <a:pt x="607" y="183"/>
                  </a:cubicBezTo>
                  <a:cubicBezTo>
                    <a:pt x="597" y="152"/>
                    <a:pt x="577" y="111"/>
                    <a:pt x="545" y="90"/>
                  </a:cubicBezTo>
                  <a:cubicBezTo>
                    <a:pt x="525" y="69"/>
                    <a:pt x="504" y="60"/>
                    <a:pt x="484" y="39"/>
                  </a:cubicBezTo>
                  <a:cubicBezTo>
                    <a:pt x="443" y="18"/>
                    <a:pt x="412" y="8"/>
                    <a:pt x="371" y="8"/>
                  </a:cubicBezTo>
                  <a:cubicBezTo>
                    <a:pt x="350" y="3"/>
                    <a:pt x="332"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7202742" y="4704316"/>
              <a:ext cx="29517" cy="20977"/>
            </a:xfrm>
            <a:custGeom>
              <a:rect b="b" l="l" r="r" t="t"/>
              <a:pathLst>
                <a:path extrusionOk="0" h="732" w="1030">
                  <a:moveTo>
                    <a:pt x="529" y="1"/>
                  </a:moveTo>
                  <a:cubicBezTo>
                    <a:pt x="250" y="1"/>
                    <a:pt x="0" y="366"/>
                    <a:pt x="255" y="621"/>
                  </a:cubicBezTo>
                  <a:cubicBezTo>
                    <a:pt x="331" y="699"/>
                    <a:pt x="417" y="732"/>
                    <a:pt x="501" y="732"/>
                  </a:cubicBezTo>
                  <a:cubicBezTo>
                    <a:pt x="780" y="732"/>
                    <a:pt x="1030" y="367"/>
                    <a:pt x="769" y="107"/>
                  </a:cubicBezTo>
                  <a:cubicBezTo>
                    <a:pt x="695" y="32"/>
                    <a:pt x="611" y="1"/>
                    <a:pt x="5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7247448" y="4734923"/>
              <a:ext cx="19487" cy="19602"/>
            </a:xfrm>
            <a:custGeom>
              <a:rect b="b" l="l" r="r" t="t"/>
              <a:pathLst>
                <a:path extrusionOk="0" h="684" w="680">
                  <a:moveTo>
                    <a:pt x="305" y="1"/>
                  </a:moveTo>
                  <a:cubicBezTo>
                    <a:pt x="272" y="1"/>
                    <a:pt x="236" y="11"/>
                    <a:pt x="206" y="26"/>
                  </a:cubicBezTo>
                  <a:cubicBezTo>
                    <a:pt x="165" y="46"/>
                    <a:pt x="124" y="67"/>
                    <a:pt x="93" y="97"/>
                  </a:cubicBezTo>
                  <a:lnTo>
                    <a:pt x="42" y="170"/>
                  </a:lnTo>
                  <a:cubicBezTo>
                    <a:pt x="11" y="231"/>
                    <a:pt x="0" y="282"/>
                    <a:pt x="0" y="344"/>
                  </a:cubicBezTo>
                  <a:lnTo>
                    <a:pt x="11" y="426"/>
                  </a:lnTo>
                  <a:cubicBezTo>
                    <a:pt x="21" y="488"/>
                    <a:pt x="52" y="540"/>
                    <a:pt x="93" y="581"/>
                  </a:cubicBezTo>
                  <a:cubicBezTo>
                    <a:pt x="124" y="622"/>
                    <a:pt x="165" y="643"/>
                    <a:pt x="206" y="663"/>
                  </a:cubicBezTo>
                  <a:cubicBezTo>
                    <a:pt x="247" y="684"/>
                    <a:pt x="288" y="684"/>
                    <a:pt x="340" y="684"/>
                  </a:cubicBezTo>
                  <a:cubicBezTo>
                    <a:pt x="381" y="684"/>
                    <a:pt x="422" y="684"/>
                    <a:pt x="464" y="663"/>
                  </a:cubicBezTo>
                  <a:cubicBezTo>
                    <a:pt x="515" y="643"/>
                    <a:pt x="546" y="622"/>
                    <a:pt x="576" y="591"/>
                  </a:cubicBezTo>
                  <a:cubicBezTo>
                    <a:pt x="597" y="560"/>
                    <a:pt x="617" y="540"/>
                    <a:pt x="638" y="519"/>
                  </a:cubicBezTo>
                  <a:cubicBezTo>
                    <a:pt x="669" y="458"/>
                    <a:pt x="679" y="406"/>
                    <a:pt x="679" y="344"/>
                  </a:cubicBezTo>
                  <a:lnTo>
                    <a:pt x="669" y="262"/>
                  </a:lnTo>
                  <a:cubicBezTo>
                    <a:pt x="658" y="200"/>
                    <a:pt x="628" y="149"/>
                    <a:pt x="576" y="97"/>
                  </a:cubicBezTo>
                  <a:cubicBezTo>
                    <a:pt x="546" y="67"/>
                    <a:pt x="515" y="46"/>
                    <a:pt x="464" y="26"/>
                  </a:cubicBezTo>
                  <a:cubicBezTo>
                    <a:pt x="432" y="5"/>
                    <a:pt x="381" y="5"/>
                    <a:pt x="340" y="5"/>
                  </a:cubicBezTo>
                  <a:cubicBezTo>
                    <a:pt x="329" y="2"/>
                    <a:pt x="317" y="1"/>
                    <a:pt x="3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7189359" y="4748449"/>
              <a:ext cx="36022" cy="25534"/>
            </a:xfrm>
            <a:custGeom>
              <a:rect b="b" l="l" r="r" t="t"/>
              <a:pathLst>
                <a:path extrusionOk="0" h="891" w="1257">
                  <a:moveTo>
                    <a:pt x="654" y="0"/>
                  </a:moveTo>
                  <a:cubicBezTo>
                    <a:pt x="311" y="0"/>
                    <a:pt x="0" y="446"/>
                    <a:pt x="311" y="756"/>
                  </a:cubicBezTo>
                  <a:cubicBezTo>
                    <a:pt x="405" y="851"/>
                    <a:pt x="511" y="891"/>
                    <a:pt x="614" y="891"/>
                  </a:cubicBezTo>
                  <a:cubicBezTo>
                    <a:pt x="956" y="891"/>
                    <a:pt x="1257" y="446"/>
                    <a:pt x="948" y="129"/>
                  </a:cubicBezTo>
                  <a:cubicBezTo>
                    <a:pt x="857" y="39"/>
                    <a:pt x="754" y="0"/>
                    <a:pt x="6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7160186" y="4731111"/>
              <a:ext cx="19344" cy="13813"/>
            </a:xfrm>
            <a:custGeom>
              <a:rect b="b" l="l" r="r" t="t"/>
              <a:pathLst>
                <a:path extrusionOk="0" h="482" w="675">
                  <a:moveTo>
                    <a:pt x="407" y="1"/>
                  </a:moveTo>
                  <a:cubicBezTo>
                    <a:pt x="214" y="1"/>
                    <a:pt x="0" y="313"/>
                    <a:pt x="269" y="436"/>
                  </a:cubicBezTo>
                  <a:cubicBezTo>
                    <a:pt x="280" y="447"/>
                    <a:pt x="290" y="447"/>
                    <a:pt x="310" y="456"/>
                  </a:cubicBezTo>
                  <a:cubicBezTo>
                    <a:pt x="346" y="473"/>
                    <a:pt x="382" y="481"/>
                    <a:pt x="415" y="481"/>
                  </a:cubicBezTo>
                  <a:cubicBezTo>
                    <a:pt x="565" y="481"/>
                    <a:pt x="674" y="328"/>
                    <a:pt x="598" y="169"/>
                  </a:cubicBezTo>
                  <a:cubicBezTo>
                    <a:pt x="588" y="159"/>
                    <a:pt x="588" y="138"/>
                    <a:pt x="578" y="127"/>
                  </a:cubicBezTo>
                  <a:cubicBezTo>
                    <a:pt x="536" y="37"/>
                    <a:pt x="473" y="1"/>
                    <a:pt x="4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7156403" y="4688182"/>
              <a:ext cx="15045" cy="14701"/>
            </a:xfrm>
            <a:custGeom>
              <a:rect b="b" l="l" r="r" t="t"/>
              <a:pathLst>
                <a:path extrusionOk="0" h="513" w="525">
                  <a:moveTo>
                    <a:pt x="216" y="1"/>
                  </a:moveTo>
                  <a:cubicBezTo>
                    <a:pt x="175" y="11"/>
                    <a:pt x="144" y="32"/>
                    <a:pt x="113" y="62"/>
                  </a:cubicBezTo>
                  <a:cubicBezTo>
                    <a:pt x="83" y="83"/>
                    <a:pt x="72" y="124"/>
                    <a:pt x="51" y="145"/>
                  </a:cubicBezTo>
                  <a:cubicBezTo>
                    <a:pt x="51" y="155"/>
                    <a:pt x="42" y="165"/>
                    <a:pt x="31" y="176"/>
                  </a:cubicBezTo>
                  <a:cubicBezTo>
                    <a:pt x="31" y="196"/>
                    <a:pt x="21" y="217"/>
                    <a:pt x="10" y="238"/>
                  </a:cubicBezTo>
                  <a:cubicBezTo>
                    <a:pt x="0" y="258"/>
                    <a:pt x="0" y="289"/>
                    <a:pt x="10" y="320"/>
                  </a:cubicBezTo>
                  <a:cubicBezTo>
                    <a:pt x="10" y="340"/>
                    <a:pt x="10" y="350"/>
                    <a:pt x="21" y="371"/>
                  </a:cubicBezTo>
                  <a:cubicBezTo>
                    <a:pt x="31" y="402"/>
                    <a:pt x="51" y="423"/>
                    <a:pt x="72" y="443"/>
                  </a:cubicBezTo>
                  <a:lnTo>
                    <a:pt x="113" y="484"/>
                  </a:lnTo>
                  <a:cubicBezTo>
                    <a:pt x="134" y="484"/>
                    <a:pt x="154" y="494"/>
                    <a:pt x="165" y="505"/>
                  </a:cubicBezTo>
                  <a:cubicBezTo>
                    <a:pt x="180" y="510"/>
                    <a:pt x="196" y="512"/>
                    <a:pt x="211" y="512"/>
                  </a:cubicBezTo>
                  <a:cubicBezTo>
                    <a:pt x="226" y="512"/>
                    <a:pt x="242" y="510"/>
                    <a:pt x="257" y="505"/>
                  </a:cubicBezTo>
                  <a:cubicBezTo>
                    <a:pt x="278" y="505"/>
                    <a:pt x="309" y="494"/>
                    <a:pt x="330" y="484"/>
                  </a:cubicBezTo>
                  <a:cubicBezTo>
                    <a:pt x="350" y="474"/>
                    <a:pt x="360" y="474"/>
                    <a:pt x="371" y="464"/>
                  </a:cubicBezTo>
                  <a:cubicBezTo>
                    <a:pt x="391" y="443"/>
                    <a:pt x="432" y="433"/>
                    <a:pt x="453" y="402"/>
                  </a:cubicBezTo>
                  <a:cubicBezTo>
                    <a:pt x="473" y="382"/>
                    <a:pt x="494" y="361"/>
                    <a:pt x="504" y="330"/>
                  </a:cubicBezTo>
                  <a:cubicBezTo>
                    <a:pt x="515" y="299"/>
                    <a:pt x="524" y="268"/>
                    <a:pt x="515" y="238"/>
                  </a:cubicBezTo>
                  <a:cubicBezTo>
                    <a:pt x="524" y="206"/>
                    <a:pt x="515" y="176"/>
                    <a:pt x="504" y="145"/>
                  </a:cubicBezTo>
                  <a:cubicBezTo>
                    <a:pt x="494" y="114"/>
                    <a:pt x="473" y="94"/>
                    <a:pt x="453" y="73"/>
                  </a:cubicBezTo>
                  <a:cubicBezTo>
                    <a:pt x="432" y="53"/>
                    <a:pt x="412" y="42"/>
                    <a:pt x="401" y="32"/>
                  </a:cubicBezTo>
                  <a:cubicBezTo>
                    <a:pt x="360"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7157865" y="4628546"/>
              <a:ext cx="16822" cy="16650"/>
            </a:xfrm>
            <a:custGeom>
              <a:rect b="b" l="l" r="r" t="t"/>
              <a:pathLst>
                <a:path extrusionOk="0" h="581" w="587">
                  <a:moveTo>
                    <a:pt x="235" y="0"/>
                  </a:moveTo>
                  <a:cubicBezTo>
                    <a:pt x="226" y="0"/>
                    <a:pt x="217" y="1"/>
                    <a:pt x="206" y="5"/>
                  </a:cubicBezTo>
                  <a:cubicBezTo>
                    <a:pt x="186" y="5"/>
                    <a:pt x="176" y="5"/>
                    <a:pt x="155" y="15"/>
                  </a:cubicBezTo>
                  <a:cubicBezTo>
                    <a:pt x="124" y="25"/>
                    <a:pt x="93" y="46"/>
                    <a:pt x="73" y="66"/>
                  </a:cubicBezTo>
                  <a:cubicBezTo>
                    <a:pt x="62" y="87"/>
                    <a:pt x="52" y="98"/>
                    <a:pt x="42" y="118"/>
                  </a:cubicBezTo>
                  <a:lnTo>
                    <a:pt x="11" y="169"/>
                  </a:lnTo>
                  <a:cubicBezTo>
                    <a:pt x="0" y="200"/>
                    <a:pt x="0" y="231"/>
                    <a:pt x="11" y="262"/>
                  </a:cubicBezTo>
                  <a:lnTo>
                    <a:pt x="11" y="293"/>
                  </a:lnTo>
                  <a:cubicBezTo>
                    <a:pt x="0" y="324"/>
                    <a:pt x="11" y="365"/>
                    <a:pt x="32" y="395"/>
                  </a:cubicBezTo>
                  <a:cubicBezTo>
                    <a:pt x="42" y="436"/>
                    <a:pt x="62" y="468"/>
                    <a:pt x="93" y="498"/>
                  </a:cubicBezTo>
                  <a:cubicBezTo>
                    <a:pt x="114" y="529"/>
                    <a:pt x="155" y="550"/>
                    <a:pt x="186" y="560"/>
                  </a:cubicBezTo>
                  <a:cubicBezTo>
                    <a:pt x="217" y="571"/>
                    <a:pt x="258" y="580"/>
                    <a:pt x="299" y="580"/>
                  </a:cubicBezTo>
                  <a:cubicBezTo>
                    <a:pt x="330" y="580"/>
                    <a:pt x="371" y="571"/>
                    <a:pt x="402" y="560"/>
                  </a:cubicBezTo>
                  <a:cubicBezTo>
                    <a:pt x="443" y="550"/>
                    <a:pt x="473" y="529"/>
                    <a:pt x="505" y="498"/>
                  </a:cubicBezTo>
                  <a:cubicBezTo>
                    <a:pt x="515" y="478"/>
                    <a:pt x="535" y="457"/>
                    <a:pt x="546" y="436"/>
                  </a:cubicBezTo>
                  <a:cubicBezTo>
                    <a:pt x="576" y="395"/>
                    <a:pt x="587" y="344"/>
                    <a:pt x="587" y="293"/>
                  </a:cubicBezTo>
                  <a:cubicBezTo>
                    <a:pt x="587" y="272"/>
                    <a:pt x="576" y="242"/>
                    <a:pt x="576" y="221"/>
                  </a:cubicBezTo>
                  <a:cubicBezTo>
                    <a:pt x="566" y="169"/>
                    <a:pt x="535" y="128"/>
                    <a:pt x="505" y="87"/>
                  </a:cubicBezTo>
                  <a:cubicBezTo>
                    <a:pt x="484" y="66"/>
                    <a:pt x="464" y="56"/>
                    <a:pt x="443" y="36"/>
                  </a:cubicBezTo>
                  <a:cubicBezTo>
                    <a:pt x="412" y="15"/>
                    <a:pt x="371" y="5"/>
                    <a:pt x="330" y="5"/>
                  </a:cubicBezTo>
                  <a:lnTo>
                    <a:pt x="288" y="5"/>
                  </a:lnTo>
                  <a:cubicBezTo>
                    <a:pt x="268" y="5"/>
                    <a:pt x="252" y="0"/>
                    <a:pt x="23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7152277" y="4564210"/>
              <a:ext cx="21522" cy="21464"/>
            </a:xfrm>
            <a:custGeom>
              <a:rect b="b" l="l" r="r" t="t"/>
              <a:pathLst>
                <a:path extrusionOk="0" h="749" w="751">
                  <a:moveTo>
                    <a:pt x="346" y="1"/>
                  </a:moveTo>
                  <a:cubicBezTo>
                    <a:pt x="322" y="1"/>
                    <a:pt x="298" y="3"/>
                    <a:pt x="278" y="8"/>
                  </a:cubicBezTo>
                  <a:cubicBezTo>
                    <a:pt x="247" y="19"/>
                    <a:pt x="216" y="29"/>
                    <a:pt x="186" y="49"/>
                  </a:cubicBezTo>
                  <a:cubicBezTo>
                    <a:pt x="144" y="70"/>
                    <a:pt x="103" y="101"/>
                    <a:pt x="72" y="142"/>
                  </a:cubicBezTo>
                  <a:cubicBezTo>
                    <a:pt x="42" y="183"/>
                    <a:pt x="21" y="224"/>
                    <a:pt x="10" y="275"/>
                  </a:cubicBezTo>
                  <a:cubicBezTo>
                    <a:pt x="1" y="307"/>
                    <a:pt x="1" y="337"/>
                    <a:pt x="1" y="368"/>
                  </a:cubicBezTo>
                  <a:cubicBezTo>
                    <a:pt x="1" y="440"/>
                    <a:pt x="10" y="502"/>
                    <a:pt x="42" y="553"/>
                  </a:cubicBezTo>
                  <a:cubicBezTo>
                    <a:pt x="62" y="584"/>
                    <a:pt x="83" y="604"/>
                    <a:pt x="103" y="636"/>
                  </a:cubicBezTo>
                  <a:cubicBezTo>
                    <a:pt x="154" y="687"/>
                    <a:pt x="206" y="718"/>
                    <a:pt x="278" y="738"/>
                  </a:cubicBezTo>
                  <a:lnTo>
                    <a:pt x="371" y="748"/>
                  </a:lnTo>
                  <a:lnTo>
                    <a:pt x="381" y="748"/>
                  </a:lnTo>
                  <a:lnTo>
                    <a:pt x="463" y="738"/>
                  </a:lnTo>
                  <a:lnTo>
                    <a:pt x="474" y="738"/>
                  </a:lnTo>
                  <a:cubicBezTo>
                    <a:pt x="474" y="738"/>
                    <a:pt x="545" y="707"/>
                    <a:pt x="556" y="697"/>
                  </a:cubicBezTo>
                  <a:lnTo>
                    <a:pt x="556" y="697"/>
                  </a:lnTo>
                  <a:cubicBezTo>
                    <a:pt x="550" y="709"/>
                    <a:pt x="517" y="744"/>
                    <a:pt x="519" y="744"/>
                  </a:cubicBezTo>
                  <a:cubicBezTo>
                    <a:pt x="522" y="744"/>
                    <a:pt x="549" y="720"/>
                    <a:pt x="638" y="636"/>
                  </a:cubicBezTo>
                  <a:cubicBezTo>
                    <a:pt x="659" y="615"/>
                    <a:pt x="668" y="595"/>
                    <a:pt x="689" y="574"/>
                  </a:cubicBezTo>
                  <a:lnTo>
                    <a:pt x="689" y="563"/>
                  </a:lnTo>
                  <a:cubicBezTo>
                    <a:pt x="700" y="543"/>
                    <a:pt x="710" y="533"/>
                    <a:pt x="710" y="512"/>
                  </a:cubicBezTo>
                  <a:cubicBezTo>
                    <a:pt x="720" y="512"/>
                    <a:pt x="720" y="502"/>
                    <a:pt x="720" y="502"/>
                  </a:cubicBezTo>
                  <a:lnTo>
                    <a:pt x="720" y="492"/>
                  </a:lnTo>
                  <a:cubicBezTo>
                    <a:pt x="730" y="460"/>
                    <a:pt x="751" y="419"/>
                    <a:pt x="741" y="368"/>
                  </a:cubicBezTo>
                  <a:cubicBezTo>
                    <a:pt x="741" y="337"/>
                    <a:pt x="741" y="307"/>
                    <a:pt x="730" y="275"/>
                  </a:cubicBezTo>
                  <a:cubicBezTo>
                    <a:pt x="720" y="224"/>
                    <a:pt x="700" y="183"/>
                    <a:pt x="668" y="152"/>
                  </a:cubicBezTo>
                  <a:cubicBezTo>
                    <a:pt x="638" y="101"/>
                    <a:pt x="607" y="70"/>
                    <a:pt x="556" y="49"/>
                  </a:cubicBezTo>
                  <a:cubicBezTo>
                    <a:pt x="515" y="19"/>
                    <a:pt x="463" y="8"/>
                    <a:pt x="422" y="8"/>
                  </a:cubicBezTo>
                  <a:cubicBezTo>
                    <a:pt x="396" y="3"/>
                    <a:pt x="370" y="1"/>
                    <a:pt x="34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7207098" y="4582694"/>
              <a:ext cx="14759" cy="15360"/>
            </a:xfrm>
            <a:custGeom>
              <a:rect b="b" l="l" r="r" t="t"/>
              <a:pathLst>
                <a:path extrusionOk="0" h="536" w="515">
                  <a:moveTo>
                    <a:pt x="206" y="1"/>
                  </a:moveTo>
                  <a:lnTo>
                    <a:pt x="154" y="21"/>
                  </a:lnTo>
                  <a:cubicBezTo>
                    <a:pt x="123" y="42"/>
                    <a:pt x="103" y="62"/>
                    <a:pt x="82" y="83"/>
                  </a:cubicBezTo>
                  <a:cubicBezTo>
                    <a:pt x="82" y="93"/>
                    <a:pt x="82" y="93"/>
                    <a:pt x="72" y="103"/>
                  </a:cubicBezTo>
                  <a:cubicBezTo>
                    <a:pt x="72" y="114"/>
                    <a:pt x="62" y="114"/>
                    <a:pt x="51" y="124"/>
                  </a:cubicBezTo>
                  <a:cubicBezTo>
                    <a:pt x="41" y="135"/>
                    <a:pt x="31" y="155"/>
                    <a:pt x="21" y="176"/>
                  </a:cubicBezTo>
                  <a:cubicBezTo>
                    <a:pt x="10" y="206"/>
                    <a:pt x="0" y="237"/>
                    <a:pt x="0" y="279"/>
                  </a:cubicBezTo>
                  <a:lnTo>
                    <a:pt x="10" y="340"/>
                  </a:lnTo>
                  <a:cubicBezTo>
                    <a:pt x="21" y="361"/>
                    <a:pt x="21" y="381"/>
                    <a:pt x="31" y="402"/>
                  </a:cubicBezTo>
                  <a:cubicBezTo>
                    <a:pt x="51" y="432"/>
                    <a:pt x="72" y="464"/>
                    <a:pt x="103" y="484"/>
                  </a:cubicBezTo>
                  <a:cubicBezTo>
                    <a:pt x="133" y="505"/>
                    <a:pt x="154" y="515"/>
                    <a:pt x="195" y="525"/>
                  </a:cubicBezTo>
                  <a:cubicBezTo>
                    <a:pt x="216" y="525"/>
                    <a:pt x="236" y="535"/>
                    <a:pt x="257" y="535"/>
                  </a:cubicBezTo>
                  <a:lnTo>
                    <a:pt x="309" y="525"/>
                  </a:lnTo>
                  <a:lnTo>
                    <a:pt x="329" y="525"/>
                  </a:lnTo>
                  <a:cubicBezTo>
                    <a:pt x="350" y="515"/>
                    <a:pt x="370" y="515"/>
                    <a:pt x="391" y="505"/>
                  </a:cubicBezTo>
                  <a:cubicBezTo>
                    <a:pt x="421" y="484"/>
                    <a:pt x="442" y="464"/>
                    <a:pt x="462" y="432"/>
                  </a:cubicBezTo>
                  <a:cubicBezTo>
                    <a:pt x="483" y="412"/>
                    <a:pt x="494" y="402"/>
                    <a:pt x="494" y="371"/>
                  </a:cubicBezTo>
                  <a:cubicBezTo>
                    <a:pt x="514" y="340"/>
                    <a:pt x="514" y="309"/>
                    <a:pt x="514" y="279"/>
                  </a:cubicBezTo>
                  <a:lnTo>
                    <a:pt x="514" y="217"/>
                  </a:lnTo>
                  <a:cubicBezTo>
                    <a:pt x="504" y="196"/>
                    <a:pt x="494" y="176"/>
                    <a:pt x="483" y="144"/>
                  </a:cubicBezTo>
                  <a:cubicBezTo>
                    <a:pt x="473" y="135"/>
                    <a:pt x="462" y="135"/>
                    <a:pt x="453" y="124"/>
                  </a:cubicBezTo>
                  <a:lnTo>
                    <a:pt x="453" y="114"/>
                  </a:lnTo>
                  <a:cubicBezTo>
                    <a:pt x="442" y="83"/>
                    <a:pt x="421" y="62"/>
                    <a:pt x="391" y="42"/>
                  </a:cubicBezTo>
                  <a:cubicBezTo>
                    <a:pt x="380" y="32"/>
                    <a:pt x="360" y="21"/>
                    <a:pt x="339" y="11"/>
                  </a:cubicBezTo>
                  <a:cubicBezTo>
                    <a:pt x="318" y="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7197355" y="4604990"/>
              <a:ext cx="19774" cy="19774"/>
            </a:xfrm>
            <a:custGeom>
              <a:rect b="b" l="l" r="r" t="t"/>
              <a:pathLst>
                <a:path extrusionOk="0" h="690" w="690">
                  <a:moveTo>
                    <a:pt x="276" y="0"/>
                  </a:moveTo>
                  <a:cubicBezTo>
                    <a:pt x="247" y="0"/>
                    <a:pt x="218" y="9"/>
                    <a:pt x="196" y="25"/>
                  </a:cubicBezTo>
                  <a:cubicBezTo>
                    <a:pt x="155" y="35"/>
                    <a:pt x="124" y="56"/>
                    <a:pt x="93" y="86"/>
                  </a:cubicBezTo>
                  <a:cubicBezTo>
                    <a:pt x="73" y="107"/>
                    <a:pt x="62" y="138"/>
                    <a:pt x="41" y="159"/>
                  </a:cubicBezTo>
                  <a:cubicBezTo>
                    <a:pt x="11" y="200"/>
                    <a:pt x="0" y="251"/>
                    <a:pt x="0" y="303"/>
                  </a:cubicBezTo>
                  <a:cubicBezTo>
                    <a:pt x="0" y="333"/>
                    <a:pt x="11" y="364"/>
                    <a:pt x="11" y="385"/>
                  </a:cubicBezTo>
                  <a:cubicBezTo>
                    <a:pt x="21" y="436"/>
                    <a:pt x="52" y="488"/>
                    <a:pt x="93" y="529"/>
                  </a:cubicBezTo>
                  <a:lnTo>
                    <a:pt x="103" y="539"/>
                  </a:lnTo>
                  <a:cubicBezTo>
                    <a:pt x="114" y="559"/>
                    <a:pt x="124" y="580"/>
                    <a:pt x="134" y="591"/>
                  </a:cubicBezTo>
                  <a:cubicBezTo>
                    <a:pt x="155" y="611"/>
                    <a:pt x="185" y="632"/>
                    <a:pt x="206" y="642"/>
                  </a:cubicBezTo>
                  <a:cubicBezTo>
                    <a:pt x="227" y="652"/>
                    <a:pt x="258" y="662"/>
                    <a:pt x="278" y="673"/>
                  </a:cubicBezTo>
                  <a:cubicBezTo>
                    <a:pt x="302" y="685"/>
                    <a:pt x="326" y="690"/>
                    <a:pt x="350" y="690"/>
                  </a:cubicBezTo>
                  <a:cubicBezTo>
                    <a:pt x="367" y="690"/>
                    <a:pt x="385" y="687"/>
                    <a:pt x="402" y="683"/>
                  </a:cubicBezTo>
                  <a:cubicBezTo>
                    <a:pt x="432" y="683"/>
                    <a:pt x="463" y="673"/>
                    <a:pt x="484" y="662"/>
                  </a:cubicBezTo>
                  <a:cubicBezTo>
                    <a:pt x="525" y="652"/>
                    <a:pt x="566" y="621"/>
                    <a:pt x="597" y="591"/>
                  </a:cubicBezTo>
                  <a:cubicBezTo>
                    <a:pt x="607" y="570"/>
                    <a:pt x="628" y="549"/>
                    <a:pt x="649" y="529"/>
                  </a:cubicBezTo>
                  <a:cubicBezTo>
                    <a:pt x="658" y="498"/>
                    <a:pt x="669" y="477"/>
                    <a:pt x="679" y="447"/>
                  </a:cubicBezTo>
                  <a:cubicBezTo>
                    <a:pt x="690" y="405"/>
                    <a:pt x="690" y="364"/>
                    <a:pt x="679" y="323"/>
                  </a:cubicBezTo>
                  <a:cubicBezTo>
                    <a:pt x="679" y="292"/>
                    <a:pt x="679" y="271"/>
                    <a:pt x="658" y="241"/>
                  </a:cubicBezTo>
                  <a:cubicBezTo>
                    <a:pt x="649" y="200"/>
                    <a:pt x="628" y="169"/>
                    <a:pt x="597" y="138"/>
                  </a:cubicBezTo>
                  <a:cubicBezTo>
                    <a:pt x="566" y="118"/>
                    <a:pt x="546" y="107"/>
                    <a:pt x="525" y="86"/>
                  </a:cubicBezTo>
                  <a:cubicBezTo>
                    <a:pt x="514" y="76"/>
                    <a:pt x="505" y="76"/>
                    <a:pt x="505" y="76"/>
                  </a:cubicBezTo>
                  <a:cubicBezTo>
                    <a:pt x="473" y="56"/>
                    <a:pt x="453" y="35"/>
                    <a:pt x="422" y="25"/>
                  </a:cubicBezTo>
                  <a:cubicBezTo>
                    <a:pt x="399" y="9"/>
                    <a:pt x="371" y="0"/>
                    <a:pt x="341" y="0"/>
                  </a:cubicBezTo>
                  <a:cubicBezTo>
                    <a:pt x="331" y="0"/>
                    <a:pt x="320" y="1"/>
                    <a:pt x="309" y="4"/>
                  </a:cubicBezTo>
                  <a:cubicBezTo>
                    <a:pt x="298" y="1"/>
                    <a:pt x="287" y="0"/>
                    <a:pt x="2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7249225" y="4583869"/>
              <a:ext cx="22410" cy="22725"/>
            </a:xfrm>
            <a:custGeom>
              <a:rect b="b" l="l" r="r" t="t"/>
              <a:pathLst>
                <a:path extrusionOk="0" h="793" w="782">
                  <a:moveTo>
                    <a:pt x="350" y="1"/>
                  </a:moveTo>
                  <a:cubicBezTo>
                    <a:pt x="299" y="1"/>
                    <a:pt x="258" y="11"/>
                    <a:pt x="216" y="32"/>
                  </a:cubicBezTo>
                  <a:cubicBezTo>
                    <a:pt x="175" y="42"/>
                    <a:pt x="134" y="73"/>
                    <a:pt x="103" y="103"/>
                  </a:cubicBezTo>
                  <a:lnTo>
                    <a:pt x="41" y="186"/>
                  </a:lnTo>
                  <a:cubicBezTo>
                    <a:pt x="11" y="238"/>
                    <a:pt x="0" y="289"/>
                    <a:pt x="0" y="350"/>
                  </a:cubicBezTo>
                  <a:cubicBezTo>
                    <a:pt x="0" y="382"/>
                    <a:pt x="0" y="412"/>
                    <a:pt x="11" y="443"/>
                  </a:cubicBezTo>
                  <a:cubicBezTo>
                    <a:pt x="21" y="484"/>
                    <a:pt x="31" y="515"/>
                    <a:pt x="52" y="546"/>
                  </a:cubicBezTo>
                  <a:cubicBezTo>
                    <a:pt x="52" y="546"/>
                    <a:pt x="52" y="556"/>
                    <a:pt x="62" y="556"/>
                  </a:cubicBezTo>
                  <a:cubicBezTo>
                    <a:pt x="72" y="608"/>
                    <a:pt x="103" y="649"/>
                    <a:pt x="134" y="679"/>
                  </a:cubicBezTo>
                  <a:cubicBezTo>
                    <a:pt x="175" y="720"/>
                    <a:pt x="216" y="752"/>
                    <a:pt x="267" y="762"/>
                  </a:cubicBezTo>
                  <a:cubicBezTo>
                    <a:pt x="309" y="782"/>
                    <a:pt x="350" y="793"/>
                    <a:pt x="402" y="793"/>
                  </a:cubicBezTo>
                  <a:cubicBezTo>
                    <a:pt x="453" y="793"/>
                    <a:pt x="504" y="782"/>
                    <a:pt x="545" y="762"/>
                  </a:cubicBezTo>
                  <a:cubicBezTo>
                    <a:pt x="596" y="752"/>
                    <a:pt x="638" y="720"/>
                    <a:pt x="679" y="679"/>
                  </a:cubicBezTo>
                  <a:cubicBezTo>
                    <a:pt x="699" y="659"/>
                    <a:pt x="720" y="628"/>
                    <a:pt x="740" y="608"/>
                  </a:cubicBezTo>
                  <a:cubicBezTo>
                    <a:pt x="772" y="546"/>
                    <a:pt x="782" y="484"/>
                    <a:pt x="782" y="412"/>
                  </a:cubicBezTo>
                  <a:cubicBezTo>
                    <a:pt x="782" y="382"/>
                    <a:pt x="782" y="350"/>
                    <a:pt x="772" y="320"/>
                  </a:cubicBezTo>
                  <a:cubicBezTo>
                    <a:pt x="761" y="258"/>
                    <a:pt x="720" y="196"/>
                    <a:pt x="679" y="145"/>
                  </a:cubicBezTo>
                  <a:cubicBezTo>
                    <a:pt x="648" y="124"/>
                    <a:pt x="617" y="103"/>
                    <a:pt x="596" y="83"/>
                  </a:cubicBezTo>
                  <a:cubicBezTo>
                    <a:pt x="576" y="73"/>
                    <a:pt x="555" y="73"/>
                    <a:pt x="535" y="62"/>
                  </a:cubicBezTo>
                  <a:cubicBezTo>
                    <a:pt x="514" y="52"/>
                    <a:pt x="504" y="42"/>
                    <a:pt x="484" y="32"/>
                  </a:cubicBezTo>
                  <a:cubicBezTo>
                    <a:pt x="443" y="11"/>
                    <a:pt x="40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7329350" y="4646486"/>
              <a:ext cx="23929" cy="23098"/>
            </a:xfrm>
            <a:custGeom>
              <a:rect b="b" l="l" r="r" t="t"/>
              <a:pathLst>
                <a:path extrusionOk="0" h="806" w="835">
                  <a:moveTo>
                    <a:pt x="425" y="0"/>
                  </a:moveTo>
                  <a:cubicBezTo>
                    <a:pt x="390" y="0"/>
                    <a:pt x="355" y="6"/>
                    <a:pt x="320" y="16"/>
                  </a:cubicBezTo>
                  <a:lnTo>
                    <a:pt x="300" y="16"/>
                  </a:lnTo>
                  <a:cubicBezTo>
                    <a:pt x="248" y="27"/>
                    <a:pt x="207" y="57"/>
                    <a:pt x="165" y="89"/>
                  </a:cubicBezTo>
                  <a:cubicBezTo>
                    <a:pt x="114" y="119"/>
                    <a:pt x="83" y="160"/>
                    <a:pt x="53" y="212"/>
                  </a:cubicBezTo>
                  <a:lnTo>
                    <a:pt x="22" y="304"/>
                  </a:lnTo>
                  <a:cubicBezTo>
                    <a:pt x="1" y="376"/>
                    <a:pt x="1" y="438"/>
                    <a:pt x="22" y="510"/>
                  </a:cubicBezTo>
                  <a:cubicBezTo>
                    <a:pt x="22" y="530"/>
                    <a:pt x="32" y="541"/>
                    <a:pt x="32" y="562"/>
                  </a:cubicBezTo>
                  <a:cubicBezTo>
                    <a:pt x="53" y="613"/>
                    <a:pt x="83" y="654"/>
                    <a:pt x="124" y="685"/>
                  </a:cubicBezTo>
                  <a:cubicBezTo>
                    <a:pt x="145" y="715"/>
                    <a:pt x="176" y="736"/>
                    <a:pt x="207" y="756"/>
                  </a:cubicBezTo>
                  <a:lnTo>
                    <a:pt x="300" y="798"/>
                  </a:lnTo>
                  <a:cubicBezTo>
                    <a:pt x="325" y="803"/>
                    <a:pt x="351" y="806"/>
                    <a:pt x="376" y="806"/>
                  </a:cubicBezTo>
                  <a:cubicBezTo>
                    <a:pt x="402" y="806"/>
                    <a:pt x="428" y="803"/>
                    <a:pt x="453" y="798"/>
                  </a:cubicBezTo>
                  <a:cubicBezTo>
                    <a:pt x="505" y="798"/>
                    <a:pt x="556" y="788"/>
                    <a:pt x="597" y="756"/>
                  </a:cubicBezTo>
                  <a:lnTo>
                    <a:pt x="690" y="695"/>
                  </a:lnTo>
                  <a:cubicBezTo>
                    <a:pt x="741" y="644"/>
                    <a:pt x="773" y="582"/>
                    <a:pt x="793" y="510"/>
                  </a:cubicBezTo>
                  <a:lnTo>
                    <a:pt x="793" y="489"/>
                  </a:lnTo>
                  <a:cubicBezTo>
                    <a:pt x="834" y="356"/>
                    <a:pt x="793" y="212"/>
                    <a:pt x="700" y="119"/>
                  </a:cubicBezTo>
                  <a:cubicBezTo>
                    <a:pt x="624" y="43"/>
                    <a:pt x="525" y="0"/>
                    <a:pt x="4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7328491" y="4605763"/>
              <a:ext cx="18570" cy="16879"/>
            </a:xfrm>
            <a:custGeom>
              <a:rect b="b" l="l" r="r" t="t"/>
              <a:pathLst>
                <a:path extrusionOk="0" h="589" w="648">
                  <a:moveTo>
                    <a:pt x="328" y="0"/>
                  </a:moveTo>
                  <a:cubicBezTo>
                    <a:pt x="309" y="0"/>
                    <a:pt x="288" y="3"/>
                    <a:pt x="268" y="8"/>
                  </a:cubicBezTo>
                  <a:cubicBezTo>
                    <a:pt x="257" y="18"/>
                    <a:pt x="257" y="18"/>
                    <a:pt x="247" y="18"/>
                  </a:cubicBezTo>
                  <a:cubicBezTo>
                    <a:pt x="237" y="18"/>
                    <a:pt x="227" y="29"/>
                    <a:pt x="216" y="29"/>
                  </a:cubicBezTo>
                  <a:cubicBezTo>
                    <a:pt x="165" y="39"/>
                    <a:pt x="124" y="59"/>
                    <a:pt x="83" y="100"/>
                  </a:cubicBezTo>
                  <a:cubicBezTo>
                    <a:pt x="62" y="121"/>
                    <a:pt x="42" y="152"/>
                    <a:pt x="31" y="183"/>
                  </a:cubicBezTo>
                  <a:cubicBezTo>
                    <a:pt x="31" y="193"/>
                    <a:pt x="21" y="193"/>
                    <a:pt x="21" y="203"/>
                  </a:cubicBezTo>
                  <a:cubicBezTo>
                    <a:pt x="1" y="234"/>
                    <a:pt x="1" y="265"/>
                    <a:pt x="1" y="296"/>
                  </a:cubicBezTo>
                  <a:cubicBezTo>
                    <a:pt x="1" y="317"/>
                    <a:pt x="1" y="337"/>
                    <a:pt x="10" y="358"/>
                  </a:cubicBezTo>
                  <a:cubicBezTo>
                    <a:pt x="10" y="368"/>
                    <a:pt x="21" y="368"/>
                    <a:pt x="21" y="378"/>
                  </a:cubicBezTo>
                  <a:cubicBezTo>
                    <a:pt x="31" y="420"/>
                    <a:pt x="52" y="461"/>
                    <a:pt x="83" y="491"/>
                  </a:cubicBezTo>
                  <a:cubicBezTo>
                    <a:pt x="124" y="522"/>
                    <a:pt x="165" y="543"/>
                    <a:pt x="206" y="564"/>
                  </a:cubicBezTo>
                  <a:cubicBezTo>
                    <a:pt x="227" y="564"/>
                    <a:pt x="237" y="564"/>
                    <a:pt x="247" y="573"/>
                  </a:cubicBezTo>
                  <a:lnTo>
                    <a:pt x="268" y="573"/>
                  </a:lnTo>
                  <a:cubicBezTo>
                    <a:pt x="297" y="581"/>
                    <a:pt x="321" y="588"/>
                    <a:pt x="347" y="588"/>
                  </a:cubicBezTo>
                  <a:cubicBezTo>
                    <a:pt x="358" y="588"/>
                    <a:pt x="369" y="587"/>
                    <a:pt x="381" y="584"/>
                  </a:cubicBezTo>
                  <a:cubicBezTo>
                    <a:pt x="391" y="584"/>
                    <a:pt x="412" y="584"/>
                    <a:pt x="422" y="573"/>
                  </a:cubicBezTo>
                  <a:cubicBezTo>
                    <a:pt x="453" y="564"/>
                    <a:pt x="474" y="553"/>
                    <a:pt x="494" y="543"/>
                  </a:cubicBezTo>
                  <a:cubicBezTo>
                    <a:pt x="535" y="532"/>
                    <a:pt x="556" y="502"/>
                    <a:pt x="576" y="471"/>
                  </a:cubicBezTo>
                  <a:cubicBezTo>
                    <a:pt x="597" y="450"/>
                    <a:pt x="607" y="429"/>
                    <a:pt x="617" y="399"/>
                  </a:cubicBezTo>
                  <a:cubicBezTo>
                    <a:pt x="638" y="368"/>
                    <a:pt x="648" y="337"/>
                    <a:pt x="638" y="296"/>
                  </a:cubicBezTo>
                  <a:cubicBezTo>
                    <a:pt x="638" y="265"/>
                    <a:pt x="638" y="244"/>
                    <a:pt x="627" y="224"/>
                  </a:cubicBezTo>
                  <a:cubicBezTo>
                    <a:pt x="627" y="193"/>
                    <a:pt x="617" y="173"/>
                    <a:pt x="607" y="152"/>
                  </a:cubicBezTo>
                  <a:cubicBezTo>
                    <a:pt x="586" y="111"/>
                    <a:pt x="556" y="91"/>
                    <a:pt x="525" y="70"/>
                  </a:cubicBezTo>
                  <a:cubicBezTo>
                    <a:pt x="494" y="39"/>
                    <a:pt x="463" y="18"/>
                    <a:pt x="422" y="8"/>
                  </a:cubicBezTo>
                  <a:lnTo>
                    <a:pt x="381" y="8"/>
                  </a:lnTo>
                  <a:cubicBezTo>
                    <a:pt x="365" y="3"/>
                    <a:pt x="347" y="0"/>
                    <a:pt x="32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7386837" y="4665801"/>
              <a:ext cx="15934" cy="16249"/>
            </a:xfrm>
            <a:custGeom>
              <a:rect b="b" l="l" r="r" t="t"/>
              <a:pathLst>
                <a:path extrusionOk="0" h="567" w="556">
                  <a:moveTo>
                    <a:pt x="278" y="0"/>
                  </a:moveTo>
                  <a:cubicBezTo>
                    <a:pt x="237" y="0"/>
                    <a:pt x="206" y="11"/>
                    <a:pt x="175" y="31"/>
                  </a:cubicBezTo>
                  <a:cubicBezTo>
                    <a:pt x="134" y="41"/>
                    <a:pt x="103" y="62"/>
                    <a:pt x="83" y="82"/>
                  </a:cubicBezTo>
                  <a:cubicBezTo>
                    <a:pt x="62" y="103"/>
                    <a:pt x="51" y="124"/>
                    <a:pt x="31" y="144"/>
                  </a:cubicBezTo>
                  <a:cubicBezTo>
                    <a:pt x="10" y="185"/>
                    <a:pt x="0" y="237"/>
                    <a:pt x="0" y="288"/>
                  </a:cubicBezTo>
                  <a:cubicBezTo>
                    <a:pt x="0" y="309"/>
                    <a:pt x="0" y="329"/>
                    <a:pt x="10" y="350"/>
                  </a:cubicBezTo>
                  <a:cubicBezTo>
                    <a:pt x="21" y="402"/>
                    <a:pt x="42" y="443"/>
                    <a:pt x="83" y="484"/>
                  </a:cubicBezTo>
                  <a:cubicBezTo>
                    <a:pt x="103" y="514"/>
                    <a:pt x="134" y="535"/>
                    <a:pt x="175" y="546"/>
                  </a:cubicBezTo>
                  <a:cubicBezTo>
                    <a:pt x="206" y="555"/>
                    <a:pt x="237" y="566"/>
                    <a:pt x="278" y="566"/>
                  </a:cubicBezTo>
                  <a:cubicBezTo>
                    <a:pt x="319" y="566"/>
                    <a:pt x="350" y="555"/>
                    <a:pt x="381" y="546"/>
                  </a:cubicBezTo>
                  <a:cubicBezTo>
                    <a:pt x="422" y="535"/>
                    <a:pt x="453" y="514"/>
                    <a:pt x="473" y="484"/>
                  </a:cubicBezTo>
                  <a:cubicBezTo>
                    <a:pt x="494" y="463"/>
                    <a:pt x="504" y="443"/>
                    <a:pt x="524" y="422"/>
                  </a:cubicBezTo>
                  <a:cubicBezTo>
                    <a:pt x="545" y="381"/>
                    <a:pt x="556" y="340"/>
                    <a:pt x="556" y="288"/>
                  </a:cubicBezTo>
                  <a:cubicBezTo>
                    <a:pt x="556" y="258"/>
                    <a:pt x="556" y="237"/>
                    <a:pt x="545" y="217"/>
                  </a:cubicBezTo>
                  <a:cubicBezTo>
                    <a:pt x="535" y="165"/>
                    <a:pt x="515" y="124"/>
                    <a:pt x="473" y="82"/>
                  </a:cubicBezTo>
                  <a:cubicBezTo>
                    <a:pt x="453" y="62"/>
                    <a:pt x="422" y="41"/>
                    <a:pt x="381" y="31"/>
                  </a:cubicBezTo>
                  <a:cubicBezTo>
                    <a:pt x="350" y="11"/>
                    <a:pt x="31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7380045" y="4712942"/>
              <a:ext cx="16249" cy="16765"/>
            </a:xfrm>
            <a:custGeom>
              <a:rect b="b" l="l" r="r" t="t"/>
              <a:pathLst>
                <a:path extrusionOk="0" h="585" w="567">
                  <a:moveTo>
                    <a:pt x="320" y="0"/>
                  </a:moveTo>
                  <a:cubicBezTo>
                    <a:pt x="288" y="0"/>
                    <a:pt x="258" y="0"/>
                    <a:pt x="217" y="11"/>
                  </a:cubicBezTo>
                  <a:cubicBezTo>
                    <a:pt x="176" y="21"/>
                    <a:pt x="135" y="42"/>
                    <a:pt x="94" y="73"/>
                  </a:cubicBezTo>
                  <a:lnTo>
                    <a:pt x="94" y="83"/>
                  </a:lnTo>
                  <a:cubicBezTo>
                    <a:pt x="73" y="103"/>
                    <a:pt x="62" y="124"/>
                    <a:pt x="52" y="144"/>
                  </a:cubicBezTo>
                  <a:lnTo>
                    <a:pt x="42" y="144"/>
                  </a:lnTo>
                  <a:cubicBezTo>
                    <a:pt x="32" y="165"/>
                    <a:pt x="21" y="186"/>
                    <a:pt x="21" y="206"/>
                  </a:cubicBezTo>
                  <a:cubicBezTo>
                    <a:pt x="1" y="258"/>
                    <a:pt x="1" y="320"/>
                    <a:pt x="21" y="361"/>
                  </a:cubicBezTo>
                  <a:cubicBezTo>
                    <a:pt x="42" y="422"/>
                    <a:pt x="52" y="443"/>
                    <a:pt x="94" y="494"/>
                  </a:cubicBezTo>
                  <a:lnTo>
                    <a:pt x="103" y="505"/>
                  </a:lnTo>
                  <a:cubicBezTo>
                    <a:pt x="114" y="515"/>
                    <a:pt x="145" y="535"/>
                    <a:pt x="165" y="546"/>
                  </a:cubicBezTo>
                  <a:cubicBezTo>
                    <a:pt x="196" y="566"/>
                    <a:pt x="227" y="576"/>
                    <a:pt x="258" y="576"/>
                  </a:cubicBezTo>
                  <a:cubicBezTo>
                    <a:pt x="279" y="582"/>
                    <a:pt x="296" y="584"/>
                    <a:pt x="313" y="584"/>
                  </a:cubicBezTo>
                  <a:cubicBezTo>
                    <a:pt x="330" y="584"/>
                    <a:pt x="345" y="582"/>
                    <a:pt x="361" y="576"/>
                  </a:cubicBezTo>
                  <a:lnTo>
                    <a:pt x="423" y="546"/>
                  </a:lnTo>
                  <a:cubicBezTo>
                    <a:pt x="464" y="535"/>
                    <a:pt x="484" y="505"/>
                    <a:pt x="505" y="473"/>
                  </a:cubicBezTo>
                  <a:cubicBezTo>
                    <a:pt x="525" y="464"/>
                    <a:pt x="535" y="443"/>
                    <a:pt x="546" y="422"/>
                  </a:cubicBezTo>
                  <a:cubicBezTo>
                    <a:pt x="556" y="391"/>
                    <a:pt x="567" y="350"/>
                    <a:pt x="567" y="320"/>
                  </a:cubicBezTo>
                  <a:cubicBezTo>
                    <a:pt x="556" y="299"/>
                    <a:pt x="556" y="268"/>
                    <a:pt x="556" y="247"/>
                  </a:cubicBezTo>
                  <a:cubicBezTo>
                    <a:pt x="556" y="247"/>
                    <a:pt x="546" y="247"/>
                    <a:pt x="546" y="237"/>
                  </a:cubicBezTo>
                  <a:cubicBezTo>
                    <a:pt x="546" y="227"/>
                    <a:pt x="556" y="217"/>
                    <a:pt x="546" y="206"/>
                  </a:cubicBezTo>
                  <a:cubicBezTo>
                    <a:pt x="546" y="165"/>
                    <a:pt x="525" y="135"/>
                    <a:pt x="505" y="103"/>
                  </a:cubicBezTo>
                  <a:cubicBezTo>
                    <a:pt x="484" y="73"/>
                    <a:pt x="453" y="52"/>
                    <a:pt x="423" y="32"/>
                  </a:cubicBezTo>
                  <a:cubicBezTo>
                    <a:pt x="391" y="11"/>
                    <a:pt x="36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7448995" y="4720966"/>
              <a:ext cx="21550" cy="21636"/>
            </a:xfrm>
            <a:custGeom>
              <a:rect b="b" l="l" r="r" t="t"/>
              <a:pathLst>
                <a:path extrusionOk="0" h="755" w="752">
                  <a:moveTo>
                    <a:pt x="731" y="481"/>
                  </a:moveTo>
                  <a:cubicBezTo>
                    <a:pt x="731" y="492"/>
                    <a:pt x="731" y="492"/>
                    <a:pt x="720" y="502"/>
                  </a:cubicBezTo>
                  <a:lnTo>
                    <a:pt x="731" y="492"/>
                  </a:lnTo>
                  <a:lnTo>
                    <a:pt x="731" y="481"/>
                  </a:lnTo>
                  <a:close/>
                  <a:moveTo>
                    <a:pt x="354" y="1"/>
                  </a:moveTo>
                  <a:cubicBezTo>
                    <a:pt x="330" y="1"/>
                    <a:pt x="304" y="3"/>
                    <a:pt x="279" y="8"/>
                  </a:cubicBezTo>
                  <a:cubicBezTo>
                    <a:pt x="247" y="29"/>
                    <a:pt x="227" y="40"/>
                    <a:pt x="196" y="50"/>
                  </a:cubicBezTo>
                  <a:cubicBezTo>
                    <a:pt x="145" y="70"/>
                    <a:pt x="114" y="111"/>
                    <a:pt x="83" y="152"/>
                  </a:cubicBezTo>
                  <a:cubicBezTo>
                    <a:pt x="53" y="184"/>
                    <a:pt x="21" y="225"/>
                    <a:pt x="11" y="276"/>
                  </a:cubicBezTo>
                  <a:cubicBezTo>
                    <a:pt x="11" y="307"/>
                    <a:pt x="11" y="337"/>
                    <a:pt x="1" y="379"/>
                  </a:cubicBezTo>
                  <a:cubicBezTo>
                    <a:pt x="1" y="440"/>
                    <a:pt x="21" y="502"/>
                    <a:pt x="53" y="564"/>
                  </a:cubicBezTo>
                  <a:cubicBezTo>
                    <a:pt x="73" y="584"/>
                    <a:pt x="94" y="615"/>
                    <a:pt x="114" y="636"/>
                  </a:cubicBezTo>
                  <a:cubicBezTo>
                    <a:pt x="155" y="687"/>
                    <a:pt x="217" y="718"/>
                    <a:pt x="279" y="739"/>
                  </a:cubicBezTo>
                  <a:cubicBezTo>
                    <a:pt x="289" y="739"/>
                    <a:pt x="382" y="749"/>
                    <a:pt x="382" y="749"/>
                  </a:cubicBezTo>
                  <a:cubicBezTo>
                    <a:pt x="391" y="749"/>
                    <a:pt x="464" y="739"/>
                    <a:pt x="474" y="739"/>
                  </a:cubicBezTo>
                  <a:lnTo>
                    <a:pt x="484" y="739"/>
                  </a:lnTo>
                  <a:cubicBezTo>
                    <a:pt x="484" y="739"/>
                    <a:pt x="556" y="708"/>
                    <a:pt x="567" y="708"/>
                  </a:cubicBezTo>
                  <a:lnTo>
                    <a:pt x="567" y="708"/>
                  </a:lnTo>
                  <a:cubicBezTo>
                    <a:pt x="555" y="719"/>
                    <a:pt x="523" y="755"/>
                    <a:pt x="525" y="755"/>
                  </a:cubicBezTo>
                  <a:cubicBezTo>
                    <a:pt x="527" y="755"/>
                    <a:pt x="554" y="730"/>
                    <a:pt x="638" y="646"/>
                  </a:cubicBezTo>
                  <a:cubicBezTo>
                    <a:pt x="659" y="625"/>
                    <a:pt x="679" y="605"/>
                    <a:pt x="690" y="574"/>
                  </a:cubicBezTo>
                  <a:cubicBezTo>
                    <a:pt x="700" y="574"/>
                    <a:pt x="700" y="574"/>
                    <a:pt x="700" y="564"/>
                  </a:cubicBezTo>
                  <a:cubicBezTo>
                    <a:pt x="711" y="554"/>
                    <a:pt x="711" y="533"/>
                    <a:pt x="720" y="513"/>
                  </a:cubicBezTo>
                  <a:lnTo>
                    <a:pt x="720" y="502"/>
                  </a:lnTo>
                  <a:cubicBezTo>
                    <a:pt x="741" y="461"/>
                    <a:pt x="752" y="420"/>
                    <a:pt x="752" y="379"/>
                  </a:cubicBezTo>
                  <a:cubicBezTo>
                    <a:pt x="752" y="348"/>
                    <a:pt x="741" y="317"/>
                    <a:pt x="741" y="286"/>
                  </a:cubicBezTo>
                  <a:cubicBezTo>
                    <a:pt x="731" y="235"/>
                    <a:pt x="711" y="184"/>
                    <a:pt x="669" y="152"/>
                  </a:cubicBezTo>
                  <a:cubicBezTo>
                    <a:pt x="649" y="111"/>
                    <a:pt x="608" y="70"/>
                    <a:pt x="567" y="50"/>
                  </a:cubicBezTo>
                  <a:cubicBezTo>
                    <a:pt x="526" y="19"/>
                    <a:pt x="474" y="8"/>
                    <a:pt x="423" y="8"/>
                  </a:cubicBezTo>
                  <a:cubicBezTo>
                    <a:pt x="402" y="3"/>
                    <a:pt x="379"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7411253" y="4687065"/>
              <a:ext cx="16879" cy="13727"/>
            </a:xfrm>
            <a:custGeom>
              <a:rect b="b" l="l" r="r" t="t"/>
              <a:pathLst>
                <a:path extrusionOk="0" h="479" w="589">
                  <a:moveTo>
                    <a:pt x="249" y="0"/>
                  </a:moveTo>
                  <a:cubicBezTo>
                    <a:pt x="0" y="0"/>
                    <a:pt x="2" y="478"/>
                    <a:pt x="254" y="478"/>
                  </a:cubicBezTo>
                  <a:cubicBezTo>
                    <a:pt x="281" y="478"/>
                    <a:pt x="310" y="473"/>
                    <a:pt x="341" y="462"/>
                  </a:cubicBezTo>
                  <a:cubicBezTo>
                    <a:pt x="351" y="451"/>
                    <a:pt x="372" y="451"/>
                    <a:pt x="382" y="441"/>
                  </a:cubicBezTo>
                  <a:cubicBezTo>
                    <a:pt x="588" y="369"/>
                    <a:pt x="588" y="101"/>
                    <a:pt x="382" y="30"/>
                  </a:cubicBezTo>
                  <a:cubicBezTo>
                    <a:pt x="372" y="30"/>
                    <a:pt x="351" y="19"/>
                    <a:pt x="341" y="19"/>
                  </a:cubicBezTo>
                  <a:cubicBezTo>
                    <a:pt x="307" y="6"/>
                    <a:pt x="276" y="0"/>
                    <a:pt x="2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5"/>
            <p:cNvSpPr/>
            <p:nvPr/>
          </p:nvSpPr>
          <p:spPr>
            <a:xfrm>
              <a:off x="7401854" y="4725838"/>
              <a:ext cx="29804" cy="29661"/>
            </a:xfrm>
            <a:custGeom>
              <a:rect b="b" l="l" r="r" t="t"/>
              <a:pathLst>
                <a:path extrusionOk="0" h="1035" w="1040">
                  <a:moveTo>
                    <a:pt x="488" y="0"/>
                  </a:moveTo>
                  <a:cubicBezTo>
                    <a:pt x="429" y="0"/>
                    <a:pt x="371" y="19"/>
                    <a:pt x="320" y="44"/>
                  </a:cubicBezTo>
                  <a:cubicBezTo>
                    <a:pt x="258" y="65"/>
                    <a:pt x="206" y="96"/>
                    <a:pt x="155" y="147"/>
                  </a:cubicBezTo>
                  <a:cubicBezTo>
                    <a:pt x="103" y="199"/>
                    <a:pt x="73" y="250"/>
                    <a:pt x="52" y="322"/>
                  </a:cubicBezTo>
                  <a:cubicBezTo>
                    <a:pt x="11" y="384"/>
                    <a:pt x="0" y="445"/>
                    <a:pt x="0" y="517"/>
                  </a:cubicBezTo>
                  <a:cubicBezTo>
                    <a:pt x="11" y="558"/>
                    <a:pt x="11" y="610"/>
                    <a:pt x="21" y="651"/>
                  </a:cubicBezTo>
                  <a:cubicBezTo>
                    <a:pt x="42" y="743"/>
                    <a:pt x="93" y="816"/>
                    <a:pt x="155" y="887"/>
                  </a:cubicBezTo>
                  <a:cubicBezTo>
                    <a:pt x="186" y="908"/>
                    <a:pt x="227" y="939"/>
                    <a:pt x="258" y="960"/>
                  </a:cubicBezTo>
                  <a:cubicBezTo>
                    <a:pt x="340" y="1011"/>
                    <a:pt x="422" y="1031"/>
                    <a:pt x="515" y="1031"/>
                  </a:cubicBezTo>
                  <a:cubicBezTo>
                    <a:pt x="528" y="1033"/>
                    <a:pt x="541" y="1034"/>
                    <a:pt x="554" y="1034"/>
                  </a:cubicBezTo>
                  <a:cubicBezTo>
                    <a:pt x="613" y="1034"/>
                    <a:pt x="670" y="1016"/>
                    <a:pt x="720" y="990"/>
                  </a:cubicBezTo>
                  <a:cubicBezTo>
                    <a:pt x="782" y="969"/>
                    <a:pt x="834" y="939"/>
                    <a:pt x="885" y="887"/>
                  </a:cubicBezTo>
                  <a:cubicBezTo>
                    <a:pt x="937" y="836"/>
                    <a:pt x="967" y="784"/>
                    <a:pt x="998" y="723"/>
                  </a:cubicBezTo>
                  <a:cubicBezTo>
                    <a:pt x="1029" y="661"/>
                    <a:pt x="1039" y="589"/>
                    <a:pt x="1039" y="517"/>
                  </a:cubicBezTo>
                  <a:cubicBezTo>
                    <a:pt x="1029" y="476"/>
                    <a:pt x="1029" y="425"/>
                    <a:pt x="1019" y="384"/>
                  </a:cubicBezTo>
                  <a:cubicBezTo>
                    <a:pt x="998" y="291"/>
                    <a:pt x="946" y="219"/>
                    <a:pt x="885" y="158"/>
                  </a:cubicBezTo>
                  <a:cubicBezTo>
                    <a:pt x="854" y="126"/>
                    <a:pt x="813" y="96"/>
                    <a:pt x="782" y="75"/>
                  </a:cubicBezTo>
                  <a:cubicBezTo>
                    <a:pt x="700" y="23"/>
                    <a:pt x="617" y="3"/>
                    <a:pt x="525" y="3"/>
                  </a:cubicBezTo>
                  <a:cubicBezTo>
                    <a:pt x="513" y="1"/>
                    <a:pt x="500" y="0"/>
                    <a:pt x="4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5"/>
            <p:cNvSpPr/>
            <p:nvPr/>
          </p:nvSpPr>
          <p:spPr>
            <a:xfrm>
              <a:off x="7497913" y="4577708"/>
              <a:ext cx="19774" cy="19573"/>
            </a:xfrm>
            <a:custGeom>
              <a:rect b="b" l="l" r="r" t="t"/>
              <a:pathLst>
                <a:path extrusionOk="0" h="683" w="690">
                  <a:moveTo>
                    <a:pt x="350" y="0"/>
                  </a:moveTo>
                  <a:cubicBezTo>
                    <a:pt x="299" y="0"/>
                    <a:pt x="258" y="10"/>
                    <a:pt x="217" y="31"/>
                  </a:cubicBezTo>
                  <a:cubicBezTo>
                    <a:pt x="176" y="41"/>
                    <a:pt x="135" y="62"/>
                    <a:pt x="103" y="92"/>
                  </a:cubicBezTo>
                  <a:cubicBezTo>
                    <a:pt x="73" y="133"/>
                    <a:pt x="52" y="165"/>
                    <a:pt x="32" y="206"/>
                  </a:cubicBezTo>
                  <a:cubicBezTo>
                    <a:pt x="11" y="247"/>
                    <a:pt x="1" y="288"/>
                    <a:pt x="1" y="339"/>
                  </a:cubicBezTo>
                  <a:cubicBezTo>
                    <a:pt x="11" y="370"/>
                    <a:pt x="11" y="401"/>
                    <a:pt x="11" y="432"/>
                  </a:cubicBezTo>
                  <a:cubicBezTo>
                    <a:pt x="32" y="494"/>
                    <a:pt x="62" y="535"/>
                    <a:pt x="103" y="586"/>
                  </a:cubicBezTo>
                  <a:lnTo>
                    <a:pt x="176" y="638"/>
                  </a:lnTo>
                  <a:cubicBezTo>
                    <a:pt x="227" y="668"/>
                    <a:pt x="289" y="679"/>
                    <a:pt x="350" y="679"/>
                  </a:cubicBezTo>
                  <a:cubicBezTo>
                    <a:pt x="361" y="681"/>
                    <a:pt x="372" y="683"/>
                    <a:pt x="383" y="683"/>
                  </a:cubicBezTo>
                  <a:cubicBezTo>
                    <a:pt x="413" y="683"/>
                    <a:pt x="443" y="673"/>
                    <a:pt x="474" y="658"/>
                  </a:cubicBezTo>
                  <a:cubicBezTo>
                    <a:pt x="515" y="638"/>
                    <a:pt x="556" y="617"/>
                    <a:pt x="587" y="586"/>
                  </a:cubicBezTo>
                  <a:cubicBezTo>
                    <a:pt x="618" y="555"/>
                    <a:pt x="649" y="514"/>
                    <a:pt x="659" y="473"/>
                  </a:cubicBezTo>
                  <a:cubicBezTo>
                    <a:pt x="679" y="432"/>
                    <a:pt x="690" y="391"/>
                    <a:pt x="690" y="339"/>
                  </a:cubicBezTo>
                  <a:lnTo>
                    <a:pt x="679" y="247"/>
                  </a:lnTo>
                  <a:cubicBezTo>
                    <a:pt x="659" y="195"/>
                    <a:pt x="628" y="144"/>
                    <a:pt x="587" y="103"/>
                  </a:cubicBezTo>
                  <a:lnTo>
                    <a:pt x="525" y="41"/>
                  </a:lnTo>
                  <a:cubicBezTo>
                    <a:pt x="464" y="10"/>
                    <a:pt x="412"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5"/>
            <p:cNvSpPr/>
            <p:nvPr/>
          </p:nvSpPr>
          <p:spPr>
            <a:xfrm>
              <a:off x="7482323" y="4529363"/>
              <a:ext cx="23012" cy="17710"/>
            </a:xfrm>
            <a:custGeom>
              <a:rect b="b" l="l" r="r" t="t"/>
              <a:pathLst>
                <a:path extrusionOk="0" h="618" w="803">
                  <a:moveTo>
                    <a:pt x="401" y="1"/>
                  </a:moveTo>
                  <a:cubicBezTo>
                    <a:pt x="10" y="1"/>
                    <a:pt x="0" y="618"/>
                    <a:pt x="401" y="618"/>
                  </a:cubicBezTo>
                  <a:cubicBezTo>
                    <a:pt x="802" y="618"/>
                    <a:pt x="802" y="1"/>
                    <a:pt x="4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5"/>
            <p:cNvSpPr/>
            <p:nvPr/>
          </p:nvSpPr>
          <p:spPr>
            <a:xfrm>
              <a:off x="7515021" y="4527872"/>
              <a:ext cx="32727" cy="25677"/>
            </a:xfrm>
            <a:custGeom>
              <a:rect b="b" l="l" r="r" t="t"/>
              <a:pathLst>
                <a:path extrusionOk="0" h="896" w="1142">
                  <a:moveTo>
                    <a:pt x="576" y="1"/>
                  </a:moveTo>
                  <a:cubicBezTo>
                    <a:pt x="0" y="1"/>
                    <a:pt x="0" y="896"/>
                    <a:pt x="566" y="896"/>
                  </a:cubicBezTo>
                  <a:cubicBezTo>
                    <a:pt x="1142" y="896"/>
                    <a:pt x="1142" y="1"/>
                    <a:pt x="5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5"/>
            <p:cNvSpPr/>
            <p:nvPr/>
          </p:nvSpPr>
          <p:spPr>
            <a:xfrm>
              <a:off x="7449883" y="4639637"/>
              <a:ext cx="15045" cy="14988"/>
            </a:xfrm>
            <a:custGeom>
              <a:rect b="b" l="l" r="r" t="t"/>
              <a:pathLst>
                <a:path extrusionOk="0" h="523" w="525">
                  <a:moveTo>
                    <a:pt x="242" y="1"/>
                  </a:moveTo>
                  <a:cubicBezTo>
                    <a:pt x="227" y="1"/>
                    <a:pt x="212" y="3"/>
                    <a:pt x="196" y="8"/>
                  </a:cubicBezTo>
                  <a:cubicBezTo>
                    <a:pt x="175" y="8"/>
                    <a:pt x="155" y="8"/>
                    <a:pt x="145" y="19"/>
                  </a:cubicBezTo>
                  <a:cubicBezTo>
                    <a:pt x="114" y="29"/>
                    <a:pt x="93" y="49"/>
                    <a:pt x="73" y="70"/>
                  </a:cubicBezTo>
                  <a:lnTo>
                    <a:pt x="31" y="111"/>
                  </a:lnTo>
                  <a:cubicBezTo>
                    <a:pt x="31" y="132"/>
                    <a:pt x="22" y="142"/>
                    <a:pt x="11" y="163"/>
                  </a:cubicBezTo>
                  <a:cubicBezTo>
                    <a:pt x="1" y="193"/>
                    <a:pt x="1" y="225"/>
                    <a:pt x="11" y="255"/>
                  </a:cubicBezTo>
                  <a:cubicBezTo>
                    <a:pt x="11" y="286"/>
                    <a:pt x="22" y="307"/>
                    <a:pt x="31" y="337"/>
                  </a:cubicBezTo>
                  <a:cubicBezTo>
                    <a:pt x="42" y="348"/>
                    <a:pt x="42" y="358"/>
                    <a:pt x="52" y="369"/>
                  </a:cubicBezTo>
                  <a:lnTo>
                    <a:pt x="52" y="389"/>
                  </a:lnTo>
                  <a:lnTo>
                    <a:pt x="63" y="389"/>
                  </a:lnTo>
                  <a:cubicBezTo>
                    <a:pt x="73" y="420"/>
                    <a:pt x="114" y="461"/>
                    <a:pt x="145" y="481"/>
                  </a:cubicBezTo>
                  <a:cubicBezTo>
                    <a:pt x="165" y="481"/>
                    <a:pt x="186" y="492"/>
                    <a:pt x="207" y="502"/>
                  </a:cubicBezTo>
                  <a:cubicBezTo>
                    <a:pt x="216" y="502"/>
                    <a:pt x="227" y="513"/>
                    <a:pt x="237" y="513"/>
                  </a:cubicBezTo>
                  <a:cubicBezTo>
                    <a:pt x="268" y="522"/>
                    <a:pt x="299" y="522"/>
                    <a:pt x="330" y="522"/>
                  </a:cubicBezTo>
                  <a:cubicBezTo>
                    <a:pt x="351" y="522"/>
                    <a:pt x="371" y="513"/>
                    <a:pt x="392" y="502"/>
                  </a:cubicBezTo>
                  <a:cubicBezTo>
                    <a:pt x="412" y="492"/>
                    <a:pt x="443" y="481"/>
                    <a:pt x="463" y="461"/>
                  </a:cubicBezTo>
                  <a:cubicBezTo>
                    <a:pt x="474" y="440"/>
                    <a:pt x="484" y="430"/>
                    <a:pt x="495" y="410"/>
                  </a:cubicBezTo>
                  <a:cubicBezTo>
                    <a:pt x="504" y="399"/>
                    <a:pt x="504" y="379"/>
                    <a:pt x="515" y="358"/>
                  </a:cubicBezTo>
                  <a:cubicBezTo>
                    <a:pt x="525" y="328"/>
                    <a:pt x="525" y="296"/>
                    <a:pt x="525" y="266"/>
                  </a:cubicBezTo>
                  <a:cubicBezTo>
                    <a:pt x="525" y="245"/>
                    <a:pt x="515" y="214"/>
                    <a:pt x="495" y="184"/>
                  </a:cubicBezTo>
                  <a:cubicBezTo>
                    <a:pt x="495" y="184"/>
                    <a:pt x="495" y="173"/>
                    <a:pt x="484" y="173"/>
                  </a:cubicBezTo>
                  <a:cubicBezTo>
                    <a:pt x="484" y="163"/>
                    <a:pt x="484" y="152"/>
                    <a:pt x="474" y="142"/>
                  </a:cubicBezTo>
                  <a:cubicBezTo>
                    <a:pt x="463" y="122"/>
                    <a:pt x="443" y="91"/>
                    <a:pt x="412" y="81"/>
                  </a:cubicBezTo>
                  <a:cubicBezTo>
                    <a:pt x="412" y="70"/>
                    <a:pt x="402" y="60"/>
                    <a:pt x="392" y="60"/>
                  </a:cubicBezTo>
                  <a:lnTo>
                    <a:pt x="371" y="49"/>
                  </a:lnTo>
                  <a:cubicBezTo>
                    <a:pt x="360" y="40"/>
                    <a:pt x="351" y="40"/>
                    <a:pt x="340" y="29"/>
                  </a:cubicBezTo>
                  <a:cubicBezTo>
                    <a:pt x="319" y="29"/>
                    <a:pt x="299" y="19"/>
                    <a:pt x="289" y="8"/>
                  </a:cubicBezTo>
                  <a:cubicBezTo>
                    <a:pt x="273" y="3"/>
                    <a:pt x="258" y="1"/>
                    <a:pt x="2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5"/>
            <p:cNvSpPr/>
            <p:nvPr/>
          </p:nvSpPr>
          <p:spPr>
            <a:xfrm>
              <a:off x="7427788" y="4599201"/>
              <a:ext cx="21550" cy="21235"/>
            </a:xfrm>
            <a:custGeom>
              <a:rect b="b" l="l" r="r" t="t"/>
              <a:pathLst>
                <a:path extrusionOk="0" h="741" w="752">
                  <a:moveTo>
                    <a:pt x="371" y="0"/>
                  </a:moveTo>
                  <a:cubicBezTo>
                    <a:pt x="340" y="0"/>
                    <a:pt x="309" y="0"/>
                    <a:pt x="278" y="11"/>
                  </a:cubicBezTo>
                  <a:cubicBezTo>
                    <a:pt x="217" y="32"/>
                    <a:pt x="155" y="62"/>
                    <a:pt x="114" y="103"/>
                  </a:cubicBezTo>
                  <a:cubicBezTo>
                    <a:pt x="73" y="134"/>
                    <a:pt x="52" y="176"/>
                    <a:pt x="32" y="227"/>
                  </a:cubicBezTo>
                  <a:cubicBezTo>
                    <a:pt x="11" y="268"/>
                    <a:pt x="0" y="320"/>
                    <a:pt x="0" y="371"/>
                  </a:cubicBezTo>
                  <a:cubicBezTo>
                    <a:pt x="0" y="422"/>
                    <a:pt x="11" y="463"/>
                    <a:pt x="32" y="514"/>
                  </a:cubicBezTo>
                  <a:cubicBezTo>
                    <a:pt x="41" y="556"/>
                    <a:pt x="73" y="597"/>
                    <a:pt x="103" y="638"/>
                  </a:cubicBezTo>
                  <a:cubicBezTo>
                    <a:pt x="144" y="669"/>
                    <a:pt x="185" y="700"/>
                    <a:pt x="227" y="710"/>
                  </a:cubicBezTo>
                  <a:cubicBezTo>
                    <a:pt x="268" y="731"/>
                    <a:pt x="320" y="741"/>
                    <a:pt x="371" y="741"/>
                  </a:cubicBezTo>
                  <a:cubicBezTo>
                    <a:pt x="422" y="741"/>
                    <a:pt x="473" y="731"/>
                    <a:pt x="514" y="710"/>
                  </a:cubicBezTo>
                  <a:cubicBezTo>
                    <a:pt x="535" y="710"/>
                    <a:pt x="556" y="700"/>
                    <a:pt x="576" y="690"/>
                  </a:cubicBezTo>
                  <a:cubicBezTo>
                    <a:pt x="597" y="679"/>
                    <a:pt x="628" y="658"/>
                    <a:pt x="649" y="638"/>
                  </a:cubicBezTo>
                  <a:cubicBezTo>
                    <a:pt x="690" y="597"/>
                    <a:pt x="720" y="546"/>
                    <a:pt x="731" y="494"/>
                  </a:cubicBezTo>
                  <a:cubicBezTo>
                    <a:pt x="731" y="484"/>
                    <a:pt x="731" y="484"/>
                    <a:pt x="741" y="484"/>
                  </a:cubicBezTo>
                  <a:cubicBezTo>
                    <a:pt x="741" y="473"/>
                    <a:pt x="751" y="422"/>
                    <a:pt x="751" y="391"/>
                  </a:cubicBezTo>
                  <a:lnTo>
                    <a:pt x="751" y="371"/>
                  </a:lnTo>
                  <a:cubicBezTo>
                    <a:pt x="741" y="340"/>
                    <a:pt x="741" y="309"/>
                    <a:pt x="731" y="268"/>
                  </a:cubicBezTo>
                  <a:cubicBezTo>
                    <a:pt x="720" y="206"/>
                    <a:pt x="690" y="155"/>
                    <a:pt x="638" y="103"/>
                  </a:cubicBezTo>
                  <a:cubicBezTo>
                    <a:pt x="617" y="83"/>
                    <a:pt x="587" y="62"/>
                    <a:pt x="566" y="52"/>
                  </a:cubicBezTo>
                  <a:cubicBezTo>
                    <a:pt x="505" y="11"/>
                    <a:pt x="443"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5"/>
            <p:cNvSpPr/>
            <p:nvPr/>
          </p:nvSpPr>
          <p:spPr>
            <a:xfrm>
              <a:off x="7498228" y="4696436"/>
              <a:ext cx="23299" cy="23327"/>
            </a:xfrm>
            <a:custGeom>
              <a:rect b="b" l="l" r="r" t="t"/>
              <a:pathLst>
                <a:path extrusionOk="0" h="814" w="813">
                  <a:moveTo>
                    <a:pt x="412" y="1"/>
                  </a:moveTo>
                  <a:cubicBezTo>
                    <a:pt x="370" y="11"/>
                    <a:pt x="339" y="11"/>
                    <a:pt x="298" y="11"/>
                  </a:cubicBezTo>
                  <a:lnTo>
                    <a:pt x="206" y="52"/>
                  </a:lnTo>
                  <a:cubicBezTo>
                    <a:pt x="154" y="83"/>
                    <a:pt x="124" y="114"/>
                    <a:pt x="92" y="155"/>
                  </a:cubicBezTo>
                  <a:cubicBezTo>
                    <a:pt x="51" y="196"/>
                    <a:pt x="31" y="247"/>
                    <a:pt x="21" y="299"/>
                  </a:cubicBezTo>
                  <a:lnTo>
                    <a:pt x="10" y="402"/>
                  </a:lnTo>
                  <a:cubicBezTo>
                    <a:pt x="0" y="474"/>
                    <a:pt x="21" y="546"/>
                    <a:pt x="62" y="608"/>
                  </a:cubicBezTo>
                  <a:cubicBezTo>
                    <a:pt x="62" y="608"/>
                    <a:pt x="62" y="618"/>
                    <a:pt x="72" y="618"/>
                  </a:cubicBezTo>
                  <a:cubicBezTo>
                    <a:pt x="134" y="741"/>
                    <a:pt x="268" y="813"/>
                    <a:pt x="401" y="813"/>
                  </a:cubicBezTo>
                  <a:cubicBezTo>
                    <a:pt x="535" y="813"/>
                    <a:pt x="668" y="741"/>
                    <a:pt x="741" y="628"/>
                  </a:cubicBezTo>
                  <a:cubicBezTo>
                    <a:pt x="741" y="618"/>
                    <a:pt x="751" y="608"/>
                    <a:pt x="751" y="608"/>
                  </a:cubicBezTo>
                  <a:cubicBezTo>
                    <a:pt x="782" y="556"/>
                    <a:pt x="792" y="515"/>
                    <a:pt x="802" y="453"/>
                  </a:cubicBezTo>
                  <a:cubicBezTo>
                    <a:pt x="812" y="402"/>
                    <a:pt x="812" y="350"/>
                    <a:pt x="792" y="299"/>
                  </a:cubicBezTo>
                  <a:cubicBezTo>
                    <a:pt x="782" y="268"/>
                    <a:pt x="761" y="238"/>
                    <a:pt x="751" y="206"/>
                  </a:cubicBezTo>
                  <a:cubicBezTo>
                    <a:pt x="720" y="145"/>
                    <a:pt x="668" y="94"/>
                    <a:pt x="607" y="62"/>
                  </a:cubicBezTo>
                  <a:lnTo>
                    <a:pt x="607" y="52"/>
                  </a:lnTo>
                  <a:cubicBezTo>
                    <a:pt x="597" y="52"/>
                    <a:pt x="576" y="42"/>
                    <a:pt x="556" y="32"/>
                  </a:cubicBezTo>
                  <a:cubicBezTo>
                    <a:pt x="514" y="11"/>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5"/>
            <p:cNvSpPr/>
            <p:nvPr/>
          </p:nvSpPr>
          <p:spPr>
            <a:xfrm>
              <a:off x="7452548" y="4726813"/>
              <a:ext cx="16249" cy="16220"/>
            </a:xfrm>
            <a:custGeom>
              <a:rect b="b" l="l" r="r" t="t"/>
              <a:pathLst>
                <a:path extrusionOk="0" h="566" w="567">
                  <a:moveTo>
                    <a:pt x="278" y="0"/>
                  </a:moveTo>
                  <a:cubicBezTo>
                    <a:pt x="247" y="0"/>
                    <a:pt x="206" y="10"/>
                    <a:pt x="175" y="21"/>
                  </a:cubicBezTo>
                  <a:cubicBezTo>
                    <a:pt x="134" y="41"/>
                    <a:pt x="114" y="51"/>
                    <a:pt x="82" y="82"/>
                  </a:cubicBezTo>
                  <a:cubicBezTo>
                    <a:pt x="52" y="113"/>
                    <a:pt x="31" y="133"/>
                    <a:pt x="21" y="175"/>
                  </a:cubicBezTo>
                  <a:cubicBezTo>
                    <a:pt x="11" y="206"/>
                    <a:pt x="0" y="247"/>
                    <a:pt x="0" y="277"/>
                  </a:cubicBezTo>
                  <a:cubicBezTo>
                    <a:pt x="0" y="309"/>
                    <a:pt x="11" y="329"/>
                    <a:pt x="11" y="360"/>
                  </a:cubicBezTo>
                  <a:cubicBezTo>
                    <a:pt x="21" y="401"/>
                    <a:pt x="52" y="442"/>
                    <a:pt x="82" y="483"/>
                  </a:cubicBezTo>
                  <a:cubicBezTo>
                    <a:pt x="103" y="494"/>
                    <a:pt x="123" y="504"/>
                    <a:pt x="134" y="524"/>
                  </a:cubicBezTo>
                  <a:cubicBezTo>
                    <a:pt x="185" y="545"/>
                    <a:pt x="226" y="565"/>
                    <a:pt x="278" y="565"/>
                  </a:cubicBezTo>
                  <a:cubicBezTo>
                    <a:pt x="319" y="565"/>
                    <a:pt x="350" y="555"/>
                    <a:pt x="391" y="535"/>
                  </a:cubicBezTo>
                  <a:cubicBezTo>
                    <a:pt x="422" y="524"/>
                    <a:pt x="453" y="504"/>
                    <a:pt x="473" y="483"/>
                  </a:cubicBezTo>
                  <a:cubicBezTo>
                    <a:pt x="504" y="453"/>
                    <a:pt x="525" y="421"/>
                    <a:pt x="535" y="391"/>
                  </a:cubicBezTo>
                  <a:cubicBezTo>
                    <a:pt x="555" y="360"/>
                    <a:pt x="566" y="319"/>
                    <a:pt x="555" y="277"/>
                  </a:cubicBezTo>
                  <a:lnTo>
                    <a:pt x="555" y="206"/>
                  </a:lnTo>
                  <a:cubicBezTo>
                    <a:pt x="535" y="165"/>
                    <a:pt x="514" y="124"/>
                    <a:pt x="484" y="82"/>
                  </a:cubicBezTo>
                  <a:cubicBezTo>
                    <a:pt x="463" y="72"/>
                    <a:pt x="443" y="51"/>
                    <a:pt x="422" y="41"/>
                  </a:cubicBezTo>
                  <a:cubicBezTo>
                    <a:pt x="381" y="10"/>
                    <a:pt x="32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7423375" y="4688784"/>
              <a:ext cx="16535" cy="16163"/>
            </a:xfrm>
            <a:custGeom>
              <a:rect b="b" l="l" r="r" t="t"/>
              <a:pathLst>
                <a:path extrusionOk="0" h="564" w="577">
                  <a:moveTo>
                    <a:pt x="278" y="0"/>
                  </a:moveTo>
                  <a:cubicBezTo>
                    <a:pt x="247" y="0"/>
                    <a:pt x="227" y="0"/>
                    <a:pt x="195" y="11"/>
                  </a:cubicBezTo>
                  <a:cubicBezTo>
                    <a:pt x="165" y="21"/>
                    <a:pt x="134" y="32"/>
                    <a:pt x="103" y="52"/>
                  </a:cubicBezTo>
                  <a:cubicBezTo>
                    <a:pt x="72" y="73"/>
                    <a:pt x="52" y="103"/>
                    <a:pt x="42" y="134"/>
                  </a:cubicBezTo>
                  <a:lnTo>
                    <a:pt x="10" y="196"/>
                  </a:lnTo>
                  <a:cubicBezTo>
                    <a:pt x="1" y="227"/>
                    <a:pt x="1" y="268"/>
                    <a:pt x="1" y="299"/>
                  </a:cubicBezTo>
                  <a:cubicBezTo>
                    <a:pt x="1" y="329"/>
                    <a:pt x="10" y="350"/>
                    <a:pt x="21" y="370"/>
                  </a:cubicBezTo>
                  <a:cubicBezTo>
                    <a:pt x="31" y="402"/>
                    <a:pt x="52" y="432"/>
                    <a:pt x="83" y="453"/>
                  </a:cubicBezTo>
                  <a:cubicBezTo>
                    <a:pt x="93" y="473"/>
                    <a:pt x="113" y="484"/>
                    <a:pt x="134" y="494"/>
                  </a:cubicBezTo>
                  <a:cubicBezTo>
                    <a:pt x="134" y="499"/>
                    <a:pt x="136" y="499"/>
                    <a:pt x="139" y="499"/>
                  </a:cubicBezTo>
                  <a:cubicBezTo>
                    <a:pt x="142" y="499"/>
                    <a:pt x="144" y="499"/>
                    <a:pt x="144" y="505"/>
                  </a:cubicBezTo>
                  <a:cubicBezTo>
                    <a:pt x="154" y="505"/>
                    <a:pt x="154" y="525"/>
                    <a:pt x="175" y="525"/>
                  </a:cubicBezTo>
                  <a:cubicBezTo>
                    <a:pt x="206" y="546"/>
                    <a:pt x="237" y="556"/>
                    <a:pt x="268" y="556"/>
                  </a:cubicBezTo>
                  <a:cubicBezTo>
                    <a:pt x="288" y="561"/>
                    <a:pt x="306" y="564"/>
                    <a:pt x="324" y="564"/>
                  </a:cubicBezTo>
                  <a:cubicBezTo>
                    <a:pt x="342" y="564"/>
                    <a:pt x="360" y="561"/>
                    <a:pt x="381" y="556"/>
                  </a:cubicBezTo>
                  <a:cubicBezTo>
                    <a:pt x="412" y="546"/>
                    <a:pt x="442" y="535"/>
                    <a:pt x="474" y="505"/>
                  </a:cubicBezTo>
                  <a:cubicBezTo>
                    <a:pt x="504" y="494"/>
                    <a:pt x="525" y="463"/>
                    <a:pt x="535" y="432"/>
                  </a:cubicBezTo>
                  <a:cubicBezTo>
                    <a:pt x="566" y="391"/>
                    <a:pt x="576" y="350"/>
                    <a:pt x="576" y="299"/>
                  </a:cubicBezTo>
                  <a:lnTo>
                    <a:pt x="576" y="288"/>
                  </a:lnTo>
                  <a:cubicBezTo>
                    <a:pt x="576" y="268"/>
                    <a:pt x="576" y="237"/>
                    <a:pt x="566" y="217"/>
                  </a:cubicBezTo>
                  <a:cubicBezTo>
                    <a:pt x="556" y="185"/>
                    <a:pt x="545" y="165"/>
                    <a:pt x="535" y="144"/>
                  </a:cubicBezTo>
                  <a:cubicBezTo>
                    <a:pt x="515" y="103"/>
                    <a:pt x="474" y="62"/>
                    <a:pt x="432" y="41"/>
                  </a:cubicBezTo>
                  <a:cubicBezTo>
                    <a:pt x="371" y="11"/>
                    <a:pt x="350"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5"/>
            <p:cNvSpPr/>
            <p:nvPr/>
          </p:nvSpPr>
          <p:spPr>
            <a:xfrm>
              <a:off x="7279257" y="4470128"/>
              <a:ext cx="13584" cy="13297"/>
            </a:xfrm>
            <a:custGeom>
              <a:rect b="b" l="l" r="r" t="t"/>
              <a:pathLst>
                <a:path extrusionOk="0" h="464" w="474">
                  <a:moveTo>
                    <a:pt x="238" y="1"/>
                  </a:moveTo>
                  <a:cubicBezTo>
                    <a:pt x="217" y="1"/>
                    <a:pt x="197" y="11"/>
                    <a:pt x="176" y="11"/>
                  </a:cubicBezTo>
                  <a:cubicBezTo>
                    <a:pt x="135" y="21"/>
                    <a:pt x="104" y="42"/>
                    <a:pt x="73" y="73"/>
                  </a:cubicBezTo>
                  <a:cubicBezTo>
                    <a:pt x="63" y="83"/>
                    <a:pt x="53" y="103"/>
                    <a:pt x="32" y="114"/>
                  </a:cubicBezTo>
                  <a:cubicBezTo>
                    <a:pt x="12" y="155"/>
                    <a:pt x="1" y="186"/>
                    <a:pt x="1" y="237"/>
                  </a:cubicBezTo>
                  <a:cubicBezTo>
                    <a:pt x="1" y="268"/>
                    <a:pt x="12" y="299"/>
                    <a:pt x="21" y="320"/>
                  </a:cubicBezTo>
                  <a:cubicBezTo>
                    <a:pt x="32" y="350"/>
                    <a:pt x="53" y="381"/>
                    <a:pt x="73" y="402"/>
                  </a:cubicBezTo>
                  <a:cubicBezTo>
                    <a:pt x="94" y="423"/>
                    <a:pt x="114" y="432"/>
                    <a:pt x="145" y="443"/>
                  </a:cubicBezTo>
                  <a:cubicBezTo>
                    <a:pt x="176" y="464"/>
                    <a:pt x="207" y="464"/>
                    <a:pt x="238" y="464"/>
                  </a:cubicBezTo>
                  <a:cubicBezTo>
                    <a:pt x="258" y="464"/>
                    <a:pt x="279" y="464"/>
                    <a:pt x="300" y="453"/>
                  </a:cubicBezTo>
                  <a:cubicBezTo>
                    <a:pt x="341" y="443"/>
                    <a:pt x="371" y="423"/>
                    <a:pt x="402" y="402"/>
                  </a:cubicBezTo>
                  <a:cubicBezTo>
                    <a:pt x="412" y="381"/>
                    <a:pt x="423" y="371"/>
                    <a:pt x="433" y="350"/>
                  </a:cubicBezTo>
                  <a:cubicBezTo>
                    <a:pt x="464" y="320"/>
                    <a:pt x="474" y="279"/>
                    <a:pt x="474" y="237"/>
                  </a:cubicBezTo>
                  <a:cubicBezTo>
                    <a:pt x="474" y="206"/>
                    <a:pt x="464" y="176"/>
                    <a:pt x="453" y="145"/>
                  </a:cubicBezTo>
                  <a:cubicBezTo>
                    <a:pt x="443" y="114"/>
                    <a:pt x="423" y="94"/>
                    <a:pt x="402" y="73"/>
                  </a:cubicBezTo>
                  <a:cubicBezTo>
                    <a:pt x="382" y="42"/>
                    <a:pt x="361" y="32"/>
                    <a:pt x="330" y="21"/>
                  </a:cubicBezTo>
                  <a:cubicBezTo>
                    <a:pt x="300" y="11"/>
                    <a:pt x="268"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5"/>
            <p:cNvSpPr/>
            <p:nvPr/>
          </p:nvSpPr>
          <p:spPr>
            <a:xfrm>
              <a:off x="7330268" y="4474254"/>
              <a:ext cx="14759" cy="14759"/>
            </a:xfrm>
            <a:custGeom>
              <a:rect b="b" l="l" r="r" t="t"/>
              <a:pathLst>
                <a:path extrusionOk="0" h="515" w="515">
                  <a:moveTo>
                    <a:pt x="257" y="1"/>
                  </a:moveTo>
                  <a:cubicBezTo>
                    <a:pt x="236" y="11"/>
                    <a:pt x="206" y="11"/>
                    <a:pt x="185" y="11"/>
                  </a:cubicBezTo>
                  <a:cubicBezTo>
                    <a:pt x="144" y="21"/>
                    <a:pt x="103" y="42"/>
                    <a:pt x="72" y="73"/>
                  </a:cubicBezTo>
                  <a:cubicBezTo>
                    <a:pt x="62" y="93"/>
                    <a:pt x="51" y="114"/>
                    <a:pt x="31" y="124"/>
                  </a:cubicBezTo>
                  <a:cubicBezTo>
                    <a:pt x="10" y="165"/>
                    <a:pt x="0" y="206"/>
                    <a:pt x="0" y="258"/>
                  </a:cubicBezTo>
                  <a:cubicBezTo>
                    <a:pt x="0" y="288"/>
                    <a:pt x="10" y="330"/>
                    <a:pt x="21" y="361"/>
                  </a:cubicBezTo>
                  <a:cubicBezTo>
                    <a:pt x="31" y="391"/>
                    <a:pt x="51" y="412"/>
                    <a:pt x="72" y="443"/>
                  </a:cubicBezTo>
                  <a:cubicBezTo>
                    <a:pt x="92" y="464"/>
                    <a:pt x="124" y="484"/>
                    <a:pt x="154" y="494"/>
                  </a:cubicBezTo>
                  <a:cubicBezTo>
                    <a:pt x="185" y="505"/>
                    <a:pt x="216" y="515"/>
                    <a:pt x="257" y="515"/>
                  </a:cubicBezTo>
                  <a:cubicBezTo>
                    <a:pt x="277" y="515"/>
                    <a:pt x="298" y="505"/>
                    <a:pt x="319" y="505"/>
                  </a:cubicBezTo>
                  <a:cubicBezTo>
                    <a:pt x="370" y="494"/>
                    <a:pt x="401" y="474"/>
                    <a:pt x="432" y="443"/>
                  </a:cubicBezTo>
                  <a:cubicBezTo>
                    <a:pt x="453" y="423"/>
                    <a:pt x="463" y="402"/>
                    <a:pt x="473" y="391"/>
                  </a:cubicBezTo>
                  <a:cubicBezTo>
                    <a:pt x="494" y="350"/>
                    <a:pt x="514" y="309"/>
                    <a:pt x="514" y="258"/>
                  </a:cubicBezTo>
                  <a:cubicBezTo>
                    <a:pt x="514" y="227"/>
                    <a:pt x="504" y="186"/>
                    <a:pt x="483" y="165"/>
                  </a:cubicBezTo>
                  <a:cubicBezTo>
                    <a:pt x="473" y="124"/>
                    <a:pt x="463" y="103"/>
                    <a:pt x="432" y="83"/>
                  </a:cubicBezTo>
                  <a:cubicBezTo>
                    <a:pt x="412" y="52"/>
                    <a:pt x="380" y="32"/>
                    <a:pt x="350" y="21"/>
                  </a:cubicBezTo>
                  <a:cubicBezTo>
                    <a:pt x="319"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5"/>
            <p:cNvSpPr/>
            <p:nvPr/>
          </p:nvSpPr>
          <p:spPr>
            <a:xfrm>
              <a:off x="7304333" y="4516553"/>
              <a:ext cx="10030" cy="9744"/>
            </a:xfrm>
            <a:custGeom>
              <a:rect b="b" l="l" r="r" t="t"/>
              <a:pathLst>
                <a:path extrusionOk="0" h="340" w="350">
                  <a:moveTo>
                    <a:pt x="175" y="0"/>
                  </a:moveTo>
                  <a:cubicBezTo>
                    <a:pt x="88" y="0"/>
                    <a:pt x="0" y="57"/>
                    <a:pt x="0" y="170"/>
                  </a:cubicBezTo>
                  <a:cubicBezTo>
                    <a:pt x="0" y="283"/>
                    <a:pt x="88" y="339"/>
                    <a:pt x="175" y="339"/>
                  </a:cubicBezTo>
                  <a:cubicBezTo>
                    <a:pt x="263" y="339"/>
                    <a:pt x="350" y="283"/>
                    <a:pt x="350" y="170"/>
                  </a:cubicBezTo>
                  <a:cubicBezTo>
                    <a:pt x="350" y="57"/>
                    <a:pt x="263"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5"/>
            <p:cNvSpPr/>
            <p:nvPr/>
          </p:nvSpPr>
          <p:spPr>
            <a:xfrm>
              <a:off x="7349984" y="4515406"/>
              <a:ext cx="18599" cy="16851"/>
            </a:xfrm>
            <a:custGeom>
              <a:rect b="b" l="l" r="r" t="t"/>
              <a:pathLst>
                <a:path extrusionOk="0" h="588" w="649">
                  <a:moveTo>
                    <a:pt x="294" y="0"/>
                  </a:moveTo>
                  <a:cubicBezTo>
                    <a:pt x="282" y="0"/>
                    <a:pt x="270" y="1"/>
                    <a:pt x="258" y="4"/>
                  </a:cubicBezTo>
                  <a:cubicBezTo>
                    <a:pt x="227" y="4"/>
                    <a:pt x="186" y="15"/>
                    <a:pt x="155" y="45"/>
                  </a:cubicBezTo>
                  <a:cubicBezTo>
                    <a:pt x="135" y="56"/>
                    <a:pt x="114" y="76"/>
                    <a:pt x="94" y="86"/>
                  </a:cubicBezTo>
                  <a:cubicBezTo>
                    <a:pt x="62" y="118"/>
                    <a:pt x="42" y="148"/>
                    <a:pt x="32" y="179"/>
                  </a:cubicBezTo>
                  <a:cubicBezTo>
                    <a:pt x="11" y="220"/>
                    <a:pt x="1" y="251"/>
                    <a:pt x="1" y="292"/>
                  </a:cubicBezTo>
                  <a:cubicBezTo>
                    <a:pt x="11" y="323"/>
                    <a:pt x="11" y="344"/>
                    <a:pt x="11" y="374"/>
                  </a:cubicBezTo>
                  <a:cubicBezTo>
                    <a:pt x="21" y="415"/>
                    <a:pt x="42" y="447"/>
                    <a:pt x="73" y="477"/>
                  </a:cubicBezTo>
                  <a:cubicBezTo>
                    <a:pt x="94" y="508"/>
                    <a:pt x="114" y="529"/>
                    <a:pt x="155" y="549"/>
                  </a:cubicBezTo>
                  <a:lnTo>
                    <a:pt x="217" y="580"/>
                  </a:lnTo>
                  <a:cubicBezTo>
                    <a:pt x="238" y="585"/>
                    <a:pt x="258" y="588"/>
                    <a:pt x="279" y="588"/>
                  </a:cubicBezTo>
                  <a:cubicBezTo>
                    <a:pt x="299" y="588"/>
                    <a:pt x="320" y="585"/>
                    <a:pt x="340" y="580"/>
                  </a:cubicBezTo>
                  <a:cubicBezTo>
                    <a:pt x="361" y="580"/>
                    <a:pt x="382" y="570"/>
                    <a:pt x="402" y="559"/>
                  </a:cubicBezTo>
                  <a:lnTo>
                    <a:pt x="453" y="559"/>
                  </a:lnTo>
                  <a:lnTo>
                    <a:pt x="515" y="529"/>
                  </a:lnTo>
                  <a:cubicBezTo>
                    <a:pt x="546" y="508"/>
                    <a:pt x="577" y="488"/>
                    <a:pt x="587" y="457"/>
                  </a:cubicBezTo>
                  <a:cubicBezTo>
                    <a:pt x="608" y="447"/>
                    <a:pt x="618" y="426"/>
                    <a:pt x="628" y="395"/>
                  </a:cubicBezTo>
                  <a:cubicBezTo>
                    <a:pt x="638" y="364"/>
                    <a:pt x="649" y="333"/>
                    <a:pt x="649" y="292"/>
                  </a:cubicBezTo>
                  <a:cubicBezTo>
                    <a:pt x="649" y="271"/>
                    <a:pt x="638" y="251"/>
                    <a:pt x="638" y="220"/>
                  </a:cubicBezTo>
                  <a:cubicBezTo>
                    <a:pt x="628" y="200"/>
                    <a:pt x="618" y="179"/>
                    <a:pt x="618" y="159"/>
                  </a:cubicBezTo>
                  <a:cubicBezTo>
                    <a:pt x="597" y="127"/>
                    <a:pt x="577" y="107"/>
                    <a:pt x="546" y="86"/>
                  </a:cubicBezTo>
                  <a:cubicBezTo>
                    <a:pt x="515" y="56"/>
                    <a:pt x="484" y="45"/>
                    <a:pt x="453" y="35"/>
                  </a:cubicBezTo>
                  <a:cubicBezTo>
                    <a:pt x="443" y="35"/>
                    <a:pt x="433" y="35"/>
                    <a:pt x="423" y="25"/>
                  </a:cubicBezTo>
                  <a:cubicBezTo>
                    <a:pt x="402" y="25"/>
                    <a:pt x="391" y="15"/>
                    <a:pt x="382" y="15"/>
                  </a:cubicBezTo>
                  <a:cubicBezTo>
                    <a:pt x="352" y="7"/>
                    <a:pt x="323" y="0"/>
                    <a:pt x="2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5"/>
            <p:cNvSpPr/>
            <p:nvPr/>
          </p:nvSpPr>
          <p:spPr>
            <a:xfrm>
              <a:off x="7380934" y="4476432"/>
              <a:ext cx="20949" cy="20146"/>
            </a:xfrm>
            <a:custGeom>
              <a:rect b="b" l="l" r="r" t="t"/>
              <a:pathLst>
                <a:path extrusionOk="0" h="703" w="731">
                  <a:moveTo>
                    <a:pt x="363" y="0"/>
                  </a:moveTo>
                  <a:cubicBezTo>
                    <a:pt x="181" y="0"/>
                    <a:pt x="1" y="116"/>
                    <a:pt x="1" y="347"/>
                  </a:cubicBezTo>
                  <a:cubicBezTo>
                    <a:pt x="1" y="584"/>
                    <a:pt x="185" y="702"/>
                    <a:pt x="369" y="702"/>
                  </a:cubicBezTo>
                  <a:cubicBezTo>
                    <a:pt x="550" y="702"/>
                    <a:pt x="730" y="587"/>
                    <a:pt x="730" y="356"/>
                  </a:cubicBezTo>
                  <a:cubicBezTo>
                    <a:pt x="730" y="119"/>
                    <a:pt x="546"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7418503" y="4448463"/>
              <a:ext cx="25534" cy="24674"/>
            </a:xfrm>
            <a:custGeom>
              <a:rect b="b" l="l" r="r" t="t"/>
              <a:pathLst>
                <a:path extrusionOk="0" h="861" w="891">
                  <a:moveTo>
                    <a:pt x="442" y="1"/>
                  </a:moveTo>
                  <a:cubicBezTo>
                    <a:pt x="223" y="1"/>
                    <a:pt x="6" y="142"/>
                    <a:pt x="6" y="427"/>
                  </a:cubicBezTo>
                  <a:cubicBezTo>
                    <a:pt x="1" y="717"/>
                    <a:pt x="224" y="861"/>
                    <a:pt x="447" y="861"/>
                  </a:cubicBezTo>
                  <a:cubicBezTo>
                    <a:pt x="669" y="861"/>
                    <a:pt x="890" y="719"/>
                    <a:pt x="890" y="438"/>
                  </a:cubicBezTo>
                  <a:cubicBezTo>
                    <a:pt x="890" y="148"/>
                    <a:pt x="665"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5"/>
            <p:cNvSpPr/>
            <p:nvPr/>
          </p:nvSpPr>
          <p:spPr>
            <a:xfrm>
              <a:off x="7432202" y="4495575"/>
              <a:ext cx="16679" cy="13670"/>
            </a:xfrm>
            <a:custGeom>
              <a:rect b="b" l="l" r="r" t="t"/>
              <a:pathLst>
                <a:path extrusionOk="0" h="477" w="582">
                  <a:moveTo>
                    <a:pt x="290" y="1"/>
                  </a:moveTo>
                  <a:cubicBezTo>
                    <a:pt x="207" y="1"/>
                    <a:pt x="124" y="50"/>
                    <a:pt x="83" y="152"/>
                  </a:cubicBezTo>
                  <a:cubicBezTo>
                    <a:pt x="83" y="172"/>
                    <a:pt x="73" y="182"/>
                    <a:pt x="73" y="203"/>
                  </a:cubicBezTo>
                  <a:cubicBezTo>
                    <a:pt x="0" y="384"/>
                    <a:pt x="146" y="476"/>
                    <a:pt x="293" y="476"/>
                  </a:cubicBezTo>
                  <a:cubicBezTo>
                    <a:pt x="437" y="476"/>
                    <a:pt x="581" y="386"/>
                    <a:pt x="515" y="203"/>
                  </a:cubicBezTo>
                  <a:cubicBezTo>
                    <a:pt x="504" y="182"/>
                    <a:pt x="504" y="172"/>
                    <a:pt x="495" y="152"/>
                  </a:cubicBezTo>
                  <a:cubicBezTo>
                    <a:pt x="458" y="52"/>
                    <a:pt x="374" y="1"/>
                    <a:pt x="2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p:nvPr/>
          </p:nvSpPr>
          <p:spPr>
            <a:xfrm>
              <a:off x="7408044" y="4531139"/>
              <a:ext cx="15360" cy="13870"/>
            </a:xfrm>
            <a:custGeom>
              <a:rect b="b" l="l" r="r" t="t"/>
              <a:pathLst>
                <a:path extrusionOk="0" h="484" w="536">
                  <a:moveTo>
                    <a:pt x="237" y="0"/>
                  </a:moveTo>
                  <a:cubicBezTo>
                    <a:pt x="206" y="0"/>
                    <a:pt x="175" y="10"/>
                    <a:pt x="145" y="21"/>
                  </a:cubicBezTo>
                  <a:cubicBezTo>
                    <a:pt x="114" y="31"/>
                    <a:pt x="93" y="51"/>
                    <a:pt x="72" y="72"/>
                  </a:cubicBezTo>
                  <a:cubicBezTo>
                    <a:pt x="42" y="93"/>
                    <a:pt x="31" y="124"/>
                    <a:pt x="21" y="144"/>
                  </a:cubicBezTo>
                  <a:cubicBezTo>
                    <a:pt x="1" y="175"/>
                    <a:pt x="1" y="206"/>
                    <a:pt x="1" y="237"/>
                  </a:cubicBezTo>
                  <a:cubicBezTo>
                    <a:pt x="1" y="257"/>
                    <a:pt x="1" y="288"/>
                    <a:pt x="11" y="309"/>
                  </a:cubicBezTo>
                  <a:cubicBezTo>
                    <a:pt x="21" y="350"/>
                    <a:pt x="42" y="381"/>
                    <a:pt x="72" y="412"/>
                  </a:cubicBezTo>
                  <a:cubicBezTo>
                    <a:pt x="83" y="422"/>
                    <a:pt x="104" y="432"/>
                    <a:pt x="114" y="453"/>
                  </a:cubicBezTo>
                  <a:cubicBezTo>
                    <a:pt x="155" y="473"/>
                    <a:pt x="196" y="483"/>
                    <a:pt x="237" y="483"/>
                  </a:cubicBezTo>
                  <a:cubicBezTo>
                    <a:pt x="268" y="483"/>
                    <a:pt x="309" y="473"/>
                    <a:pt x="340" y="463"/>
                  </a:cubicBezTo>
                  <a:cubicBezTo>
                    <a:pt x="350" y="463"/>
                    <a:pt x="360" y="453"/>
                    <a:pt x="371" y="453"/>
                  </a:cubicBezTo>
                  <a:cubicBezTo>
                    <a:pt x="392" y="442"/>
                    <a:pt x="401" y="442"/>
                    <a:pt x="422" y="432"/>
                  </a:cubicBezTo>
                  <a:cubicBezTo>
                    <a:pt x="453" y="422"/>
                    <a:pt x="474" y="401"/>
                    <a:pt x="484" y="381"/>
                  </a:cubicBezTo>
                  <a:cubicBezTo>
                    <a:pt x="504" y="360"/>
                    <a:pt x="504" y="350"/>
                    <a:pt x="515" y="330"/>
                  </a:cubicBezTo>
                  <a:cubicBezTo>
                    <a:pt x="525" y="298"/>
                    <a:pt x="536" y="278"/>
                    <a:pt x="536" y="247"/>
                  </a:cubicBezTo>
                  <a:lnTo>
                    <a:pt x="525" y="186"/>
                  </a:lnTo>
                  <a:cubicBezTo>
                    <a:pt x="515" y="165"/>
                    <a:pt x="515" y="144"/>
                    <a:pt x="504" y="134"/>
                  </a:cubicBezTo>
                  <a:cubicBezTo>
                    <a:pt x="494" y="103"/>
                    <a:pt x="474" y="83"/>
                    <a:pt x="443" y="72"/>
                  </a:cubicBezTo>
                  <a:cubicBezTo>
                    <a:pt x="422" y="51"/>
                    <a:pt x="401" y="42"/>
                    <a:pt x="371" y="31"/>
                  </a:cubicBezTo>
                  <a:cubicBezTo>
                    <a:pt x="360" y="31"/>
                    <a:pt x="350" y="21"/>
                    <a:pt x="340" y="21"/>
                  </a:cubicBezTo>
                  <a:cubicBezTo>
                    <a:pt x="309"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7459311" y="4564411"/>
              <a:ext cx="13584" cy="15676"/>
            </a:xfrm>
            <a:custGeom>
              <a:rect b="b" l="l" r="r" t="t"/>
              <a:pathLst>
                <a:path extrusionOk="0" h="547" w="474">
                  <a:moveTo>
                    <a:pt x="237" y="1"/>
                  </a:moveTo>
                  <a:cubicBezTo>
                    <a:pt x="196" y="1"/>
                    <a:pt x="155" y="12"/>
                    <a:pt x="124" y="32"/>
                  </a:cubicBezTo>
                  <a:cubicBezTo>
                    <a:pt x="83" y="53"/>
                    <a:pt x="63" y="83"/>
                    <a:pt x="42" y="115"/>
                  </a:cubicBezTo>
                  <a:cubicBezTo>
                    <a:pt x="11" y="166"/>
                    <a:pt x="11" y="176"/>
                    <a:pt x="11" y="238"/>
                  </a:cubicBezTo>
                  <a:lnTo>
                    <a:pt x="11" y="248"/>
                  </a:lnTo>
                  <a:cubicBezTo>
                    <a:pt x="1" y="258"/>
                    <a:pt x="1" y="258"/>
                    <a:pt x="1" y="268"/>
                  </a:cubicBezTo>
                  <a:lnTo>
                    <a:pt x="1" y="309"/>
                  </a:lnTo>
                  <a:cubicBezTo>
                    <a:pt x="1" y="341"/>
                    <a:pt x="1" y="371"/>
                    <a:pt x="22" y="402"/>
                  </a:cubicBezTo>
                  <a:cubicBezTo>
                    <a:pt x="31" y="433"/>
                    <a:pt x="42" y="453"/>
                    <a:pt x="73" y="474"/>
                  </a:cubicBezTo>
                  <a:cubicBezTo>
                    <a:pt x="93" y="505"/>
                    <a:pt x="114" y="515"/>
                    <a:pt x="145" y="526"/>
                  </a:cubicBezTo>
                  <a:cubicBezTo>
                    <a:pt x="175" y="546"/>
                    <a:pt x="207" y="546"/>
                    <a:pt x="237" y="546"/>
                  </a:cubicBezTo>
                  <a:cubicBezTo>
                    <a:pt x="258" y="546"/>
                    <a:pt x="278" y="546"/>
                    <a:pt x="299" y="536"/>
                  </a:cubicBezTo>
                  <a:cubicBezTo>
                    <a:pt x="340" y="526"/>
                    <a:pt x="371" y="505"/>
                    <a:pt x="402" y="485"/>
                  </a:cubicBezTo>
                  <a:cubicBezTo>
                    <a:pt x="422" y="464"/>
                    <a:pt x="433" y="444"/>
                    <a:pt x="443" y="433"/>
                  </a:cubicBezTo>
                  <a:cubicBezTo>
                    <a:pt x="463" y="392"/>
                    <a:pt x="474" y="351"/>
                    <a:pt x="474" y="309"/>
                  </a:cubicBezTo>
                  <a:lnTo>
                    <a:pt x="474" y="268"/>
                  </a:lnTo>
                  <a:lnTo>
                    <a:pt x="474" y="248"/>
                  </a:lnTo>
                  <a:lnTo>
                    <a:pt x="463" y="238"/>
                  </a:lnTo>
                  <a:cubicBezTo>
                    <a:pt x="463" y="176"/>
                    <a:pt x="463" y="166"/>
                    <a:pt x="433" y="115"/>
                  </a:cubicBezTo>
                  <a:cubicBezTo>
                    <a:pt x="412" y="83"/>
                    <a:pt x="392" y="53"/>
                    <a:pt x="351" y="32"/>
                  </a:cubicBezTo>
                  <a:cubicBezTo>
                    <a:pt x="319" y="12"/>
                    <a:pt x="27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7472580" y="4490675"/>
              <a:ext cx="29804" cy="29661"/>
            </a:xfrm>
            <a:custGeom>
              <a:rect b="b" l="l" r="r" t="t"/>
              <a:pathLst>
                <a:path extrusionOk="0" h="1035" w="1040">
                  <a:moveTo>
                    <a:pt x="552" y="1"/>
                  </a:moveTo>
                  <a:cubicBezTo>
                    <a:pt x="539" y="1"/>
                    <a:pt x="527" y="2"/>
                    <a:pt x="514" y="3"/>
                  </a:cubicBezTo>
                  <a:cubicBezTo>
                    <a:pt x="473" y="3"/>
                    <a:pt x="422" y="14"/>
                    <a:pt x="381" y="14"/>
                  </a:cubicBezTo>
                  <a:cubicBezTo>
                    <a:pt x="288" y="44"/>
                    <a:pt x="217" y="86"/>
                    <a:pt x="155" y="147"/>
                  </a:cubicBezTo>
                  <a:cubicBezTo>
                    <a:pt x="124" y="188"/>
                    <a:pt x="93" y="220"/>
                    <a:pt x="73" y="250"/>
                  </a:cubicBezTo>
                  <a:cubicBezTo>
                    <a:pt x="21" y="332"/>
                    <a:pt x="0" y="425"/>
                    <a:pt x="0" y="517"/>
                  </a:cubicBezTo>
                  <a:cubicBezTo>
                    <a:pt x="0" y="590"/>
                    <a:pt x="11" y="652"/>
                    <a:pt x="41" y="713"/>
                  </a:cubicBezTo>
                  <a:cubicBezTo>
                    <a:pt x="62" y="775"/>
                    <a:pt x="103" y="837"/>
                    <a:pt x="144" y="878"/>
                  </a:cubicBezTo>
                  <a:cubicBezTo>
                    <a:pt x="196" y="929"/>
                    <a:pt x="247" y="970"/>
                    <a:pt x="319" y="990"/>
                  </a:cubicBezTo>
                  <a:cubicBezTo>
                    <a:pt x="370" y="1016"/>
                    <a:pt x="420" y="1034"/>
                    <a:pt x="476" y="1034"/>
                  </a:cubicBezTo>
                  <a:cubicBezTo>
                    <a:pt x="489" y="1034"/>
                    <a:pt x="501" y="1034"/>
                    <a:pt x="514" y="1032"/>
                  </a:cubicBezTo>
                  <a:cubicBezTo>
                    <a:pt x="566" y="1032"/>
                    <a:pt x="607" y="1022"/>
                    <a:pt x="649" y="1022"/>
                  </a:cubicBezTo>
                  <a:cubicBezTo>
                    <a:pt x="741" y="990"/>
                    <a:pt x="813" y="949"/>
                    <a:pt x="885" y="888"/>
                  </a:cubicBezTo>
                  <a:cubicBezTo>
                    <a:pt x="905" y="847"/>
                    <a:pt x="936" y="816"/>
                    <a:pt x="967" y="775"/>
                  </a:cubicBezTo>
                  <a:cubicBezTo>
                    <a:pt x="1008" y="703"/>
                    <a:pt x="1029" y="610"/>
                    <a:pt x="1039" y="517"/>
                  </a:cubicBezTo>
                  <a:cubicBezTo>
                    <a:pt x="1039" y="446"/>
                    <a:pt x="1019" y="384"/>
                    <a:pt x="987" y="323"/>
                  </a:cubicBezTo>
                  <a:cubicBezTo>
                    <a:pt x="967" y="250"/>
                    <a:pt x="936" y="199"/>
                    <a:pt x="885" y="147"/>
                  </a:cubicBezTo>
                  <a:cubicBezTo>
                    <a:pt x="834" y="106"/>
                    <a:pt x="782" y="65"/>
                    <a:pt x="720" y="44"/>
                  </a:cubicBezTo>
                  <a:cubicBezTo>
                    <a:pt x="669" y="19"/>
                    <a:pt x="611" y="1"/>
                    <a:pt x="55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5"/>
            <p:cNvSpPr/>
            <p:nvPr/>
          </p:nvSpPr>
          <p:spPr>
            <a:xfrm>
              <a:off x="7400679" y="4568279"/>
              <a:ext cx="18283" cy="18398"/>
            </a:xfrm>
            <a:custGeom>
              <a:rect b="b" l="l" r="r" t="t"/>
              <a:pathLst>
                <a:path extrusionOk="0" h="642" w="638">
                  <a:moveTo>
                    <a:pt x="320" y="0"/>
                  </a:moveTo>
                  <a:cubicBezTo>
                    <a:pt x="278" y="0"/>
                    <a:pt x="237" y="10"/>
                    <a:pt x="206" y="21"/>
                  </a:cubicBezTo>
                  <a:cubicBezTo>
                    <a:pt x="165" y="41"/>
                    <a:pt x="134" y="62"/>
                    <a:pt x="103" y="92"/>
                  </a:cubicBezTo>
                  <a:cubicBezTo>
                    <a:pt x="62" y="123"/>
                    <a:pt x="32" y="174"/>
                    <a:pt x="21" y="226"/>
                  </a:cubicBezTo>
                  <a:cubicBezTo>
                    <a:pt x="0" y="277"/>
                    <a:pt x="0" y="339"/>
                    <a:pt x="21" y="391"/>
                  </a:cubicBezTo>
                  <a:lnTo>
                    <a:pt x="21" y="411"/>
                  </a:lnTo>
                  <a:cubicBezTo>
                    <a:pt x="32" y="442"/>
                    <a:pt x="41" y="462"/>
                    <a:pt x="52" y="494"/>
                  </a:cubicBezTo>
                  <a:cubicBezTo>
                    <a:pt x="73" y="524"/>
                    <a:pt x="103" y="555"/>
                    <a:pt x="134" y="576"/>
                  </a:cubicBezTo>
                  <a:cubicBezTo>
                    <a:pt x="155" y="596"/>
                    <a:pt x="176" y="606"/>
                    <a:pt x="206" y="617"/>
                  </a:cubicBezTo>
                  <a:cubicBezTo>
                    <a:pt x="229" y="632"/>
                    <a:pt x="257" y="641"/>
                    <a:pt x="287" y="641"/>
                  </a:cubicBezTo>
                  <a:cubicBezTo>
                    <a:pt x="298" y="641"/>
                    <a:pt x="309" y="640"/>
                    <a:pt x="320" y="638"/>
                  </a:cubicBezTo>
                  <a:cubicBezTo>
                    <a:pt x="350" y="638"/>
                    <a:pt x="371" y="638"/>
                    <a:pt x="402" y="627"/>
                  </a:cubicBezTo>
                  <a:cubicBezTo>
                    <a:pt x="422" y="617"/>
                    <a:pt x="453" y="606"/>
                    <a:pt x="473" y="596"/>
                  </a:cubicBezTo>
                  <a:cubicBezTo>
                    <a:pt x="514" y="586"/>
                    <a:pt x="546" y="555"/>
                    <a:pt x="566" y="524"/>
                  </a:cubicBezTo>
                  <a:cubicBezTo>
                    <a:pt x="587" y="494"/>
                    <a:pt x="607" y="453"/>
                    <a:pt x="617" y="421"/>
                  </a:cubicBezTo>
                  <a:cubicBezTo>
                    <a:pt x="617" y="411"/>
                    <a:pt x="617" y="401"/>
                    <a:pt x="628" y="391"/>
                  </a:cubicBezTo>
                  <a:cubicBezTo>
                    <a:pt x="638" y="339"/>
                    <a:pt x="638" y="288"/>
                    <a:pt x="628" y="226"/>
                  </a:cubicBezTo>
                  <a:cubicBezTo>
                    <a:pt x="607" y="174"/>
                    <a:pt x="587" y="133"/>
                    <a:pt x="546" y="92"/>
                  </a:cubicBezTo>
                  <a:cubicBezTo>
                    <a:pt x="525" y="72"/>
                    <a:pt x="505" y="62"/>
                    <a:pt x="484" y="41"/>
                  </a:cubicBezTo>
                  <a:cubicBezTo>
                    <a:pt x="432" y="10"/>
                    <a:pt x="38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5"/>
            <p:cNvSpPr/>
            <p:nvPr/>
          </p:nvSpPr>
          <p:spPr>
            <a:xfrm>
              <a:off x="7364140" y="4569454"/>
              <a:ext cx="16535" cy="17395"/>
            </a:xfrm>
            <a:custGeom>
              <a:rect b="b" l="l" r="r" t="t"/>
              <a:pathLst>
                <a:path extrusionOk="0" h="607" w="577">
                  <a:moveTo>
                    <a:pt x="288" y="0"/>
                  </a:moveTo>
                  <a:cubicBezTo>
                    <a:pt x="268" y="0"/>
                    <a:pt x="237" y="10"/>
                    <a:pt x="217" y="10"/>
                  </a:cubicBezTo>
                  <a:cubicBezTo>
                    <a:pt x="165" y="21"/>
                    <a:pt x="124" y="51"/>
                    <a:pt x="83" y="82"/>
                  </a:cubicBezTo>
                  <a:cubicBezTo>
                    <a:pt x="73" y="103"/>
                    <a:pt x="52" y="124"/>
                    <a:pt x="41" y="144"/>
                  </a:cubicBezTo>
                  <a:cubicBezTo>
                    <a:pt x="11" y="185"/>
                    <a:pt x="0" y="236"/>
                    <a:pt x="0" y="288"/>
                  </a:cubicBezTo>
                  <a:cubicBezTo>
                    <a:pt x="0" y="319"/>
                    <a:pt x="11" y="339"/>
                    <a:pt x="11" y="370"/>
                  </a:cubicBezTo>
                  <a:cubicBezTo>
                    <a:pt x="21" y="401"/>
                    <a:pt x="32" y="442"/>
                    <a:pt x="62" y="463"/>
                  </a:cubicBezTo>
                  <a:cubicBezTo>
                    <a:pt x="73" y="483"/>
                    <a:pt x="83" y="483"/>
                    <a:pt x="93" y="494"/>
                  </a:cubicBezTo>
                  <a:cubicBezTo>
                    <a:pt x="114" y="524"/>
                    <a:pt x="124" y="535"/>
                    <a:pt x="144" y="555"/>
                  </a:cubicBezTo>
                  <a:cubicBezTo>
                    <a:pt x="165" y="565"/>
                    <a:pt x="176" y="576"/>
                    <a:pt x="196" y="586"/>
                  </a:cubicBezTo>
                  <a:cubicBezTo>
                    <a:pt x="227" y="597"/>
                    <a:pt x="258" y="606"/>
                    <a:pt x="288" y="606"/>
                  </a:cubicBezTo>
                  <a:cubicBezTo>
                    <a:pt x="309" y="606"/>
                    <a:pt x="329" y="597"/>
                    <a:pt x="350" y="597"/>
                  </a:cubicBezTo>
                  <a:lnTo>
                    <a:pt x="402" y="576"/>
                  </a:lnTo>
                  <a:cubicBezTo>
                    <a:pt x="432" y="555"/>
                    <a:pt x="453" y="535"/>
                    <a:pt x="473" y="514"/>
                  </a:cubicBezTo>
                  <a:lnTo>
                    <a:pt x="494" y="494"/>
                  </a:lnTo>
                  <a:cubicBezTo>
                    <a:pt x="525" y="473"/>
                    <a:pt x="546" y="442"/>
                    <a:pt x="556" y="401"/>
                  </a:cubicBezTo>
                  <a:cubicBezTo>
                    <a:pt x="576" y="370"/>
                    <a:pt x="576" y="329"/>
                    <a:pt x="576" y="288"/>
                  </a:cubicBezTo>
                  <a:cubicBezTo>
                    <a:pt x="576" y="247"/>
                    <a:pt x="576" y="216"/>
                    <a:pt x="556" y="175"/>
                  </a:cubicBezTo>
                  <a:cubicBezTo>
                    <a:pt x="546" y="144"/>
                    <a:pt x="525" y="113"/>
                    <a:pt x="494" y="82"/>
                  </a:cubicBezTo>
                  <a:cubicBezTo>
                    <a:pt x="473" y="62"/>
                    <a:pt x="443" y="41"/>
                    <a:pt x="402" y="21"/>
                  </a:cubicBezTo>
                  <a:cubicBezTo>
                    <a:pt x="370" y="10"/>
                    <a:pt x="32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5"/>
            <p:cNvSpPr/>
            <p:nvPr/>
          </p:nvSpPr>
          <p:spPr>
            <a:xfrm>
              <a:off x="7320237" y="4613329"/>
              <a:ext cx="21522" cy="21464"/>
            </a:xfrm>
            <a:custGeom>
              <a:rect b="b" l="l" r="r" t="t"/>
              <a:pathLst>
                <a:path extrusionOk="0" h="749" w="751">
                  <a:moveTo>
                    <a:pt x="381" y="1"/>
                  </a:moveTo>
                  <a:cubicBezTo>
                    <a:pt x="350" y="1"/>
                    <a:pt x="319" y="1"/>
                    <a:pt x="298" y="12"/>
                  </a:cubicBezTo>
                  <a:lnTo>
                    <a:pt x="289" y="12"/>
                  </a:lnTo>
                  <a:cubicBezTo>
                    <a:pt x="268" y="21"/>
                    <a:pt x="247" y="21"/>
                    <a:pt x="237" y="32"/>
                  </a:cubicBezTo>
                  <a:cubicBezTo>
                    <a:pt x="227" y="32"/>
                    <a:pt x="227" y="42"/>
                    <a:pt x="216" y="42"/>
                  </a:cubicBezTo>
                  <a:cubicBezTo>
                    <a:pt x="175" y="53"/>
                    <a:pt x="145" y="73"/>
                    <a:pt x="113" y="104"/>
                  </a:cubicBezTo>
                  <a:cubicBezTo>
                    <a:pt x="93" y="135"/>
                    <a:pt x="72" y="156"/>
                    <a:pt x="52" y="186"/>
                  </a:cubicBezTo>
                  <a:cubicBezTo>
                    <a:pt x="31" y="227"/>
                    <a:pt x="10" y="279"/>
                    <a:pt x="10" y="320"/>
                  </a:cubicBezTo>
                  <a:cubicBezTo>
                    <a:pt x="1" y="371"/>
                    <a:pt x="1" y="423"/>
                    <a:pt x="10" y="474"/>
                  </a:cubicBezTo>
                  <a:cubicBezTo>
                    <a:pt x="31" y="526"/>
                    <a:pt x="52" y="567"/>
                    <a:pt x="83" y="597"/>
                  </a:cubicBezTo>
                  <a:cubicBezTo>
                    <a:pt x="103" y="638"/>
                    <a:pt x="145" y="670"/>
                    <a:pt x="186" y="700"/>
                  </a:cubicBezTo>
                  <a:lnTo>
                    <a:pt x="278" y="731"/>
                  </a:lnTo>
                  <a:cubicBezTo>
                    <a:pt x="308" y="743"/>
                    <a:pt x="338" y="748"/>
                    <a:pt x="366" y="748"/>
                  </a:cubicBezTo>
                  <a:cubicBezTo>
                    <a:pt x="386" y="748"/>
                    <a:pt x="405" y="746"/>
                    <a:pt x="422" y="741"/>
                  </a:cubicBezTo>
                  <a:cubicBezTo>
                    <a:pt x="474" y="741"/>
                    <a:pt x="525" y="731"/>
                    <a:pt x="566" y="700"/>
                  </a:cubicBezTo>
                  <a:cubicBezTo>
                    <a:pt x="586" y="680"/>
                    <a:pt x="618" y="659"/>
                    <a:pt x="638" y="638"/>
                  </a:cubicBezTo>
                  <a:cubicBezTo>
                    <a:pt x="689" y="597"/>
                    <a:pt x="720" y="536"/>
                    <a:pt x="741" y="474"/>
                  </a:cubicBezTo>
                  <a:cubicBezTo>
                    <a:pt x="741" y="443"/>
                    <a:pt x="751" y="412"/>
                    <a:pt x="751" y="371"/>
                  </a:cubicBezTo>
                  <a:cubicBezTo>
                    <a:pt x="751" y="309"/>
                    <a:pt x="730" y="248"/>
                    <a:pt x="700" y="186"/>
                  </a:cubicBezTo>
                  <a:cubicBezTo>
                    <a:pt x="700" y="186"/>
                    <a:pt x="638" y="114"/>
                    <a:pt x="638" y="104"/>
                  </a:cubicBezTo>
                  <a:lnTo>
                    <a:pt x="566" y="53"/>
                  </a:lnTo>
                  <a:cubicBezTo>
                    <a:pt x="566" y="53"/>
                    <a:pt x="566" y="42"/>
                    <a:pt x="556" y="42"/>
                  </a:cubicBezTo>
                  <a:lnTo>
                    <a:pt x="483" y="12"/>
                  </a:lnTo>
                  <a:cubicBezTo>
                    <a:pt x="504" y="12"/>
                    <a:pt x="638"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5"/>
            <p:cNvSpPr/>
            <p:nvPr/>
          </p:nvSpPr>
          <p:spPr>
            <a:xfrm>
              <a:off x="7298114" y="4568939"/>
              <a:ext cx="15074" cy="14959"/>
            </a:xfrm>
            <a:custGeom>
              <a:rect b="b" l="l" r="r" t="t"/>
              <a:pathLst>
                <a:path extrusionOk="0" h="522" w="526">
                  <a:moveTo>
                    <a:pt x="283" y="0"/>
                  </a:moveTo>
                  <a:cubicBezTo>
                    <a:pt x="266" y="0"/>
                    <a:pt x="248" y="3"/>
                    <a:pt x="227" y="8"/>
                  </a:cubicBezTo>
                  <a:cubicBezTo>
                    <a:pt x="207" y="8"/>
                    <a:pt x="186" y="18"/>
                    <a:pt x="166" y="28"/>
                  </a:cubicBezTo>
                  <a:cubicBezTo>
                    <a:pt x="135" y="39"/>
                    <a:pt x="104" y="49"/>
                    <a:pt x="83" y="80"/>
                  </a:cubicBezTo>
                  <a:lnTo>
                    <a:pt x="42" y="131"/>
                  </a:lnTo>
                  <a:lnTo>
                    <a:pt x="12" y="193"/>
                  </a:lnTo>
                  <a:lnTo>
                    <a:pt x="12" y="234"/>
                  </a:lnTo>
                  <a:lnTo>
                    <a:pt x="12" y="244"/>
                  </a:lnTo>
                  <a:cubicBezTo>
                    <a:pt x="1" y="275"/>
                    <a:pt x="1" y="295"/>
                    <a:pt x="1" y="327"/>
                  </a:cubicBezTo>
                  <a:cubicBezTo>
                    <a:pt x="1" y="347"/>
                    <a:pt x="12" y="368"/>
                    <a:pt x="22" y="388"/>
                  </a:cubicBezTo>
                  <a:cubicBezTo>
                    <a:pt x="32" y="419"/>
                    <a:pt x="42" y="439"/>
                    <a:pt x="63" y="460"/>
                  </a:cubicBezTo>
                  <a:cubicBezTo>
                    <a:pt x="83" y="471"/>
                    <a:pt x="94" y="481"/>
                    <a:pt x="115" y="491"/>
                  </a:cubicBezTo>
                  <a:lnTo>
                    <a:pt x="166" y="512"/>
                  </a:lnTo>
                  <a:cubicBezTo>
                    <a:pt x="197" y="522"/>
                    <a:pt x="227" y="522"/>
                    <a:pt x="248" y="522"/>
                  </a:cubicBezTo>
                  <a:cubicBezTo>
                    <a:pt x="258" y="522"/>
                    <a:pt x="268" y="512"/>
                    <a:pt x="268" y="512"/>
                  </a:cubicBezTo>
                  <a:cubicBezTo>
                    <a:pt x="275" y="512"/>
                    <a:pt x="282" y="516"/>
                    <a:pt x="289" y="516"/>
                  </a:cubicBezTo>
                  <a:cubicBezTo>
                    <a:pt x="293" y="516"/>
                    <a:pt x="296" y="515"/>
                    <a:pt x="300" y="512"/>
                  </a:cubicBezTo>
                  <a:cubicBezTo>
                    <a:pt x="320" y="512"/>
                    <a:pt x="341" y="512"/>
                    <a:pt x="361" y="501"/>
                  </a:cubicBezTo>
                  <a:cubicBezTo>
                    <a:pt x="392" y="491"/>
                    <a:pt x="423" y="471"/>
                    <a:pt x="444" y="439"/>
                  </a:cubicBezTo>
                  <a:lnTo>
                    <a:pt x="485" y="388"/>
                  </a:lnTo>
                  <a:lnTo>
                    <a:pt x="515" y="327"/>
                  </a:lnTo>
                  <a:cubicBezTo>
                    <a:pt x="526" y="295"/>
                    <a:pt x="526" y="265"/>
                    <a:pt x="515" y="224"/>
                  </a:cubicBezTo>
                  <a:cubicBezTo>
                    <a:pt x="515" y="193"/>
                    <a:pt x="505" y="162"/>
                    <a:pt x="485" y="131"/>
                  </a:cubicBezTo>
                  <a:lnTo>
                    <a:pt x="485" y="142"/>
                  </a:lnTo>
                  <a:cubicBezTo>
                    <a:pt x="474" y="110"/>
                    <a:pt x="464" y="90"/>
                    <a:pt x="444" y="80"/>
                  </a:cubicBezTo>
                  <a:lnTo>
                    <a:pt x="402" y="49"/>
                  </a:lnTo>
                  <a:cubicBezTo>
                    <a:pt x="402" y="39"/>
                    <a:pt x="402" y="39"/>
                    <a:pt x="392" y="39"/>
                  </a:cubicBezTo>
                  <a:lnTo>
                    <a:pt x="330" y="8"/>
                  </a:lnTo>
                  <a:cubicBezTo>
                    <a:pt x="315" y="3"/>
                    <a:pt x="299" y="0"/>
                    <a:pt x="28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5"/>
            <p:cNvSpPr/>
            <p:nvPr/>
          </p:nvSpPr>
          <p:spPr>
            <a:xfrm>
              <a:off x="7318747" y="4554409"/>
              <a:ext cx="18599" cy="20375"/>
            </a:xfrm>
            <a:custGeom>
              <a:rect b="b" l="l" r="r" t="t"/>
              <a:pathLst>
                <a:path extrusionOk="0" h="711" w="649">
                  <a:moveTo>
                    <a:pt x="320" y="0"/>
                  </a:moveTo>
                  <a:cubicBezTo>
                    <a:pt x="299" y="0"/>
                    <a:pt x="268" y="11"/>
                    <a:pt x="238" y="11"/>
                  </a:cubicBezTo>
                  <a:cubicBezTo>
                    <a:pt x="206" y="21"/>
                    <a:pt x="186" y="32"/>
                    <a:pt x="155" y="42"/>
                  </a:cubicBezTo>
                  <a:cubicBezTo>
                    <a:pt x="124" y="62"/>
                    <a:pt x="94" y="93"/>
                    <a:pt x="73" y="124"/>
                  </a:cubicBezTo>
                  <a:cubicBezTo>
                    <a:pt x="53" y="144"/>
                    <a:pt x="32" y="165"/>
                    <a:pt x="32" y="196"/>
                  </a:cubicBezTo>
                  <a:cubicBezTo>
                    <a:pt x="11" y="237"/>
                    <a:pt x="1" y="278"/>
                    <a:pt x="1" y="320"/>
                  </a:cubicBezTo>
                  <a:cubicBezTo>
                    <a:pt x="1" y="350"/>
                    <a:pt x="11" y="381"/>
                    <a:pt x="11" y="412"/>
                  </a:cubicBezTo>
                  <a:cubicBezTo>
                    <a:pt x="11" y="412"/>
                    <a:pt x="21" y="422"/>
                    <a:pt x="21" y="432"/>
                  </a:cubicBezTo>
                  <a:cubicBezTo>
                    <a:pt x="21" y="464"/>
                    <a:pt x="21" y="494"/>
                    <a:pt x="42" y="515"/>
                  </a:cubicBezTo>
                  <a:cubicBezTo>
                    <a:pt x="53" y="556"/>
                    <a:pt x="73" y="587"/>
                    <a:pt x="104" y="617"/>
                  </a:cubicBezTo>
                  <a:cubicBezTo>
                    <a:pt x="135" y="649"/>
                    <a:pt x="165" y="669"/>
                    <a:pt x="206" y="679"/>
                  </a:cubicBezTo>
                  <a:cubicBezTo>
                    <a:pt x="238" y="700"/>
                    <a:pt x="279" y="710"/>
                    <a:pt x="320" y="710"/>
                  </a:cubicBezTo>
                  <a:cubicBezTo>
                    <a:pt x="350" y="710"/>
                    <a:pt x="371" y="700"/>
                    <a:pt x="402" y="700"/>
                  </a:cubicBezTo>
                  <a:cubicBezTo>
                    <a:pt x="453" y="690"/>
                    <a:pt x="505" y="658"/>
                    <a:pt x="535" y="617"/>
                  </a:cubicBezTo>
                  <a:cubicBezTo>
                    <a:pt x="556" y="597"/>
                    <a:pt x="567" y="576"/>
                    <a:pt x="587" y="556"/>
                  </a:cubicBezTo>
                  <a:cubicBezTo>
                    <a:pt x="618" y="515"/>
                    <a:pt x="628" y="464"/>
                    <a:pt x="628" y="402"/>
                  </a:cubicBezTo>
                  <a:lnTo>
                    <a:pt x="628" y="381"/>
                  </a:lnTo>
                  <a:cubicBezTo>
                    <a:pt x="638" y="361"/>
                    <a:pt x="649" y="340"/>
                    <a:pt x="649" y="320"/>
                  </a:cubicBezTo>
                  <a:cubicBezTo>
                    <a:pt x="638" y="299"/>
                    <a:pt x="638" y="268"/>
                    <a:pt x="628" y="237"/>
                  </a:cubicBezTo>
                  <a:cubicBezTo>
                    <a:pt x="618" y="206"/>
                    <a:pt x="608" y="185"/>
                    <a:pt x="597" y="155"/>
                  </a:cubicBezTo>
                  <a:cubicBezTo>
                    <a:pt x="577" y="124"/>
                    <a:pt x="556" y="93"/>
                    <a:pt x="515" y="73"/>
                  </a:cubicBezTo>
                  <a:cubicBezTo>
                    <a:pt x="494" y="52"/>
                    <a:pt x="474" y="32"/>
                    <a:pt x="443" y="32"/>
                  </a:cubicBezTo>
                  <a:cubicBezTo>
                    <a:pt x="412" y="11"/>
                    <a:pt x="37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5"/>
            <p:cNvSpPr/>
            <p:nvPr/>
          </p:nvSpPr>
          <p:spPr>
            <a:xfrm>
              <a:off x="7265703" y="4529076"/>
              <a:ext cx="21837" cy="23413"/>
            </a:xfrm>
            <a:custGeom>
              <a:rect b="b" l="l" r="r" t="t"/>
              <a:pathLst>
                <a:path extrusionOk="0" h="817" w="762">
                  <a:moveTo>
                    <a:pt x="382" y="0"/>
                  </a:moveTo>
                  <a:cubicBezTo>
                    <a:pt x="341" y="11"/>
                    <a:pt x="309" y="11"/>
                    <a:pt x="279" y="11"/>
                  </a:cubicBezTo>
                  <a:cubicBezTo>
                    <a:pt x="217" y="31"/>
                    <a:pt x="156" y="62"/>
                    <a:pt x="114" y="114"/>
                  </a:cubicBezTo>
                  <a:cubicBezTo>
                    <a:pt x="94" y="134"/>
                    <a:pt x="73" y="165"/>
                    <a:pt x="53" y="185"/>
                  </a:cubicBezTo>
                  <a:cubicBezTo>
                    <a:pt x="12" y="247"/>
                    <a:pt x="1" y="309"/>
                    <a:pt x="1" y="381"/>
                  </a:cubicBezTo>
                  <a:cubicBezTo>
                    <a:pt x="1" y="411"/>
                    <a:pt x="1" y="453"/>
                    <a:pt x="12" y="484"/>
                  </a:cubicBezTo>
                  <a:cubicBezTo>
                    <a:pt x="12" y="504"/>
                    <a:pt x="32" y="525"/>
                    <a:pt x="42" y="545"/>
                  </a:cubicBezTo>
                  <a:cubicBezTo>
                    <a:pt x="42" y="566"/>
                    <a:pt x="42" y="576"/>
                    <a:pt x="53" y="596"/>
                  </a:cubicBezTo>
                  <a:cubicBezTo>
                    <a:pt x="73" y="638"/>
                    <a:pt x="94" y="679"/>
                    <a:pt x="124" y="710"/>
                  </a:cubicBezTo>
                  <a:cubicBezTo>
                    <a:pt x="156" y="751"/>
                    <a:pt x="197" y="772"/>
                    <a:pt x="238" y="782"/>
                  </a:cubicBezTo>
                  <a:cubicBezTo>
                    <a:pt x="269" y="805"/>
                    <a:pt x="305" y="816"/>
                    <a:pt x="339" y="816"/>
                  </a:cubicBezTo>
                  <a:cubicBezTo>
                    <a:pt x="350" y="816"/>
                    <a:pt x="361" y="815"/>
                    <a:pt x="371" y="813"/>
                  </a:cubicBezTo>
                  <a:lnTo>
                    <a:pt x="474" y="802"/>
                  </a:lnTo>
                  <a:cubicBezTo>
                    <a:pt x="526" y="792"/>
                    <a:pt x="577" y="761"/>
                    <a:pt x="629" y="710"/>
                  </a:cubicBezTo>
                  <a:cubicBezTo>
                    <a:pt x="649" y="689"/>
                    <a:pt x="659" y="669"/>
                    <a:pt x="680" y="638"/>
                  </a:cubicBezTo>
                  <a:cubicBezTo>
                    <a:pt x="700" y="607"/>
                    <a:pt x="711" y="576"/>
                    <a:pt x="721" y="535"/>
                  </a:cubicBezTo>
                  <a:lnTo>
                    <a:pt x="721" y="525"/>
                  </a:lnTo>
                  <a:cubicBezTo>
                    <a:pt x="752" y="484"/>
                    <a:pt x="762" y="432"/>
                    <a:pt x="762" y="381"/>
                  </a:cubicBezTo>
                  <a:cubicBezTo>
                    <a:pt x="762" y="329"/>
                    <a:pt x="752" y="278"/>
                    <a:pt x="721" y="237"/>
                  </a:cubicBezTo>
                  <a:cubicBezTo>
                    <a:pt x="711" y="185"/>
                    <a:pt x="680" y="144"/>
                    <a:pt x="649" y="114"/>
                  </a:cubicBezTo>
                  <a:cubicBezTo>
                    <a:pt x="608" y="72"/>
                    <a:pt x="567" y="52"/>
                    <a:pt x="526" y="31"/>
                  </a:cubicBezTo>
                  <a:cubicBezTo>
                    <a:pt x="485" y="11"/>
                    <a:pt x="433" y="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5"/>
            <p:cNvSpPr/>
            <p:nvPr/>
          </p:nvSpPr>
          <p:spPr>
            <a:xfrm>
              <a:off x="7226241" y="4463708"/>
              <a:ext cx="17682" cy="17653"/>
            </a:xfrm>
            <a:custGeom>
              <a:rect b="b" l="l" r="r" t="t"/>
              <a:pathLst>
                <a:path extrusionOk="0" h="616" w="617">
                  <a:moveTo>
                    <a:pt x="310" y="1"/>
                  </a:moveTo>
                  <a:cubicBezTo>
                    <a:pt x="291" y="1"/>
                    <a:pt x="273" y="4"/>
                    <a:pt x="258" y="9"/>
                  </a:cubicBezTo>
                  <a:cubicBezTo>
                    <a:pt x="226" y="9"/>
                    <a:pt x="206" y="9"/>
                    <a:pt x="185" y="30"/>
                  </a:cubicBezTo>
                  <a:cubicBezTo>
                    <a:pt x="144" y="39"/>
                    <a:pt x="114" y="60"/>
                    <a:pt x="82" y="81"/>
                  </a:cubicBezTo>
                  <a:cubicBezTo>
                    <a:pt x="72" y="101"/>
                    <a:pt x="62" y="122"/>
                    <a:pt x="41" y="142"/>
                  </a:cubicBezTo>
                  <a:cubicBezTo>
                    <a:pt x="31" y="163"/>
                    <a:pt x="21" y="194"/>
                    <a:pt x="11" y="215"/>
                  </a:cubicBezTo>
                  <a:cubicBezTo>
                    <a:pt x="0" y="256"/>
                    <a:pt x="0" y="286"/>
                    <a:pt x="11" y="327"/>
                  </a:cubicBezTo>
                  <a:cubicBezTo>
                    <a:pt x="11" y="369"/>
                    <a:pt x="21" y="400"/>
                    <a:pt x="41" y="441"/>
                  </a:cubicBezTo>
                  <a:cubicBezTo>
                    <a:pt x="52" y="451"/>
                    <a:pt x="62" y="461"/>
                    <a:pt x="62" y="471"/>
                  </a:cubicBezTo>
                  <a:cubicBezTo>
                    <a:pt x="82" y="503"/>
                    <a:pt x="114" y="533"/>
                    <a:pt x="144" y="544"/>
                  </a:cubicBezTo>
                  <a:lnTo>
                    <a:pt x="155" y="554"/>
                  </a:lnTo>
                  <a:cubicBezTo>
                    <a:pt x="165" y="554"/>
                    <a:pt x="165" y="554"/>
                    <a:pt x="175" y="564"/>
                  </a:cubicBezTo>
                  <a:cubicBezTo>
                    <a:pt x="185" y="564"/>
                    <a:pt x="196" y="574"/>
                    <a:pt x="206" y="574"/>
                  </a:cubicBezTo>
                  <a:cubicBezTo>
                    <a:pt x="247" y="605"/>
                    <a:pt x="288" y="615"/>
                    <a:pt x="340" y="615"/>
                  </a:cubicBezTo>
                  <a:cubicBezTo>
                    <a:pt x="370" y="615"/>
                    <a:pt x="411" y="605"/>
                    <a:pt x="443" y="595"/>
                  </a:cubicBezTo>
                  <a:lnTo>
                    <a:pt x="463" y="595"/>
                  </a:lnTo>
                  <a:cubicBezTo>
                    <a:pt x="494" y="585"/>
                    <a:pt x="514" y="564"/>
                    <a:pt x="545" y="544"/>
                  </a:cubicBezTo>
                  <a:cubicBezTo>
                    <a:pt x="555" y="523"/>
                    <a:pt x="566" y="512"/>
                    <a:pt x="576" y="492"/>
                  </a:cubicBezTo>
                  <a:cubicBezTo>
                    <a:pt x="587" y="482"/>
                    <a:pt x="587" y="471"/>
                    <a:pt x="587" y="461"/>
                  </a:cubicBezTo>
                  <a:cubicBezTo>
                    <a:pt x="607" y="420"/>
                    <a:pt x="617" y="389"/>
                    <a:pt x="617" y="338"/>
                  </a:cubicBezTo>
                  <a:cubicBezTo>
                    <a:pt x="617" y="297"/>
                    <a:pt x="607" y="245"/>
                    <a:pt x="576" y="204"/>
                  </a:cubicBezTo>
                  <a:cubicBezTo>
                    <a:pt x="576" y="194"/>
                    <a:pt x="566" y="183"/>
                    <a:pt x="566" y="174"/>
                  </a:cubicBezTo>
                  <a:cubicBezTo>
                    <a:pt x="555" y="163"/>
                    <a:pt x="555" y="163"/>
                    <a:pt x="555" y="153"/>
                  </a:cubicBezTo>
                  <a:lnTo>
                    <a:pt x="545" y="153"/>
                  </a:lnTo>
                  <a:cubicBezTo>
                    <a:pt x="535" y="112"/>
                    <a:pt x="504" y="91"/>
                    <a:pt x="473" y="71"/>
                  </a:cubicBezTo>
                  <a:lnTo>
                    <a:pt x="443" y="39"/>
                  </a:lnTo>
                  <a:cubicBezTo>
                    <a:pt x="411" y="30"/>
                    <a:pt x="391" y="19"/>
                    <a:pt x="370" y="9"/>
                  </a:cubicBezTo>
                  <a:cubicBezTo>
                    <a:pt x="350" y="4"/>
                    <a:pt x="329" y="1"/>
                    <a:pt x="3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5"/>
            <p:cNvSpPr/>
            <p:nvPr/>
          </p:nvSpPr>
          <p:spPr>
            <a:xfrm>
              <a:off x="7508516" y="4448205"/>
              <a:ext cx="21550" cy="21579"/>
            </a:xfrm>
            <a:custGeom>
              <a:rect b="b" l="l" r="r" t="t"/>
              <a:pathLst>
                <a:path extrusionOk="0" h="753" w="752">
                  <a:moveTo>
                    <a:pt x="353" y="0"/>
                  </a:moveTo>
                  <a:cubicBezTo>
                    <a:pt x="336" y="0"/>
                    <a:pt x="320" y="5"/>
                    <a:pt x="299" y="5"/>
                  </a:cubicBezTo>
                  <a:lnTo>
                    <a:pt x="299" y="15"/>
                  </a:lnTo>
                  <a:lnTo>
                    <a:pt x="289" y="15"/>
                  </a:lnTo>
                  <a:cubicBezTo>
                    <a:pt x="268" y="15"/>
                    <a:pt x="258" y="25"/>
                    <a:pt x="238" y="36"/>
                  </a:cubicBezTo>
                  <a:lnTo>
                    <a:pt x="227" y="36"/>
                  </a:lnTo>
                  <a:lnTo>
                    <a:pt x="217" y="46"/>
                  </a:lnTo>
                  <a:cubicBezTo>
                    <a:pt x="186" y="56"/>
                    <a:pt x="145" y="77"/>
                    <a:pt x="114" y="107"/>
                  </a:cubicBezTo>
                  <a:cubicBezTo>
                    <a:pt x="94" y="139"/>
                    <a:pt x="73" y="159"/>
                    <a:pt x="53" y="190"/>
                  </a:cubicBezTo>
                  <a:cubicBezTo>
                    <a:pt x="32" y="231"/>
                    <a:pt x="11" y="272"/>
                    <a:pt x="11" y="324"/>
                  </a:cubicBezTo>
                  <a:cubicBezTo>
                    <a:pt x="1" y="375"/>
                    <a:pt x="1" y="427"/>
                    <a:pt x="21" y="478"/>
                  </a:cubicBezTo>
                  <a:cubicBezTo>
                    <a:pt x="32" y="519"/>
                    <a:pt x="53" y="571"/>
                    <a:pt x="83" y="601"/>
                  </a:cubicBezTo>
                  <a:cubicBezTo>
                    <a:pt x="114" y="642"/>
                    <a:pt x="145" y="673"/>
                    <a:pt x="186" y="694"/>
                  </a:cubicBezTo>
                  <a:cubicBezTo>
                    <a:pt x="217" y="715"/>
                    <a:pt x="248" y="724"/>
                    <a:pt x="279" y="735"/>
                  </a:cubicBezTo>
                  <a:cubicBezTo>
                    <a:pt x="308" y="747"/>
                    <a:pt x="338" y="752"/>
                    <a:pt x="368" y="752"/>
                  </a:cubicBezTo>
                  <a:cubicBezTo>
                    <a:pt x="390" y="752"/>
                    <a:pt x="411" y="749"/>
                    <a:pt x="433" y="745"/>
                  </a:cubicBezTo>
                  <a:cubicBezTo>
                    <a:pt x="484" y="745"/>
                    <a:pt x="526" y="724"/>
                    <a:pt x="567" y="704"/>
                  </a:cubicBezTo>
                  <a:cubicBezTo>
                    <a:pt x="597" y="683"/>
                    <a:pt x="618" y="663"/>
                    <a:pt x="649" y="642"/>
                  </a:cubicBezTo>
                  <a:cubicBezTo>
                    <a:pt x="690" y="591"/>
                    <a:pt x="721" y="539"/>
                    <a:pt x="741" y="478"/>
                  </a:cubicBezTo>
                  <a:cubicBezTo>
                    <a:pt x="741" y="447"/>
                    <a:pt x="752" y="406"/>
                    <a:pt x="752" y="375"/>
                  </a:cubicBezTo>
                  <a:cubicBezTo>
                    <a:pt x="752" y="313"/>
                    <a:pt x="741" y="242"/>
                    <a:pt x="700" y="190"/>
                  </a:cubicBezTo>
                  <a:cubicBezTo>
                    <a:pt x="700" y="180"/>
                    <a:pt x="649" y="107"/>
                    <a:pt x="649" y="107"/>
                  </a:cubicBezTo>
                  <a:lnTo>
                    <a:pt x="638" y="107"/>
                  </a:lnTo>
                  <a:cubicBezTo>
                    <a:pt x="638" y="98"/>
                    <a:pt x="577" y="56"/>
                    <a:pt x="567" y="46"/>
                  </a:cubicBezTo>
                  <a:lnTo>
                    <a:pt x="484" y="15"/>
                  </a:lnTo>
                  <a:cubicBezTo>
                    <a:pt x="505" y="5"/>
                    <a:pt x="649" y="5"/>
                    <a:pt x="382" y="5"/>
                  </a:cubicBezTo>
                  <a:cubicBezTo>
                    <a:pt x="371" y="1"/>
                    <a:pt x="362"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5"/>
            <p:cNvSpPr/>
            <p:nvPr/>
          </p:nvSpPr>
          <p:spPr>
            <a:xfrm>
              <a:off x="7203545" y="4687810"/>
              <a:ext cx="27740" cy="27597"/>
            </a:xfrm>
            <a:custGeom>
              <a:rect b="b" l="l" r="r" t="t"/>
              <a:pathLst>
                <a:path extrusionOk="0" h="963" w="968">
                  <a:moveTo>
                    <a:pt x="449" y="1"/>
                  </a:moveTo>
                  <a:cubicBezTo>
                    <a:pt x="399" y="1"/>
                    <a:pt x="349" y="18"/>
                    <a:pt x="298" y="34"/>
                  </a:cubicBezTo>
                  <a:cubicBezTo>
                    <a:pt x="237" y="55"/>
                    <a:pt x="186" y="86"/>
                    <a:pt x="145" y="137"/>
                  </a:cubicBezTo>
                  <a:cubicBezTo>
                    <a:pt x="113" y="168"/>
                    <a:pt x="93" y="209"/>
                    <a:pt x="62" y="240"/>
                  </a:cubicBezTo>
                  <a:cubicBezTo>
                    <a:pt x="21" y="312"/>
                    <a:pt x="1" y="395"/>
                    <a:pt x="1" y="477"/>
                  </a:cubicBezTo>
                  <a:cubicBezTo>
                    <a:pt x="1" y="518"/>
                    <a:pt x="11" y="559"/>
                    <a:pt x="11" y="600"/>
                  </a:cubicBezTo>
                  <a:cubicBezTo>
                    <a:pt x="31" y="683"/>
                    <a:pt x="83" y="754"/>
                    <a:pt x="134" y="816"/>
                  </a:cubicBezTo>
                  <a:cubicBezTo>
                    <a:pt x="186" y="868"/>
                    <a:pt x="237" y="909"/>
                    <a:pt x="298" y="919"/>
                  </a:cubicBezTo>
                  <a:cubicBezTo>
                    <a:pt x="349" y="944"/>
                    <a:pt x="393" y="963"/>
                    <a:pt x="446" y="963"/>
                  </a:cubicBezTo>
                  <a:cubicBezTo>
                    <a:pt x="458" y="963"/>
                    <a:pt x="471" y="962"/>
                    <a:pt x="484" y="960"/>
                  </a:cubicBezTo>
                  <a:cubicBezTo>
                    <a:pt x="495" y="962"/>
                    <a:pt x="507" y="963"/>
                    <a:pt x="518" y="963"/>
                  </a:cubicBezTo>
                  <a:cubicBezTo>
                    <a:pt x="568" y="963"/>
                    <a:pt x="617" y="946"/>
                    <a:pt x="659" y="929"/>
                  </a:cubicBezTo>
                  <a:cubicBezTo>
                    <a:pt x="720" y="909"/>
                    <a:pt x="771" y="868"/>
                    <a:pt x="823" y="826"/>
                  </a:cubicBezTo>
                  <a:cubicBezTo>
                    <a:pt x="844" y="785"/>
                    <a:pt x="874" y="754"/>
                    <a:pt x="895" y="724"/>
                  </a:cubicBezTo>
                  <a:cubicBezTo>
                    <a:pt x="947" y="651"/>
                    <a:pt x="967" y="569"/>
                    <a:pt x="967" y="487"/>
                  </a:cubicBezTo>
                  <a:cubicBezTo>
                    <a:pt x="957" y="446"/>
                    <a:pt x="957" y="404"/>
                    <a:pt x="947" y="363"/>
                  </a:cubicBezTo>
                  <a:cubicBezTo>
                    <a:pt x="926" y="271"/>
                    <a:pt x="885" y="199"/>
                    <a:pt x="823" y="137"/>
                  </a:cubicBezTo>
                  <a:cubicBezTo>
                    <a:pt x="782" y="96"/>
                    <a:pt x="720" y="55"/>
                    <a:pt x="659" y="34"/>
                  </a:cubicBezTo>
                  <a:cubicBezTo>
                    <a:pt x="617" y="18"/>
                    <a:pt x="568" y="1"/>
                    <a:pt x="518" y="1"/>
                  </a:cubicBezTo>
                  <a:cubicBezTo>
                    <a:pt x="507" y="1"/>
                    <a:pt x="495" y="2"/>
                    <a:pt x="484" y="4"/>
                  </a:cubicBezTo>
                  <a:cubicBezTo>
                    <a:pt x="472" y="2"/>
                    <a:pt x="460" y="1"/>
                    <a:pt x="4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5"/>
            <p:cNvSpPr/>
            <p:nvPr/>
          </p:nvSpPr>
          <p:spPr>
            <a:xfrm>
              <a:off x="7158925" y="4711080"/>
              <a:ext cx="26480" cy="18799"/>
            </a:xfrm>
            <a:custGeom>
              <a:rect b="b" l="l" r="r" t="t"/>
              <a:pathLst>
                <a:path extrusionOk="0" h="656" w="924">
                  <a:moveTo>
                    <a:pt x="476" y="0"/>
                  </a:moveTo>
                  <a:cubicBezTo>
                    <a:pt x="224" y="0"/>
                    <a:pt x="1" y="329"/>
                    <a:pt x="231" y="559"/>
                  </a:cubicBezTo>
                  <a:cubicBezTo>
                    <a:pt x="299" y="627"/>
                    <a:pt x="375" y="655"/>
                    <a:pt x="449" y="655"/>
                  </a:cubicBezTo>
                  <a:cubicBezTo>
                    <a:pt x="700" y="655"/>
                    <a:pt x="924" y="327"/>
                    <a:pt x="694" y="97"/>
                  </a:cubicBezTo>
                  <a:cubicBezTo>
                    <a:pt x="626" y="29"/>
                    <a:pt x="550" y="0"/>
                    <a:pt x="4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5"/>
            <p:cNvSpPr/>
            <p:nvPr/>
          </p:nvSpPr>
          <p:spPr>
            <a:xfrm>
              <a:off x="7237733" y="4729908"/>
              <a:ext cx="14443" cy="14615"/>
            </a:xfrm>
            <a:custGeom>
              <a:rect b="b" l="l" r="r" t="t"/>
              <a:pathLst>
                <a:path extrusionOk="0" h="510" w="504">
                  <a:moveTo>
                    <a:pt x="226" y="1"/>
                  </a:moveTo>
                  <a:cubicBezTo>
                    <a:pt x="200" y="1"/>
                    <a:pt x="177" y="10"/>
                    <a:pt x="154" y="25"/>
                  </a:cubicBezTo>
                  <a:cubicBezTo>
                    <a:pt x="124" y="36"/>
                    <a:pt x="93" y="46"/>
                    <a:pt x="72" y="77"/>
                  </a:cubicBezTo>
                  <a:cubicBezTo>
                    <a:pt x="62" y="98"/>
                    <a:pt x="42" y="108"/>
                    <a:pt x="31" y="128"/>
                  </a:cubicBezTo>
                  <a:cubicBezTo>
                    <a:pt x="10" y="169"/>
                    <a:pt x="0" y="211"/>
                    <a:pt x="0" y="252"/>
                  </a:cubicBezTo>
                  <a:cubicBezTo>
                    <a:pt x="0" y="272"/>
                    <a:pt x="0" y="303"/>
                    <a:pt x="10" y="324"/>
                  </a:cubicBezTo>
                  <a:cubicBezTo>
                    <a:pt x="21" y="365"/>
                    <a:pt x="42" y="406"/>
                    <a:pt x="72" y="437"/>
                  </a:cubicBezTo>
                  <a:cubicBezTo>
                    <a:pt x="93" y="457"/>
                    <a:pt x="124" y="478"/>
                    <a:pt x="154" y="489"/>
                  </a:cubicBezTo>
                  <a:cubicBezTo>
                    <a:pt x="186" y="509"/>
                    <a:pt x="216" y="509"/>
                    <a:pt x="257" y="509"/>
                  </a:cubicBezTo>
                  <a:cubicBezTo>
                    <a:pt x="288" y="509"/>
                    <a:pt x="319" y="509"/>
                    <a:pt x="350" y="489"/>
                  </a:cubicBezTo>
                  <a:cubicBezTo>
                    <a:pt x="381" y="478"/>
                    <a:pt x="412" y="457"/>
                    <a:pt x="432" y="437"/>
                  </a:cubicBezTo>
                  <a:cubicBezTo>
                    <a:pt x="442" y="416"/>
                    <a:pt x="463" y="396"/>
                    <a:pt x="473" y="386"/>
                  </a:cubicBezTo>
                  <a:cubicBezTo>
                    <a:pt x="494" y="345"/>
                    <a:pt x="504" y="303"/>
                    <a:pt x="504" y="252"/>
                  </a:cubicBezTo>
                  <a:lnTo>
                    <a:pt x="504" y="190"/>
                  </a:lnTo>
                  <a:cubicBezTo>
                    <a:pt x="483" y="149"/>
                    <a:pt x="463" y="108"/>
                    <a:pt x="432" y="77"/>
                  </a:cubicBezTo>
                  <a:cubicBezTo>
                    <a:pt x="412" y="46"/>
                    <a:pt x="381" y="36"/>
                    <a:pt x="350" y="25"/>
                  </a:cubicBezTo>
                  <a:cubicBezTo>
                    <a:pt x="327" y="10"/>
                    <a:pt x="305" y="1"/>
                    <a:pt x="282" y="1"/>
                  </a:cubicBezTo>
                  <a:cubicBezTo>
                    <a:pt x="274" y="1"/>
                    <a:pt x="265" y="2"/>
                    <a:pt x="257" y="5"/>
                  </a:cubicBezTo>
                  <a:cubicBezTo>
                    <a:pt x="246" y="2"/>
                    <a:pt x="236" y="1"/>
                    <a:pt x="2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5"/>
            <p:cNvSpPr/>
            <p:nvPr/>
          </p:nvSpPr>
          <p:spPr>
            <a:xfrm>
              <a:off x="7281349" y="4742775"/>
              <a:ext cx="17710" cy="17854"/>
            </a:xfrm>
            <a:custGeom>
              <a:rect b="b" l="l" r="r" t="t"/>
              <a:pathLst>
                <a:path extrusionOk="0" h="623" w="618">
                  <a:moveTo>
                    <a:pt x="366" y="1"/>
                  </a:moveTo>
                  <a:cubicBezTo>
                    <a:pt x="350" y="1"/>
                    <a:pt x="334" y="3"/>
                    <a:pt x="319" y="8"/>
                  </a:cubicBezTo>
                  <a:cubicBezTo>
                    <a:pt x="278" y="8"/>
                    <a:pt x="247" y="19"/>
                    <a:pt x="216" y="40"/>
                  </a:cubicBezTo>
                  <a:cubicBezTo>
                    <a:pt x="206" y="49"/>
                    <a:pt x="195" y="49"/>
                    <a:pt x="185" y="60"/>
                  </a:cubicBezTo>
                  <a:cubicBezTo>
                    <a:pt x="175" y="60"/>
                    <a:pt x="165" y="70"/>
                    <a:pt x="144" y="70"/>
                  </a:cubicBezTo>
                  <a:cubicBezTo>
                    <a:pt x="113" y="91"/>
                    <a:pt x="83" y="122"/>
                    <a:pt x="62" y="152"/>
                  </a:cubicBezTo>
                  <a:cubicBezTo>
                    <a:pt x="31" y="184"/>
                    <a:pt x="21" y="214"/>
                    <a:pt x="10" y="255"/>
                  </a:cubicBezTo>
                  <a:cubicBezTo>
                    <a:pt x="0" y="276"/>
                    <a:pt x="0" y="307"/>
                    <a:pt x="0" y="327"/>
                  </a:cubicBezTo>
                  <a:cubicBezTo>
                    <a:pt x="0" y="369"/>
                    <a:pt x="0" y="410"/>
                    <a:pt x="21" y="440"/>
                  </a:cubicBezTo>
                  <a:cubicBezTo>
                    <a:pt x="31" y="481"/>
                    <a:pt x="51" y="513"/>
                    <a:pt x="83" y="533"/>
                  </a:cubicBezTo>
                  <a:cubicBezTo>
                    <a:pt x="103" y="554"/>
                    <a:pt x="124" y="574"/>
                    <a:pt x="144" y="584"/>
                  </a:cubicBezTo>
                  <a:cubicBezTo>
                    <a:pt x="175" y="605"/>
                    <a:pt x="216" y="615"/>
                    <a:pt x="257" y="615"/>
                  </a:cubicBezTo>
                  <a:cubicBezTo>
                    <a:pt x="273" y="620"/>
                    <a:pt x="291" y="623"/>
                    <a:pt x="309" y="623"/>
                  </a:cubicBezTo>
                  <a:cubicBezTo>
                    <a:pt x="327" y="623"/>
                    <a:pt x="345" y="620"/>
                    <a:pt x="360" y="615"/>
                  </a:cubicBezTo>
                  <a:cubicBezTo>
                    <a:pt x="391" y="605"/>
                    <a:pt x="412" y="595"/>
                    <a:pt x="432" y="584"/>
                  </a:cubicBezTo>
                  <a:cubicBezTo>
                    <a:pt x="473" y="564"/>
                    <a:pt x="504" y="543"/>
                    <a:pt x="524" y="513"/>
                  </a:cubicBezTo>
                  <a:lnTo>
                    <a:pt x="556" y="451"/>
                  </a:lnTo>
                  <a:cubicBezTo>
                    <a:pt x="565" y="430"/>
                    <a:pt x="576" y="420"/>
                    <a:pt x="586" y="410"/>
                  </a:cubicBezTo>
                  <a:cubicBezTo>
                    <a:pt x="586" y="389"/>
                    <a:pt x="597" y="369"/>
                    <a:pt x="607" y="348"/>
                  </a:cubicBezTo>
                  <a:cubicBezTo>
                    <a:pt x="617" y="307"/>
                    <a:pt x="617" y="276"/>
                    <a:pt x="617" y="245"/>
                  </a:cubicBezTo>
                  <a:cubicBezTo>
                    <a:pt x="617" y="214"/>
                    <a:pt x="607" y="193"/>
                    <a:pt x="597" y="173"/>
                  </a:cubicBezTo>
                  <a:cubicBezTo>
                    <a:pt x="586" y="142"/>
                    <a:pt x="565" y="111"/>
                    <a:pt x="535" y="81"/>
                  </a:cubicBezTo>
                  <a:cubicBezTo>
                    <a:pt x="524" y="70"/>
                    <a:pt x="504" y="49"/>
                    <a:pt x="483" y="40"/>
                  </a:cubicBezTo>
                  <a:lnTo>
                    <a:pt x="421" y="8"/>
                  </a:lnTo>
                  <a:cubicBezTo>
                    <a:pt x="401" y="3"/>
                    <a:pt x="383" y="1"/>
                    <a:pt x="3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5"/>
            <p:cNvSpPr/>
            <p:nvPr/>
          </p:nvSpPr>
          <p:spPr>
            <a:xfrm>
              <a:off x="7271721" y="4692080"/>
              <a:ext cx="29603" cy="20977"/>
            </a:xfrm>
            <a:custGeom>
              <a:rect b="b" l="l" r="r" t="t"/>
              <a:pathLst>
                <a:path extrusionOk="0" h="732" w="1033">
                  <a:moveTo>
                    <a:pt x="528" y="1"/>
                  </a:moveTo>
                  <a:cubicBezTo>
                    <a:pt x="247" y="1"/>
                    <a:pt x="1" y="365"/>
                    <a:pt x="254" y="626"/>
                  </a:cubicBezTo>
                  <a:cubicBezTo>
                    <a:pt x="329" y="700"/>
                    <a:pt x="413" y="731"/>
                    <a:pt x="495" y="731"/>
                  </a:cubicBezTo>
                  <a:cubicBezTo>
                    <a:pt x="777" y="731"/>
                    <a:pt x="1033" y="366"/>
                    <a:pt x="778" y="112"/>
                  </a:cubicBezTo>
                  <a:cubicBezTo>
                    <a:pt x="700" y="33"/>
                    <a:pt x="612" y="1"/>
                    <a:pt x="52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5"/>
            <p:cNvSpPr/>
            <p:nvPr/>
          </p:nvSpPr>
          <p:spPr>
            <a:xfrm>
              <a:off x="7237131" y="4662849"/>
              <a:ext cx="19487" cy="19774"/>
            </a:xfrm>
            <a:custGeom>
              <a:rect b="b" l="l" r="r" t="t"/>
              <a:pathLst>
                <a:path extrusionOk="0" h="690" w="680">
                  <a:moveTo>
                    <a:pt x="340" y="0"/>
                  </a:moveTo>
                  <a:cubicBezTo>
                    <a:pt x="299" y="0"/>
                    <a:pt x="248" y="11"/>
                    <a:pt x="207" y="32"/>
                  </a:cubicBezTo>
                  <a:cubicBezTo>
                    <a:pt x="165" y="42"/>
                    <a:pt x="124" y="62"/>
                    <a:pt x="93" y="103"/>
                  </a:cubicBezTo>
                  <a:cubicBezTo>
                    <a:pt x="83" y="124"/>
                    <a:pt x="63" y="144"/>
                    <a:pt x="42" y="176"/>
                  </a:cubicBezTo>
                  <a:cubicBezTo>
                    <a:pt x="11" y="227"/>
                    <a:pt x="1" y="278"/>
                    <a:pt x="1" y="340"/>
                  </a:cubicBezTo>
                  <a:lnTo>
                    <a:pt x="11" y="432"/>
                  </a:lnTo>
                  <a:cubicBezTo>
                    <a:pt x="21" y="484"/>
                    <a:pt x="52" y="535"/>
                    <a:pt x="93" y="587"/>
                  </a:cubicBezTo>
                  <a:cubicBezTo>
                    <a:pt x="124" y="617"/>
                    <a:pt x="165" y="638"/>
                    <a:pt x="207" y="658"/>
                  </a:cubicBezTo>
                  <a:cubicBezTo>
                    <a:pt x="248" y="679"/>
                    <a:pt x="289" y="690"/>
                    <a:pt x="340" y="690"/>
                  </a:cubicBezTo>
                  <a:cubicBezTo>
                    <a:pt x="381" y="690"/>
                    <a:pt x="422" y="679"/>
                    <a:pt x="463" y="658"/>
                  </a:cubicBezTo>
                  <a:cubicBezTo>
                    <a:pt x="504" y="649"/>
                    <a:pt x="545" y="617"/>
                    <a:pt x="577" y="587"/>
                  </a:cubicBezTo>
                  <a:lnTo>
                    <a:pt x="638" y="515"/>
                  </a:lnTo>
                  <a:cubicBezTo>
                    <a:pt x="669" y="464"/>
                    <a:pt x="680" y="402"/>
                    <a:pt x="680" y="340"/>
                  </a:cubicBezTo>
                  <a:lnTo>
                    <a:pt x="669" y="258"/>
                  </a:lnTo>
                  <a:cubicBezTo>
                    <a:pt x="659" y="196"/>
                    <a:pt x="628" y="144"/>
                    <a:pt x="577" y="103"/>
                  </a:cubicBezTo>
                  <a:cubicBezTo>
                    <a:pt x="545" y="62"/>
                    <a:pt x="515" y="42"/>
                    <a:pt x="463" y="32"/>
                  </a:cubicBezTo>
                  <a:cubicBezTo>
                    <a:pt x="433" y="1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5"/>
            <p:cNvSpPr/>
            <p:nvPr/>
          </p:nvSpPr>
          <p:spPr>
            <a:xfrm>
              <a:off x="7259255" y="4619032"/>
              <a:ext cx="25018" cy="17940"/>
            </a:xfrm>
            <a:custGeom>
              <a:rect b="b" l="l" r="r" t="t"/>
              <a:pathLst>
                <a:path extrusionOk="0" h="626" w="873">
                  <a:moveTo>
                    <a:pt x="454" y="1"/>
                  </a:moveTo>
                  <a:cubicBezTo>
                    <a:pt x="217" y="1"/>
                    <a:pt x="1" y="310"/>
                    <a:pt x="216" y="532"/>
                  </a:cubicBezTo>
                  <a:cubicBezTo>
                    <a:pt x="282" y="598"/>
                    <a:pt x="355" y="626"/>
                    <a:pt x="426" y="626"/>
                  </a:cubicBezTo>
                  <a:cubicBezTo>
                    <a:pt x="664" y="626"/>
                    <a:pt x="872" y="312"/>
                    <a:pt x="658" y="90"/>
                  </a:cubicBezTo>
                  <a:cubicBezTo>
                    <a:pt x="595" y="27"/>
                    <a:pt x="524" y="1"/>
                    <a:pt x="4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5"/>
            <p:cNvSpPr/>
            <p:nvPr/>
          </p:nvSpPr>
          <p:spPr>
            <a:xfrm>
              <a:off x="7278656" y="4643505"/>
              <a:ext cx="35965" cy="25562"/>
            </a:xfrm>
            <a:custGeom>
              <a:rect b="b" l="l" r="r" t="t"/>
              <a:pathLst>
                <a:path extrusionOk="0" h="892" w="1255">
                  <a:moveTo>
                    <a:pt x="642" y="1"/>
                  </a:moveTo>
                  <a:cubicBezTo>
                    <a:pt x="303" y="1"/>
                    <a:pt x="1" y="440"/>
                    <a:pt x="310" y="758"/>
                  </a:cubicBezTo>
                  <a:cubicBezTo>
                    <a:pt x="402" y="852"/>
                    <a:pt x="507" y="892"/>
                    <a:pt x="609" y="892"/>
                  </a:cubicBezTo>
                  <a:cubicBezTo>
                    <a:pt x="949" y="892"/>
                    <a:pt x="1254" y="448"/>
                    <a:pt x="937" y="131"/>
                  </a:cubicBezTo>
                  <a:cubicBezTo>
                    <a:pt x="846" y="39"/>
                    <a:pt x="742" y="1"/>
                    <a:pt x="6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5"/>
            <p:cNvSpPr/>
            <p:nvPr/>
          </p:nvSpPr>
          <p:spPr>
            <a:xfrm>
              <a:off x="7324536" y="4672449"/>
              <a:ext cx="19401" cy="13928"/>
            </a:xfrm>
            <a:custGeom>
              <a:rect b="b" l="l" r="r" t="t"/>
              <a:pathLst>
                <a:path extrusionOk="0" h="486" w="677">
                  <a:moveTo>
                    <a:pt x="260" y="1"/>
                  </a:moveTo>
                  <a:cubicBezTo>
                    <a:pt x="110" y="1"/>
                    <a:pt x="1" y="154"/>
                    <a:pt x="77" y="314"/>
                  </a:cubicBezTo>
                  <a:cubicBezTo>
                    <a:pt x="77" y="334"/>
                    <a:pt x="87" y="344"/>
                    <a:pt x="97" y="365"/>
                  </a:cubicBezTo>
                  <a:cubicBezTo>
                    <a:pt x="136" y="451"/>
                    <a:pt x="196" y="486"/>
                    <a:pt x="259" y="486"/>
                  </a:cubicBezTo>
                  <a:cubicBezTo>
                    <a:pt x="452" y="486"/>
                    <a:pt x="676" y="170"/>
                    <a:pt x="406" y="46"/>
                  </a:cubicBezTo>
                  <a:cubicBezTo>
                    <a:pt x="395" y="36"/>
                    <a:pt x="375" y="36"/>
                    <a:pt x="365" y="26"/>
                  </a:cubicBezTo>
                  <a:cubicBezTo>
                    <a:pt x="329" y="9"/>
                    <a:pt x="293" y="1"/>
                    <a:pt x="2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5"/>
            <p:cNvSpPr/>
            <p:nvPr/>
          </p:nvSpPr>
          <p:spPr>
            <a:xfrm>
              <a:off x="7332617" y="4714576"/>
              <a:ext cx="14759" cy="14902"/>
            </a:xfrm>
            <a:custGeom>
              <a:rect b="b" l="l" r="r" t="t"/>
              <a:pathLst>
                <a:path extrusionOk="0" h="520" w="515">
                  <a:moveTo>
                    <a:pt x="296" y="1"/>
                  </a:moveTo>
                  <a:cubicBezTo>
                    <a:pt x="287" y="1"/>
                    <a:pt x="278" y="2"/>
                    <a:pt x="268" y="5"/>
                  </a:cubicBezTo>
                  <a:cubicBezTo>
                    <a:pt x="237" y="5"/>
                    <a:pt x="216" y="16"/>
                    <a:pt x="186" y="26"/>
                  </a:cubicBezTo>
                  <a:cubicBezTo>
                    <a:pt x="175" y="36"/>
                    <a:pt x="165" y="46"/>
                    <a:pt x="154" y="46"/>
                  </a:cubicBezTo>
                  <a:cubicBezTo>
                    <a:pt x="124" y="67"/>
                    <a:pt x="93" y="78"/>
                    <a:pt x="72" y="108"/>
                  </a:cubicBezTo>
                  <a:cubicBezTo>
                    <a:pt x="51" y="129"/>
                    <a:pt x="31" y="160"/>
                    <a:pt x="21" y="190"/>
                  </a:cubicBezTo>
                  <a:cubicBezTo>
                    <a:pt x="10" y="211"/>
                    <a:pt x="0" y="242"/>
                    <a:pt x="0" y="273"/>
                  </a:cubicBezTo>
                  <a:cubicBezTo>
                    <a:pt x="0" y="304"/>
                    <a:pt x="10" y="334"/>
                    <a:pt x="21" y="365"/>
                  </a:cubicBezTo>
                  <a:cubicBezTo>
                    <a:pt x="31" y="396"/>
                    <a:pt x="51" y="427"/>
                    <a:pt x="72" y="448"/>
                  </a:cubicBezTo>
                  <a:cubicBezTo>
                    <a:pt x="93" y="458"/>
                    <a:pt x="103" y="468"/>
                    <a:pt x="124" y="489"/>
                  </a:cubicBezTo>
                  <a:cubicBezTo>
                    <a:pt x="165" y="509"/>
                    <a:pt x="195" y="519"/>
                    <a:pt x="237" y="519"/>
                  </a:cubicBezTo>
                  <a:cubicBezTo>
                    <a:pt x="257" y="509"/>
                    <a:pt x="278" y="509"/>
                    <a:pt x="298" y="509"/>
                  </a:cubicBezTo>
                  <a:cubicBezTo>
                    <a:pt x="339" y="499"/>
                    <a:pt x="381" y="478"/>
                    <a:pt x="412" y="448"/>
                  </a:cubicBezTo>
                  <a:cubicBezTo>
                    <a:pt x="432" y="427"/>
                    <a:pt x="453" y="396"/>
                    <a:pt x="473" y="365"/>
                  </a:cubicBezTo>
                  <a:cubicBezTo>
                    <a:pt x="473" y="355"/>
                    <a:pt x="483" y="345"/>
                    <a:pt x="483" y="334"/>
                  </a:cubicBezTo>
                  <a:cubicBezTo>
                    <a:pt x="494" y="314"/>
                    <a:pt x="504" y="293"/>
                    <a:pt x="504" y="283"/>
                  </a:cubicBezTo>
                  <a:cubicBezTo>
                    <a:pt x="515" y="252"/>
                    <a:pt x="515" y="222"/>
                    <a:pt x="515" y="190"/>
                  </a:cubicBezTo>
                  <a:cubicBezTo>
                    <a:pt x="515" y="180"/>
                    <a:pt x="504" y="160"/>
                    <a:pt x="494" y="139"/>
                  </a:cubicBezTo>
                  <a:cubicBezTo>
                    <a:pt x="494" y="108"/>
                    <a:pt x="473" y="87"/>
                    <a:pt x="453" y="67"/>
                  </a:cubicBezTo>
                  <a:lnTo>
                    <a:pt x="401" y="36"/>
                  </a:lnTo>
                  <a:cubicBezTo>
                    <a:pt x="391" y="26"/>
                    <a:pt x="371" y="16"/>
                    <a:pt x="350" y="5"/>
                  </a:cubicBezTo>
                  <a:cubicBezTo>
                    <a:pt x="329" y="5"/>
                    <a:pt x="313"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5"/>
            <p:cNvSpPr/>
            <p:nvPr/>
          </p:nvSpPr>
          <p:spPr>
            <a:xfrm>
              <a:off x="7392425" y="4702998"/>
              <a:ext cx="15074" cy="14988"/>
            </a:xfrm>
            <a:custGeom>
              <a:rect b="b" l="l" r="r" t="t"/>
              <a:pathLst>
                <a:path extrusionOk="0" h="523" w="526">
                  <a:moveTo>
                    <a:pt x="236" y="1"/>
                  </a:moveTo>
                  <a:cubicBezTo>
                    <a:pt x="217" y="1"/>
                    <a:pt x="196" y="3"/>
                    <a:pt x="176" y="9"/>
                  </a:cubicBezTo>
                  <a:cubicBezTo>
                    <a:pt x="135" y="18"/>
                    <a:pt x="103" y="39"/>
                    <a:pt x="73" y="70"/>
                  </a:cubicBezTo>
                  <a:cubicBezTo>
                    <a:pt x="42" y="91"/>
                    <a:pt x="21" y="132"/>
                    <a:pt x="11" y="173"/>
                  </a:cubicBezTo>
                  <a:cubicBezTo>
                    <a:pt x="0" y="214"/>
                    <a:pt x="0" y="245"/>
                    <a:pt x="11" y="286"/>
                  </a:cubicBezTo>
                  <a:cubicBezTo>
                    <a:pt x="32" y="338"/>
                    <a:pt x="32" y="347"/>
                    <a:pt x="73" y="389"/>
                  </a:cubicBezTo>
                  <a:lnTo>
                    <a:pt x="73" y="399"/>
                  </a:lnTo>
                  <a:cubicBezTo>
                    <a:pt x="73" y="399"/>
                    <a:pt x="83" y="399"/>
                    <a:pt x="83" y="409"/>
                  </a:cubicBezTo>
                  <a:lnTo>
                    <a:pt x="93" y="420"/>
                  </a:lnTo>
                  <a:lnTo>
                    <a:pt x="124" y="450"/>
                  </a:lnTo>
                  <a:cubicBezTo>
                    <a:pt x="144" y="482"/>
                    <a:pt x="165" y="491"/>
                    <a:pt x="196" y="502"/>
                  </a:cubicBezTo>
                  <a:cubicBezTo>
                    <a:pt x="227" y="523"/>
                    <a:pt x="258" y="523"/>
                    <a:pt x="288" y="523"/>
                  </a:cubicBezTo>
                  <a:cubicBezTo>
                    <a:pt x="320" y="523"/>
                    <a:pt x="350" y="523"/>
                    <a:pt x="381" y="502"/>
                  </a:cubicBezTo>
                  <a:cubicBezTo>
                    <a:pt x="412" y="491"/>
                    <a:pt x="432" y="482"/>
                    <a:pt x="453" y="450"/>
                  </a:cubicBezTo>
                  <a:cubicBezTo>
                    <a:pt x="473" y="440"/>
                    <a:pt x="484" y="420"/>
                    <a:pt x="494" y="399"/>
                  </a:cubicBezTo>
                  <a:cubicBezTo>
                    <a:pt x="515" y="368"/>
                    <a:pt x="525" y="327"/>
                    <a:pt x="525" y="286"/>
                  </a:cubicBezTo>
                  <a:cubicBezTo>
                    <a:pt x="525" y="265"/>
                    <a:pt x="525" y="245"/>
                    <a:pt x="515" y="224"/>
                  </a:cubicBezTo>
                  <a:cubicBezTo>
                    <a:pt x="505" y="183"/>
                    <a:pt x="484" y="153"/>
                    <a:pt x="453" y="121"/>
                  </a:cubicBezTo>
                  <a:lnTo>
                    <a:pt x="422" y="91"/>
                  </a:lnTo>
                  <a:lnTo>
                    <a:pt x="412" y="80"/>
                  </a:lnTo>
                  <a:lnTo>
                    <a:pt x="402" y="70"/>
                  </a:lnTo>
                  <a:cubicBezTo>
                    <a:pt x="350" y="29"/>
                    <a:pt x="350" y="29"/>
                    <a:pt x="288" y="9"/>
                  </a:cubicBezTo>
                  <a:cubicBezTo>
                    <a:pt x="273" y="3"/>
                    <a:pt x="255"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5"/>
            <p:cNvSpPr/>
            <p:nvPr/>
          </p:nvSpPr>
          <p:spPr>
            <a:xfrm>
              <a:off x="7352935" y="4633389"/>
              <a:ext cx="29804" cy="29575"/>
            </a:xfrm>
            <a:custGeom>
              <a:rect b="b" l="l" r="r" t="t"/>
              <a:pathLst>
                <a:path extrusionOk="0" h="1032" w="1040">
                  <a:moveTo>
                    <a:pt x="515" y="0"/>
                  </a:moveTo>
                  <a:cubicBezTo>
                    <a:pt x="453" y="0"/>
                    <a:pt x="381" y="11"/>
                    <a:pt x="330" y="41"/>
                  </a:cubicBezTo>
                  <a:cubicBezTo>
                    <a:pt x="258" y="62"/>
                    <a:pt x="206" y="93"/>
                    <a:pt x="155" y="144"/>
                  </a:cubicBezTo>
                  <a:cubicBezTo>
                    <a:pt x="124" y="185"/>
                    <a:pt x="94" y="226"/>
                    <a:pt x="73" y="258"/>
                  </a:cubicBezTo>
                  <a:cubicBezTo>
                    <a:pt x="21" y="340"/>
                    <a:pt x="1" y="422"/>
                    <a:pt x="1" y="514"/>
                  </a:cubicBezTo>
                  <a:cubicBezTo>
                    <a:pt x="11" y="555"/>
                    <a:pt x="11" y="597"/>
                    <a:pt x="21" y="648"/>
                  </a:cubicBezTo>
                  <a:cubicBezTo>
                    <a:pt x="42" y="740"/>
                    <a:pt x="83" y="813"/>
                    <a:pt x="155" y="884"/>
                  </a:cubicBezTo>
                  <a:cubicBezTo>
                    <a:pt x="196" y="936"/>
                    <a:pt x="258" y="967"/>
                    <a:pt x="320" y="987"/>
                  </a:cubicBezTo>
                  <a:cubicBezTo>
                    <a:pt x="370" y="1013"/>
                    <a:pt x="421" y="1031"/>
                    <a:pt x="477" y="1031"/>
                  </a:cubicBezTo>
                  <a:cubicBezTo>
                    <a:pt x="489" y="1031"/>
                    <a:pt x="502" y="1030"/>
                    <a:pt x="515" y="1028"/>
                  </a:cubicBezTo>
                  <a:cubicBezTo>
                    <a:pt x="528" y="1030"/>
                    <a:pt x="541" y="1031"/>
                    <a:pt x="553" y="1031"/>
                  </a:cubicBezTo>
                  <a:cubicBezTo>
                    <a:pt x="610" y="1031"/>
                    <a:pt x="660" y="1013"/>
                    <a:pt x="710" y="987"/>
                  </a:cubicBezTo>
                  <a:cubicBezTo>
                    <a:pt x="772" y="967"/>
                    <a:pt x="834" y="936"/>
                    <a:pt x="885" y="884"/>
                  </a:cubicBezTo>
                  <a:cubicBezTo>
                    <a:pt x="916" y="843"/>
                    <a:pt x="937" y="813"/>
                    <a:pt x="967" y="772"/>
                  </a:cubicBezTo>
                  <a:cubicBezTo>
                    <a:pt x="1008" y="689"/>
                    <a:pt x="1040" y="607"/>
                    <a:pt x="1040" y="514"/>
                  </a:cubicBezTo>
                  <a:cubicBezTo>
                    <a:pt x="1029" y="473"/>
                    <a:pt x="1029" y="432"/>
                    <a:pt x="1019" y="381"/>
                  </a:cubicBezTo>
                  <a:cubicBezTo>
                    <a:pt x="998" y="299"/>
                    <a:pt x="947" y="216"/>
                    <a:pt x="885" y="155"/>
                  </a:cubicBezTo>
                  <a:cubicBezTo>
                    <a:pt x="834" y="103"/>
                    <a:pt x="782" y="62"/>
                    <a:pt x="710" y="41"/>
                  </a:cubicBezTo>
                  <a:cubicBezTo>
                    <a:pt x="649" y="11"/>
                    <a:pt x="587" y="0"/>
                    <a:pt x="51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5"/>
            <p:cNvSpPr/>
            <p:nvPr/>
          </p:nvSpPr>
          <p:spPr>
            <a:xfrm>
              <a:off x="7161992" y="4671418"/>
              <a:ext cx="13899" cy="15762"/>
            </a:xfrm>
            <a:custGeom>
              <a:rect b="b" l="l" r="r" t="t"/>
              <a:pathLst>
                <a:path extrusionOk="0" h="550" w="485">
                  <a:moveTo>
                    <a:pt x="186" y="0"/>
                  </a:moveTo>
                  <a:cubicBezTo>
                    <a:pt x="176" y="10"/>
                    <a:pt x="155" y="21"/>
                    <a:pt x="135" y="30"/>
                  </a:cubicBezTo>
                  <a:cubicBezTo>
                    <a:pt x="103" y="41"/>
                    <a:pt x="83" y="62"/>
                    <a:pt x="73" y="82"/>
                  </a:cubicBezTo>
                  <a:cubicBezTo>
                    <a:pt x="52" y="103"/>
                    <a:pt x="42" y="133"/>
                    <a:pt x="32" y="165"/>
                  </a:cubicBezTo>
                  <a:cubicBezTo>
                    <a:pt x="32" y="174"/>
                    <a:pt x="21" y="185"/>
                    <a:pt x="21" y="195"/>
                  </a:cubicBezTo>
                  <a:cubicBezTo>
                    <a:pt x="21" y="206"/>
                    <a:pt x="11" y="206"/>
                    <a:pt x="11" y="216"/>
                  </a:cubicBezTo>
                  <a:cubicBezTo>
                    <a:pt x="0" y="247"/>
                    <a:pt x="0" y="308"/>
                    <a:pt x="11" y="339"/>
                  </a:cubicBezTo>
                  <a:cubicBezTo>
                    <a:pt x="21" y="359"/>
                    <a:pt x="21" y="380"/>
                    <a:pt x="32" y="401"/>
                  </a:cubicBezTo>
                  <a:cubicBezTo>
                    <a:pt x="42" y="411"/>
                    <a:pt x="42" y="421"/>
                    <a:pt x="52" y="432"/>
                  </a:cubicBezTo>
                  <a:cubicBezTo>
                    <a:pt x="62" y="462"/>
                    <a:pt x="83" y="483"/>
                    <a:pt x="103" y="503"/>
                  </a:cubicBezTo>
                  <a:cubicBezTo>
                    <a:pt x="124" y="514"/>
                    <a:pt x="135" y="524"/>
                    <a:pt x="155" y="535"/>
                  </a:cubicBezTo>
                  <a:cubicBezTo>
                    <a:pt x="177" y="542"/>
                    <a:pt x="198" y="549"/>
                    <a:pt x="220" y="549"/>
                  </a:cubicBezTo>
                  <a:cubicBezTo>
                    <a:pt x="229" y="549"/>
                    <a:pt x="238" y="548"/>
                    <a:pt x="247" y="545"/>
                  </a:cubicBezTo>
                  <a:lnTo>
                    <a:pt x="299" y="545"/>
                  </a:lnTo>
                  <a:cubicBezTo>
                    <a:pt x="320" y="535"/>
                    <a:pt x="340" y="524"/>
                    <a:pt x="350" y="524"/>
                  </a:cubicBezTo>
                  <a:cubicBezTo>
                    <a:pt x="381" y="503"/>
                    <a:pt x="402" y="483"/>
                    <a:pt x="422" y="462"/>
                  </a:cubicBezTo>
                  <a:cubicBezTo>
                    <a:pt x="443" y="442"/>
                    <a:pt x="453" y="411"/>
                    <a:pt x="464" y="380"/>
                  </a:cubicBezTo>
                  <a:lnTo>
                    <a:pt x="464" y="370"/>
                  </a:lnTo>
                  <a:cubicBezTo>
                    <a:pt x="464" y="359"/>
                    <a:pt x="473" y="350"/>
                    <a:pt x="473" y="339"/>
                  </a:cubicBezTo>
                  <a:cubicBezTo>
                    <a:pt x="484" y="308"/>
                    <a:pt x="484" y="277"/>
                    <a:pt x="484" y="247"/>
                  </a:cubicBezTo>
                  <a:cubicBezTo>
                    <a:pt x="484" y="236"/>
                    <a:pt x="484" y="226"/>
                    <a:pt x="473" y="216"/>
                  </a:cubicBezTo>
                  <a:lnTo>
                    <a:pt x="473" y="195"/>
                  </a:lnTo>
                  <a:cubicBezTo>
                    <a:pt x="464" y="185"/>
                    <a:pt x="464" y="174"/>
                    <a:pt x="453" y="165"/>
                  </a:cubicBezTo>
                  <a:cubicBezTo>
                    <a:pt x="453" y="144"/>
                    <a:pt x="443" y="123"/>
                    <a:pt x="432" y="113"/>
                  </a:cubicBezTo>
                  <a:cubicBezTo>
                    <a:pt x="422" y="82"/>
                    <a:pt x="402" y="62"/>
                    <a:pt x="381" y="41"/>
                  </a:cubicBezTo>
                  <a:cubicBezTo>
                    <a:pt x="361" y="30"/>
                    <a:pt x="350" y="21"/>
                    <a:pt x="329" y="21"/>
                  </a:cubicBezTo>
                  <a:cubicBezTo>
                    <a:pt x="299" y="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5"/>
            <p:cNvSpPr/>
            <p:nvPr/>
          </p:nvSpPr>
          <p:spPr>
            <a:xfrm>
              <a:off x="7171133" y="4628661"/>
              <a:ext cx="21522" cy="21837"/>
            </a:xfrm>
            <a:custGeom>
              <a:rect b="b" l="l" r="r" t="t"/>
              <a:pathLst>
                <a:path extrusionOk="0" h="762" w="751">
                  <a:moveTo>
                    <a:pt x="381" y="1"/>
                  </a:moveTo>
                  <a:cubicBezTo>
                    <a:pt x="330" y="1"/>
                    <a:pt x="289" y="11"/>
                    <a:pt x="237" y="32"/>
                  </a:cubicBezTo>
                  <a:cubicBezTo>
                    <a:pt x="196" y="42"/>
                    <a:pt x="154" y="73"/>
                    <a:pt x="113" y="114"/>
                  </a:cubicBezTo>
                  <a:cubicBezTo>
                    <a:pt x="72" y="145"/>
                    <a:pt x="52" y="186"/>
                    <a:pt x="31" y="238"/>
                  </a:cubicBezTo>
                  <a:cubicBezTo>
                    <a:pt x="10" y="279"/>
                    <a:pt x="1" y="320"/>
                    <a:pt x="1" y="371"/>
                  </a:cubicBezTo>
                  <a:cubicBezTo>
                    <a:pt x="1" y="423"/>
                    <a:pt x="10" y="474"/>
                    <a:pt x="31" y="515"/>
                  </a:cubicBezTo>
                  <a:cubicBezTo>
                    <a:pt x="52" y="567"/>
                    <a:pt x="72" y="608"/>
                    <a:pt x="113" y="638"/>
                  </a:cubicBezTo>
                  <a:cubicBezTo>
                    <a:pt x="145" y="679"/>
                    <a:pt x="186" y="700"/>
                    <a:pt x="237" y="720"/>
                  </a:cubicBezTo>
                  <a:lnTo>
                    <a:pt x="298" y="752"/>
                  </a:lnTo>
                  <a:cubicBezTo>
                    <a:pt x="319" y="752"/>
                    <a:pt x="350" y="752"/>
                    <a:pt x="381" y="762"/>
                  </a:cubicBezTo>
                  <a:cubicBezTo>
                    <a:pt x="442" y="762"/>
                    <a:pt x="494" y="741"/>
                    <a:pt x="545" y="720"/>
                  </a:cubicBezTo>
                  <a:lnTo>
                    <a:pt x="556" y="711"/>
                  </a:lnTo>
                  <a:cubicBezTo>
                    <a:pt x="566" y="711"/>
                    <a:pt x="607" y="679"/>
                    <a:pt x="627" y="659"/>
                  </a:cubicBezTo>
                  <a:cubicBezTo>
                    <a:pt x="638" y="649"/>
                    <a:pt x="638" y="649"/>
                    <a:pt x="638" y="638"/>
                  </a:cubicBezTo>
                  <a:cubicBezTo>
                    <a:pt x="659" y="618"/>
                    <a:pt x="679" y="587"/>
                    <a:pt x="700" y="556"/>
                  </a:cubicBezTo>
                  <a:cubicBezTo>
                    <a:pt x="741" y="505"/>
                    <a:pt x="751" y="443"/>
                    <a:pt x="751" y="381"/>
                  </a:cubicBezTo>
                  <a:cubicBezTo>
                    <a:pt x="751" y="340"/>
                    <a:pt x="741" y="309"/>
                    <a:pt x="741" y="279"/>
                  </a:cubicBezTo>
                  <a:cubicBezTo>
                    <a:pt x="720" y="217"/>
                    <a:pt x="689" y="155"/>
                    <a:pt x="648" y="114"/>
                  </a:cubicBezTo>
                  <a:cubicBezTo>
                    <a:pt x="618" y="94"/>
                    <a:pt x="586" y="73"/>
                    <a:pt x="566" y="52"/>
                  </a:cubicBezTo>
                  <a:cubicBezTo>
                    <a:pt x="504" y="21"/>
                    <a:pt x="44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5"/>
            <p:cNvSpPr/>
            <p:nvPr/>
          </p:nvSpPr>
          <p:spPr>
            <a:xfrm>
              <a:off x="7413059" y="4734751"/>
              <a:ext cx="22124" cy="23327"/>
            </a:xfrm>
            <a:custGeom>
              <a:rect b="b" l="l" r="r" t="t"/>
              <a:pathLst>
                <a:path extrusionOk="0" h="814" w="772">
                  <a:moveTo>
                    <a:pt x="381" y="0"/>
                  </a:moveTo>
                  <a:cubicBezTo>
                    <a:pt x="350" y="0"/>
                    <a:pt x="319" y="11"/>
                    <a:pt x="288" y="11"/>
                  </a:cubicBezTo>
                  <a:cubicBezTo>
                    <a:pt x="217" y="32"/>
                    <a:pt x="165" y="62"/>
                    <a:pt x="114" y="114"/>
                  </a:cubicBezTo>
                  <a:cubicBezTo>
                    <a:pt x="93" y="134"/>
                    <a:pt x="73" y="165"/>
                    <a:pt x="62" y="185"/>
                  </a:cubicBezTo>
                  <a:cubicBezTo>
                    <a:pt x="21" y="247"/>
                    <a:pt x="0" y="309"/>
                    <a:pt x="0" y="381"/>
                  </a:cubicBezTo>
                  <a:cubicBezTo>
                    <a:pt x="11" y="412"/>
                    <a:pt x="11" y="443"/>
                    <a:pt x="21" y="484"/>
                  </a:cubicBezTo>
                  <a:cubicBezTo>
                    <a:pt x="21" y="505"/>
                    <a:pt x="41" y="525"/>
                    <a:pt x="52" y="546"/>
                  </a:cubicBezTo>
                  <a:cubicBezTo>
                    <a:pt x="52" y="556"/>
                    <a:pt x="52" y="576"/>
                    <a:pt x="62" y="597"/>
                  </a:cubicBezTo>
                  <a:cubicBezTo>
                    <a:pt x="73" y="638"/>
                    <a:pt x="103" y="679"/>
                    <a:pt x="134" y="710"/>
                  </a:cubicBezTo>
                  <a:cubicBezTo>
                    <a:pt x="165" y="741"/>
                    <a:pt x="206" y="772"/>
                    <a:pt x="247" y="782"/>
                  </a:cubicBezTo>
                  <a:cubicBezTo>
                    <a:pt x="288" y="802"/>
                    <a:pt x="340" y="813"/>
                    <a:pt x="381" y="813"/>
                  </a:cubicBezTo>
                  <a:lnTo>
                    <a:pt x="473" y="802"/>
                  </a:lnTo>
                  <a:cubicBezTo>
                    <a:pt x="535" y="782"/>
                    <a:pt x="587" y="761"/>
                    <a:pt x="638" y="710"/>
                  </a:cubicBezTo>
                  <a:cubicBezTo>
                    <a:pt x="648" y="690"/>
                    <a:pt x="669" y="669"/>
                    <a:pt x="690" y="638"/>
                  </a:cubicBezTo>
                  <a:cubicBezTo>
                    <a:pt x="710" y="607"/>
                    <a:pt x="720" y="576"/>
                    <a:pt x="731" y="535"/>
                  </a:cubicBezTo>
                  <a:lnTo>
                    <a:pt x="731" y="525"/>
                  </a:lnTo>
                  <a:cubicBezTo>
                    <a:pt x="751" y="484"/>
                    <a:pt x="772" y="432"/>
                    <a:pt x="761" y="381"/>
                  </a:cubicBezTo>
                  <a:cubicBezTo>
                    <a:pt x="772" y="329"/>
                    <a:pt x="761" y="278"/>
                    <a:pt x="731" y="237"/>
                  </a:cubicBezTo>
                  <a:cubicBezTo>
                    <a:pt x="720" y="185"/>
                    <a:pt x="690" y="144"/>
                    <a:pt x="658" y="114"/>
                  </a:cubicBezTo>
                  <a:cubicBezTo>
                    <a:pt x="617" y="73"/>
                    <a:pt x="576" y="52"/>
                    <a:pt x="535" y="32"/>
                  </a:cubicBezTo>
                  <a:cubicBezTo>
                    <a:pt x="484" y="11"/>
                    <a:pt x="443"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5"/>
            <p:cNvSpPr/>
            <p:nvPr/>
          </p:nvSpPr>
          <p:spPr>
            <a:xfrm>
              <a:off x="7150787" y="4747818"/>
              <a:ext cx="23900" cy="23069"/>
            </a:xfrm>
            <a:custGeom>
              <a:rect b="b" l="l" r="r" t="t"/>
              <a:pathLst>
                <a:path extrusionOk="0" h="805" w="834">
                  <a:moveTo>
                    <a:pt x="445" y="0"/>
                  </a:moveTo>
                  <a:cubicBezTo>
                    <a:pt x="424" y="0"/>
                    <a:pt x="403" y="3"/>
                    <a:pt x="382" y="8"/>
                  </a:cubicBezTo>
                  <a:cubicBezTo>
                    <a:pt x="330" y="8"/>
                    <a:pt x="279" y="28"/>
                    <a:pt x="227" y="49"/>
                  </a:cubicBezTo>
                  <a:lnTo>
                    <a:pt x="145" y="120"/>
                  </a:lnTo>
                  <a:cubicBezTo>
                    <a:pt x="94" y="172"/>
                    <a:pt x="62" y="223"/>
                    <a:pt x="42" y="295"/>
                  </a:cubicBezTo>
                  <a:cubicBezTo>
                    <a:pt x="42" y="305"/>
                    <a:pt x="42" y="316"/>
                    <a:pt x="32" y="316"/>
                  </a:cubicBezTo>
                  <a:cubicBezTo>
                    <a:pt x="1" y="449"/>
                    <a:pt x="42" y="593"/>
                    <a:pt x="135" y="686"/>
                  </a:cubicBezTo>
                  <a:cubicBezTo>
                    <a:pt x="203" y="762"/>
                    <a:pt x="306" y="805"/>
                    <a:pt x="405" y="805"/>
                  </a:cubicBezTo>
                  <a:cubicBezTo>
                    <a:pt x="439" y="805"/>
                    <a:pt x="473" y="800"/>
                    <a:pt x="505" y="789"/>
                  </a:cubicBezTo>
                  <a:lnTo>
                    <a:pt x="526" y="789"/>
                  </a:lnTo>
                  <a:cubicBezTo>
                    <a:pt x="577" y="778"/>
                    <a:pt x="628" y="748"/>
                    <a:pt x="669" y="717"/>
                  </a:cubicBezTo>
                  <a:cubicBezTo>
                    <a:pt x="711" y="686"/>
                    <a:pt x="752" y="645"/>
                    <a:pt x="772" y="604"/>
                  </a:cubicBezTo>
                  <a:cubicBezTo>
                    <a:pt x="793" y="563"/>
                    <a:pt x="803" y="532"/>
                    <a:pt x="813" y="501"/>
                  </a:cubicBezTo>
                  <a:cubicBezTo>
                    <a:pt x="834" y="439"/>
                    <a:pt x="834" y="367"/>
                    <a:pt x="813" y="295"/>
                  </a:cubicBezTo>
                  <a:cubicBezTo>
                    <a:pt x="813" y="285"/>
                    <a:pt x="803" y="264"/>
                    <a:pt x="793" y="254"/>
                  </a:cubicBezTo>
                  <a:cubicBezTo>
                    <a:pt x="782" y="202"/>
                    <a:pt x="752" y="151"/>
                    <a:pt x="711" y="120"/>
                  </a:cubicBezTo>
                  <a:cubicBezTo>
                    <a:pt x="679" y="100"/>
                    <a:pt x="659" y="79"/>
                    <a:pt x="628" y="49"/>
                  </a:cubicBezTo>
                  <a:lnTo>
                    <a:pt x="535" y="17"/>
                  </a:lnTo>
                  <a:lnTo>
                    <a:pt x="526" y="17"/>
                  </a:lnTo>
                  <a:cubicBezTo>
                    <a:pt x="502" y="5"/>
                    <a:pt x="474" y="0"/>
                    <a:pt x="4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5"/>
            <p:cNvSpPr/>
            <p:nvPr/>
          </p:nvSpPr>
          <p:spPr>
            <a:xfrm>
              <a:off x="7847389" y="3979512"/>
              <a:ext cx="135005" cy="84884"/>
            </a:xfrm>
            <a:custGeom>
              <a:rect b="b" l="l" r="r" t="t"/>
              <a:pathLst>
                <a:path extrusionOk="0" h="2962" w="4711">
                  <a:moveTo>
                    <a:pt x="4289" y="0"/>
                  </a:moveTo>
                  <a:cubicBezTo>
                    <a:pt x="2849" y="535"/>
                    <a:pt x="1410" y="1080"/>
                    <a:pt x="1" y="1635"/>
                  </a:cubicBezTo>
                  <a:cubicBezTo>
                    <a:pt x="11" y="1707"/>
                    <a:pt x="32" y="1779"/>
                    <a:pt x="53" y="1851"/>
                  </a:cubicBezTo>
                  <a:cubicBezTo>
                    <a:pt x="145" y="2231"/>
                    <a:pt x="248" y="2592"/>
                    <a:pt x="350" y="2962"/>
                  </a:cubicBezTo>
                  <a:cubicBezTo>
                    <a:pt x="1790" y="2396"/>
                    <a:pt x="3250" y="1841"/>
                    <a:pt x="4710" y="1296"/>
                  </a:cubicBezTo>
                  <a:cubicBezTo>
                    <a:pt x="4639" y="1049"/>
                    <a:pt x="4566" y="792"/>
                    <a:pt x="4495" y="535"/>
                  </a:cubicBezTo>
                  <a:cubicBezTo>
                    <a:pt x="4433" y="370"/>
                    <a:pt x="4371" y="216"/>
                    <a:pt x="4310" y="51"/>
                  </a:cubicBezTo>
                  <a:cubicBezTo>
                    <a:pt x="4299" y="41"/>
                    <a:pt x="4289" y="21"/>
                    <a:pt x="4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a:off x="7840913" y="3945839"/>
              <a:ext cx="127325" cy="75541"/>
            </a:xfrm>
            <a:custGeom>
              <a:rect b="b" l="l" r="r" t="t"/>
              <a:pathLst>
                <a:path extrusionOk="0" h="2636" w="4443">
                  <a:moveTo>
                    <a:pt x="3785" y="0"/>
                  </a:moveTo>
                  <a:cubicBezTo>
                    <a:pt x="3716" y="0"/>
                    <a:pt x="3645" y="14"/>
                    <a:pt x="3579" y="24"/>
                  </a:cubicBezTo>
                  <a:cubicBezTo>
                    <a:pt x="3373" y="65"/>
                    <a:pt x="3178" y="106"/>
                    <a:pt x="2983" y="157"/>
                  </a:cubicBezTo>
                  <a:cubicBezTo>
                    <a:pt x="2180" y="363"/>
                    <a:pt x="1358" y="641"/>
                    <a:pt x="649" y="1072"/>
                  </a:cubicBezTo>
                  <a:cubicBezTo>
                    <a:pt x="402" y="1226"/>
                    <a:pt x="103" y="1432"/>
                    <a:pt x="42" y="1740"/>
                  </a:cubicBezTo>
                  <a:cubicBezTo>
                    <a:pt x="1" y="1946"/>
                    <a:pt x="62" y="2162"/>
                    <a:pt x="114" y="2368"/>
                  </a:cubicBezTo>
                  <a:cubicBezTo>
                    <a:pt x="135" y="2460"/>
                    <a:pt x="155" y="2553"/>
                    <a:pt x="176" y="2635"/>
                  </a:cubicBezTo>
                  <a:cubicBezTo>
                    <a:pt x="1584" y="2080"/>
                    <a:pt x="3014" y="1545"/>
                    <a:pt x="4443" y="1011"/>
                  </a:cubicBezTo>
                  <a:cubicBezTo>
                    <a:pt x="4381" y="877"/>
                    <a:pt x="4319" y="733"/>
                    <a:pt x="4258" y="599"/>
                  </a:cubicBezTo>
                  <a:cubicBezTo>
                    <a:pt x="4186" y="435"/>
                    <a:pt x="4114" y="219"/>
                    <a:pt x="4001" y="85"/>
                  </a:cubicBezTo>
                  <a:cubicBezTo>
                    <a:pt x="3940" y="19"/>
                    <a:pt x="3864" y="0"/>
                    <a:pt x="3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5"/>
            <p:cNvSpPr/>
            <p:nvPr/>
          </p:nvSpPr>
          <p:spPr>
            <a:xfrm>
              <a:off x="7858594" y="4021638"/>
              <a:ext cx="129990" cy="63677"/>
            </a:xfrm>
            <a:custGeom>
              <a:rect b="b" l="l" r="r" t="t"/>
              <a:pathLst>
                <a:path extrusionOk="0" h="2222" w="4536">
                  <a:moveTo>
                    <a:pt x="4360" y="0"/>
                  </a:moveTo>
                  <a:cubicBezTo>
                    <a:pt x="2900" y="546"/>
                    <a:pt x="1440" y="1090"/>
                    <a:pt x="1" y="1666"/>
                  </a:cubicBezTo>
                  <a:cubicBezTo>
                    <a:pt x="52" y="1851"/>
                    <a:pt x="103" y="2036"/>
                    <a:pt x="144" y="2221"/>
                  </a:cubicBezTo>
                  <a:cubicBezTo>
                    <a:pt x="1554" y="1707"/>
                    <a:pt x="3044" y="1163"/>
                    <a:pt x="4536" y="607"/>
                  </a:cubicBezTo>
                  <a:cubicBezTo>
                    <a:pt x="4474" y="402"/>
                    <a:pt x="4422" y="206"/>
                    <a:pt x="4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5"/>
            <p:cNvSpPr/>
            <p:nvPr/>
          </p:nvSpPr>
          <p:spPr>
            <a:xfrm>
              <a:off x="7820279" y="4231440"/>
              <a:ext cx="89325" cy="56025"/>
            </a:xfrm>
            <a:custGeom>
              <a:rect b="b" l="l" r="r" t="t"/>
              <a:pathLst>
                <a:path extrusionOk="0" h="1955" w="3117">
                  <a:moveTo>
                    <a:pt x="3117" y="1"/>
                  </a:moveTo>
                  <a:lnTo>
                    <a:pt x="1122" y="752"/>
                  </a:lnTo>
                  <a:cubicBezTo>
                    <a:pt x="762" y="875"/>
                    <a:pt x="382" y="1019"/>
                    <a:pt x="1" y="1286"/>
                  </a:cubicBezTo>
                  <a:lnTo>
                    <a:pt x="62" y="1286"/>
                  </a:lnTo>
                  <a:cubicBezTo>
                    <a:pt x="721" y="1358"/>
                    <a:pt x="1369" y="1595"/>
                    <a:pt x="1965" y="1954"/>
                  </a:cubicBezTo>
                  <a:cubicBezTo>
                    <a:pt x="2222" y="1193"/>
                    <a:pt x="2613" y="535"/>
                    <a:pt x="31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a:off x="7238020" y="4438031"/>
              <a:ext cx="291475" cy="321881"/>
            </a:xfrm>
            <a:custGeom>
              <a:rect b="b" l="l" r="r" t="t"/>
              <a:pathLst>
                <a:path extrusionOk="0" h="11232" w="10171">
                  <a:moveTo>
                    <a:pt x="4902" y="1"/>
                  </a:moveTo>
                  <a:cubicBezTo>
                    <a:pt x="3748" y="1"/>
                    <a:pt x="2706" y="349"/>
                    <a:pt x="1872" y="1028"/>
                  </a:cubicBezTo>
                  <a:cubicBezTo>
                    <a:pt x="844" y="1851"/>
                    <a:pt x="185" y="3126"/>
                    <a:pt x="41" y="4607"/>
                  </a:cubicBezTo>
                  <a:cubicBezTo>
                    <a:pt x="32" y="4648"/>
                    <a:pt x="32" y="4689"/>
                    <a:pt x="21" y="4730"/>
                  </a:cubicBezTo>
                  <a:cubicBezTo>
                    <a:pt x="11" y="4915"/>
                    <a:pt x="0" y="5100"/>
                    <a:pt x="11" y="5285"/>
                  </a:cubicBezTo>
                  <a:cubicBezTo>
                    <a:pt x="134" y="6241"/>
                    <a:pt x="566" y="7208"/>
                    <a:pt x="936" y="8010"/>
                  </a:cubicBezTo>
                  <a:cubicBezTo>
                    <a:pt x="1451" y="9141"/>
                    <a:pt x="2283" y="10098"/>
                    <a:pt x="3394" y="10663"/>
                  </a:cubicBezTo>
                  <a:cubicBezTo>
                    <a:pt x="4110" y="11035"/>
                    <a:pt x="4904" y="11231"/>
                    <a:pt x="5703" y="11231"/>
                  </a:cubicBezTo>
                  <a:cubicBezTo>
                    <a:pt x="6097" y="11231"/>
                    <a:pt x="6492" y="11183"/>
                    <a:pt x="6880" y="11085"/>
                  </a:cubicBezTo>
                  <a:cubicBezTo>
                    <a:pt x="8062" y="10776"/>
                    <a:pt x="9121" y="9984"/>
                    <a:pt x="9666" y="8874"/>
                  </a:cubicBezTo>
                  <a:cubicBezTo>
                    <a:pt x="9903" y="8370"/>
                    <a:pt x="10057" y="7836"/>
                    <a:pt x="10139" y="7280"/>
                  </a:cubicBezTo>
                  <a:cubicBezTo>
                    <a:pt x="10170" y="6992"/>
                    <a:pt x="10170" y="6704"/>
                    <a:pt x="10139" y="6417"/>
                  </a:cubicBezTo>
                  <a:lnTo>
                    <a:pt x="10139" y="6365"/>
                  </a:lnTo>
                  <a:lnTo>
                    <a:pt x="9368" y="6550"/>
                  </a:lnTo>
                  <a:cubicBezTo>
                    <a:pt x="9286" y="6899"/>
                    <a:pt x="9163" y="7219"/>
                    <a:pt x="8987" y="7506"/>
                  </a:cubicBezTo>
                  <a:cubicBezTo>
                    <a:pt x="8638" y="8092"/>
                    <a:pt x="8114" y="8514"/>
                    <a:pt x="7517" y="8740"/>
                  </a:cubicBezTo>
                  <a:cubicBezTo>
                    <a:pt x="7215" y="8852"/>
                    <a:pt x="6891" y="8913"/>
                    <a:pt x="6562" y="8913"/>
                  </a:cubicBezTo>
                  <a:cubicBezTo>
                    <a:pt x="6377" y="8913"/>
                    <a:pt x="6191" y="8894"/>
                    <a:pt x="6005" y="8853"/>
                  </a:cubicBezTo>
                  <a:cubicBezTo>
                    <a:pt x="4391" y="8503"/>
                    <a:pt x="3106" y="6602"/>
                    <a:pt x="3250" y="4771"/>
                  </a:cubicBezTo>
                  <a:cubicBezTo>
                    <a:pt x="3250" y="4751"/>
                    <a:pt x="3250" y="4719"/>
                    <a:pt x="3260" y="4699"/>
                  </a:cubicBezTo>
                  <a:cubicBezTo>
                    <a:pt x="3352" y="3815"/>
                    <a:pt x="3743" y="3044"/>
                    <a:pt x="4360" y="2550"/>
                  </a:cubicBezTo>
                  <a:cubicBezTo>
                    <a:pt x="4881" y="2133"/>
                    <a:pt x="5513" y="1922"/>
                    <a:pt x="6217" y="1922"/>
                  </a:cubicBezTo>
                  <a:cubicBezTo>
                    <a:pt x="6347" y="1922"/>
                    <a:pt x="6479" y="1929"/>
                    <a:pt x="6612" y="1943"/>
                  </a:cubicBezTo>
                  <a:cubicBezTo>
                    <a:pt x="7044" y="1995"/>
                    <a:pt x="7476" y="2169"/>
                    <a:pt x="7867" y="2447"/>
                  </a:cubicBezTo>
                  <a:lnTo>
                    <a:pt x="8165" y="2272"/>
                  </a:lnTo>
                  <a:lnTo>
                    <a:pt x="7744" y="935"/>
                  </a:lnTo>
                  <a:cubicBezTo>
                    <a:pt x="7065" y="432"/>
                    <a:pt x="6325" y="124"/>
                    <a:pt x="5594" y="41"/>
                  </a:cubicBezTo>
                  <a:cubicBezTo>
                    <a:pt x="5359" y="14"/>
                    <a:pt x="5128" y="1"/>
                    <a:pt x="490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a:off x="7337604" y="4538533"/>
              <a:ext cx="89927" cy="140565"/>
            </a:xfrm>
            <a:custGeom>
              <a:rect b="b" l="l" r="r" t="t"/>
              <a:pathLst>
                <a:path extrusionOk="0" h="4905" w="3138">
                  <a:moveTo>
                    <a:pt x="845" y="0"/>
                  </a:moveTo>
                  <a:cubicBezTo>
                    <a:pt x="732" y="0"/>
                    <a:pt x="622" y="8"/>
                    <a:pt x="515" y="20"/>
                  </a:cubicBezTo>
                  <a:cubicBezTo>
                    <a:pt x="309" y="369"/>
                    <a:pt x="176" y="781"/>
                    <a:pt x="135" y="1223"/>
                  </a:cubicBezTo>
                  <a:lnTo>
                    <a:pt x="124" y="1295"/>
                  </a:lnTo>
                  <a:cubicBezTo>
                    <a:pt x="1" y="2827"/>
                    <a:pt x="978" y="4421"/>
                    <a:pt x="2274" y="4904"/>
                  </a:cubicBezTo>
                  <a:cubicBezTo>
                    <a:pt x="2521" y="4729"/>
                    <a:pt x="2736" y="4503"/>
                    <a:pt x="2901" y="4236"/>
                  </a:cubicBezTo>
                  <a:cubicBezTo>
                    <a:pt x="2994" y="4061"/>
                    <a:pt x="3076" y="3886"/>
                    <a:pt x="3137" y="3680"/>
                  </a:cubicBezTo>
                  <a:lnTo>
                    <a:pt x="3137" y="3680"/>
                  </a:lnTo>
                  <a:cubicBezTo>
                    <a:pt x="3056" y="3695"/>
                    <a:pt x="2977" y="3703"/>
                    <a:pt x="2899" y="3703"/>
                  </a:cubicBezTo>
                  <a:cubicBezTo>
                    <a:pt x="2809" y="3703"/>
                    <a:pt x="2721" y="3692"/>
                    <a:pt x="2633" y="3670"/>
                  </a:cubicBezTo>
                  <a:cubicBezTo>
                    <a:pt x="1801" y="3495"/>
                    <a:pt x="1153" y="2549"/>
                    <a:pt x="1235" y="1624"/>
                  </a:cubicBezTo>
                  <a:lnTo>
                    <a:pt x="1235" y="1583"/>
                  </a:lnTo>
                  <a:cubicBezTo>
                    <a:pt x="1287" y="1038"/>
                    <a:pt x="1575" y="596"/>
                    <a:pt x="1996" y="349"/>
                  </a:cubicBezTo>
                  <a:cubicBezTo>
                    <a:pt x="1718" y="164"/>
                    <a:pt x="1420" y="51"/>
                    <a:pt x="1132" y="20"/>
                  </a:cubicBezTo>
                  <a:cubicBezTo>
                    <a:pt x="1034" y="6"/>
                    <a:pt x="939"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5"/>
            <p:cNvSpPr/>
            <p:nvPr/>
          </p:nvSpPr>
          <p:spPr>
            <a:xfrm>
              <a:off x="7122215" y="4468064"/>
              <a:ext cx="153260" cy="269180"/>
            </a:xfrm>
            <a:custGeom>
              <a:rect b="b" l="l" r="r" t="t"/>
              <a:pathLst>
                <a:path extrusionOk="0" h="9393" w="5348">
                  <a:moveTo>
                    <a:pt x="5348" y="1"/>
                  </a:moveTo>
                  <a:lnTo>
                    <a:pt x="4875" y="196"/>
                  </a:lnTo>
                  <a:lnTo>
                    <a:pt x="4093" y="504"/>
                  </a:lnTo>
                  <a:lnTo>
                    <a:pt x="3312" y="803"/>
                  </a:lnTo>
                  <a:cubicBezTo>
                    <a:pt x="3178" y="854"/>
                    <a:pt x="3044" y="906"/>
                    <a:pt x="2931" y="957"/>
                  </a:cubicBezTo>
                  <a:cubicBezTo>
                    <a:pt x="2807" y="998"/>
                    <a:pt x="2684" y="1060"/>
                    <a:pt x="2571" y="1121"/>
                  </a:cubicBezTo>
                  <a:cubicBezTo>
                    <a:pt x="2098" y="1358"/>
                    <a:pt x="1676" y="1687"/>
                    <a:pt x="1327" y="2078"/>
                  </a:cubicBezTo>
                  <a:cubicBezTo>
                    <a:pt x="607" y="2860"/>
                    <a:pt x="186" y="3888"/>
                    <a:pt x="52" y="4947"/>
                  </a:cubicBezTo>
                  <a:cubicBezTo>
                    <a:pt x="1" y="5214"/>
                    <a:pt x="11" y="5481"/>
                    <a:pt x="1" y="5749"/>
                  </a:cubicBezTo>
                  <a:cubicBezTo>
                    <a:pt x="1" y="5883"/>
                    <a:pt x="11" y="6016"/>
                    <a:pt x="21" y="6150"/>
                  </a:cubicBezTo>
                  <a:lnTo>
                    <a:pt x="31" y="6356"/>
                  </a:lnTo>
                  <a:lnTo>
                    <a:pt x="62" y="6551"/>
                  </a:lnTo>
                  <a:cubicBezTo>
                    <a:pt x="124" y="7085"/>
                    <a:pt x="278" y="7610"/>
                    <a:pt x="463" y="8114"/>
                  </a:cubicBezTo>
                  <a:cubicBezTo>
                    <a:pt x="545" y="8360"/>
                    <a:pt x="659" y="8597"/>
                    <a:pt x="771" y="8824"/>
                  </a:cubicBezTo>
                  <a:cubicBezTo>
                    <a:pt x="1008" y="9132"/>
                    <a:pt x="1306" y="9368"/>
                    <a:pt x="1759" y="9389"/>
                  </a:cubicBezTo>
                  <a:cubicBezTo>
                    <a:pt x="1792" y="9391"/>
                    <a:pt x="1826" y="9393"/>
                    <a:pt x="1860" y="9393"/>
                  </a:cubicBezTo>
                  <a:cubicBezTo>
                    <a:pt x="2207" y="9393"/>
                    <a:pt x="2551" y="9254"/>
                    <a:pt x="2869" y="9142"/>
                  </a:cubicBezTo>
                  <a:cubicBezTo>
                    <a:pt x="3260" y="9009"/>
                    <a:pt x="3630" y="8875"/>
                    <a:pt x="4011" y="8721"/>
                  </a:cubicBezTo>
                  <a:cubicBezTo>
                    <a:pt x="4144" y="8659"/>
                    <a:pt x="4432" y="8597"/>
                    <a:pt x="4504" y="8453"/>
                  </a:cubicBezTo>
                  <a:cubicBezTo>
                    <a:pt x="4566" y="8330"/>
                    <a:pt x="4484" y="8155"/>
                    <a:pt x="4443" y="8042"/>
                  </a:cubicBezTo>
                  <a:cubicBezTo>
                    <a:pt x="4309" y="7661"/>
                    <a:pt x="4155" y="7281"/>
                    <a:pt x="4021" y="6900"/>
                  </a:cubicBezTo>
                  <a:cubicBezTo>
                    <a:pt x="3600" y="5718"/>
                    <a:pt x="3332" y="4423"/>
                    <a:pt x="3764" y="3240"/>
                  </a:cubicBezTo>
                  <a:cubicBezTo>
                    <a:pt x="3949" y="1944"/>
                    <a:pt x="4504" y="824"/>
                    <a:pt x="5348"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5"/>
            <p:cNvSpPr/>
            <p:nvPr/>
          </p:nvSpPr>
          <p:spPr>
            <a:xfrm>
              <a:off x="7116025" y="3963005"/>
              <a:ext cx="129990" cy="350252"/>
            </a:xfrm>
            <a:custGeom>
              <a:rect b="b" l="l" r="r" t="t"/>
              <a:pathLst>
                <a:path extrusionOk="0" h="12222" w="4536">
                  <a:moveTo>
                    <a:pt x="1707" y="0"/>
                  </a:moveTo>
                  <a:cubicBezTo>
                    <a:pt x="1512" y="144"/>
                    <a:pt x="1317" y="298"/>
                    <a:pt x="1131" y="463"/>
                  </a:cubicBezTo>
                  <a:cubicBezTo>
                    <a:pt x="381" y="1656"/>
                    <a:pt x="0" y="3188"/>
                    <a:pt x="62" y="4792"/>
                  </a:cubicBezTo>
                  <a:cubicBezTo>
                    <a:pt x="114" y="6201"/>
                    <a:pt x="484" y="7661"/>
                    <a:pt x="1183" y="9265"/>
                  </a:cubicBezTo>
                  <a:cubicBezTo>
                    <a:pt x="1707" y="10458"/>
                    <a:pt x="2294" y="11404"/>
                    <a:pt x="2962" y="12134"/>
                  </a:cubicBezTo>
                  <a:cubicBezTo>
                    <a:pt x="3003" y="12164"/>
                    <a:pt x="3055" y="12196"/>
                    <a:pt x="3106" y="12206"/>
                  </a:cubicBezTo>
                  <a:cubicBezTo>
                    <a:pt x="3148" y="12217"/>
                    <a:pt x="3192" y="12221"/>
                    <a:pt x="3237" y="12221"/>
                  </a:cubicBezTo>
                  <a:cubicBezTo>
                    <a:pt x="3440" y="12221"/>
                    <a:pt x="3660" y="12121"/>
                    <a:pt x="3846" y="12062"/>
                  </a:cubicBezTo>
                  <a:cubicBezTo>
                    <a:pt x="4072" y="11990"/>
                    <a:pt x="4309" y="11887"/>
                    <a:pt x="4535" y="11784"/>
                  </a:cubicBezTo>
                  <a:cubicBezTo>
                    <a:pt x="3188" y="10314"/>
                    <a:pt x="2191" y="8504"/>
                    <a:pt x="1677" y="6591"/>
                  </a:cubicBezTo>
                  <a:cubicBezTo>
                    <a:pt x="1101" y="4452"/>
                    <a:pt x="1122" y="2129"/>
                    <a:pt x="1707"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a:off x="7085964" y="4007482"/>
              <a:ext cx="104944" cy="322999"/>
            </a:xfrm>
            <a:custGeom>
              <a:rect b="b" l="l" r="r" t="t"/>
              <a:pathLst>
                <a:path extrusionOk="0" h="11271" w="3662">
                  <a:moveTo>
                    <a:pt x="1255" y="1"/>
                  </a:moveTo>
                  <a:cubicBezTo>
                    <a:pt x="998" y="382"/>
                    <a:pt x="752" y="782"/>
                    <a:pt x="525" y="1214"/>
                  </a:cubicBezTo>
                  <a:cubicBezTo>
                    <a:pt x="453" y="1338"/>
                    <a:pt x="391" y="1461"/>
                    <a:pt x="340" y="1584"/>
                  </a:cubicBezTo>
                  <a:cubicBezTo>
                    <a:pt x="1" y="3003"/>
                    <a:pt x="176" y="4474"/>
                    <a:pt x="423" y="5574"/>
                  </a:cubicBezTo>
                  <a:cubicBezTo>
                    <a:pt x="926" y="7806"/>
                    <a:pt x="1985" y="9801"/>
                    <a:pt x="3425" y="11271"/>
                  </a:cubicBezTo>
                  <a:cubicBezTo>
                    <a:pt x="3487" y="11229"/>
                    <a:pt x="3558" y="11188"/>
                    <a:pt x="3599" y="11117"/>
                  </a:cubicBezTo>
                  <a:cubicBezTo>
                    <a:pt x="3661" y="11003"/>
                    <a:pt x="3599" y="10911"/>
                    <a:pt x="3548" y="10808"/>
                  </a:cubicBezTo>
                  <a:cubicBezTo>
                    <a:pt x="3435" y="10592"/>
                    <a:pt x="3343" y="10386"/>
                    <a:pt x="3219" y="10181"/>
                  </a:cubicBezTo>
                  <a:cubicBezTo>
                    <a:pt x="2746" y="9523"/>
                    <a:pt x="2304" y="8752"/>
                    <a:pt x="1913" y="7857"/>
                  </a:cubicBezTo>
                  <a:cubicBezTo>
                    <a:pt x="1193" y="6211"/>
                    <a:pt x="813" y="4710"/>
                    <a:pt x="761" y="3250"/>
                  </a:cubicBezTo>
                  <a:cubicBezTo>
                    <a:pt x="720" y="2109"/>
                    <a:pt x="896" y="988"/>
                    <a:pt x="1255"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a:off x="7152277" y="3945324"/>
              <a:ext cx="117582" cy="353347"/>
            </a:xfrm>
            <a:custGeom>
              <a:rect b="b" l="l" r="r" t="t"/>
              <a:pathLst>
                <a:path extrusionOk="0" h="12330" w="4103">
                  <a:moveTo>
                    <a:pt x="1820" y="1"/>
                  </a:moveTo>
                  <a:cubicBezTo>
                    <a:pt x="1399" y="72"/>
                    <a:pt x="1008" y="247"/>
                    <a:pt x="679" y="453"/>
                  </a:cubicBezTo>
                  <a:cubicBezTo>
                    <a:pt x="31" y="2622"/>
                    <a:pt x="1" y="4987"/>
                    <a:pt x="576" y="7167"/>
                  </a:cubicBezTo>
                  <a:cubicBezTo>
                    <a:pt x="1090" y="9070"/>
                    <a:pt x="2087" y="10869"/>
                    <a:pt x="3435" y="12329"/>
                  </a:cubicBezTo>
                  <a:cubicBezTo>
                    <a:pt x="3650" y="12237"/>
                    <a:pt x="3938" y="12114"/>
                    <a:pt x="4031" y="11928"/>
                  </a:cubicBezTo>
                  <a:cubicBezTo>
                    <a:pt x="4103" y="11784"/>
                    <a:pt x="4021" y="11568"/>
                    <a:pt x="3938" y="11404"/>
                  </a:cubicBezTo>
                  <a:cubicBezTo>
                    <a:pt x="3815" y="11250"/>
                    <a:pt x="3682" y="11085"/>
                    <a:pt x="3558" y="10910"/>
                  </a:cubicBezTo>
                  <a:cubicBezTo>
                    <a:pt x="1285" y="7815"/>
                    <a:pt x="627" y="3650"/>
                    <a:pt x="1820"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5"/>
            <p:cNvSpPr/>
            <p:nvPr/>
          </p:nvSpPr>
          <p:spPr>
            <a:xfrm>
              <a:off x="7414807" y="4642818"/>
              <a:ext cx="74882" cy="40550"/>
            </a:xfrm>
            <a:custGeom>
              <a:rect b="b" l="l" r="r" t="t"/>
              <a:pathLst>
                <a:path extrusionOk="0" h="1415" w="2613">
                  <a:moveTo>
                    <a:pt x="2613" y="0"/>
                  </a:moveTo>
                  <a:cubicBezTo>
                    <a:pt x="2592" y="11"/>
                    <a:pt x="2572" y="21"/>
                    <a:pt x="2551" y="21"/>
                  </a:cubicBezTo>
                  <a:cubicBezTo>
                    <a:pt x="2448" y="62"/>
                    <a:pt x="2345" y="103"/>
                    <a:pt x="2243" y="134"/>
                  </a:cubicBezTo>
                  <a:cubicBezTo>
                    <a:pt x="2006" y="217"/>
                    <a:pt x="1780" y="288"/>
                    <a:pt x="1543" y="360"/>
                  </a:cubicBezTo>
                  <a:cubicBezTo>
                    <a:pt x="1214" y="463"/>
                    <a:pt x="875" y="566"/>
                    <a:pt x="546" y="690"/>
                  </a:cubicBezTo>
                  <a:cubicBezTo>
                    <a:pt x="536" y="720"/>
                    <a:pt x="526" y="751"/>
                    <a:pt x="505" y="772"/>
                  </a:cubicBezTo>
                  <a:cubicBezTo>
                    <a:pt x="371" y="998"/>
                    <a:pt x="197" y="1204"/>
                    <a:pt x="1" y="1378"/>
                  </a:cubicBezTo>
                  <a:cubicBezTo>
                    <a:pt x="136" y="1402"/>
                    <a:pt x="272" y="1414"/>
                    <a:pt x="407" y="1414"/>
                  </a:cubicBezTo>
                  <a:cubicBezTo>
                    <a:pt x="1248" y="1414"/>
                    <a:pt x="2060" y="955"/>
                    <a:pt x="2521" y="175"/>
                  </a:cubicBezTo>
                  <a:cubicBezTo>
                    <a:pt x="2551" y="124"/>
                    <a:pt x="2582" y="62"/>
                    <a:pt x="2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5"/>
            <p:cNvSpPr/>
            <p:nvPr/>
          </p:nvSpPr>
          <p:spPr>
            <a:xfrm>
              <a:off x="7222401" y="3946499"/>
              <a:ext cx="141769" cy="320649"/>
            </a:xfrm>
            <a:custGeom>
              <a:rect b="b" l="l" r="r" t="t"/>
              <a:pathLst>
                <a:path extrusionOk="0" h="11189" w="4947">
                  <a:moveTo>
                    <a:pt x="463" y="1"/>
                  </a:moveTo>
                  <a:lnTo>
                    <a:pt x="463" y="1"/>
                  </a:lnTo>
                  <a:cubicBezTo>
                    <a:pt x="1" y="2016"/>
                    <a:pt x="93" y="4185"/>
                    <a:pt x="751" y="6150"/>
                  </a:cubicBezTo>
                  <a:cubicBezTo>
                    <a:pt x="1389" y="8083"/>
                    <a:pt x="2602" y="9861"/>
                    <a:pt x="4155" y="11188"/>
                  </a:cubicBezTo>
                  <a:cubicBezTo>
                    <a:pt x="4268" y="11127"/>
                    <a:pt x="4391" y="11075"/>
                    <a:pt x="4494" y="11013"/>
                  </a:cubicBezTo>
                  <a:cubicBezTo>
                    <a:pt x="4669" y="10921"/>
                    <a:pt x="4946" y="10756"/>
                    <a:pt x="4905" y="10530"/>
                  </a:cubicBezTo>
                  <a:cubicBezTo>
                    <a:pt x="4885" y="10448"/>
                    <a:pt x="4854" y="10366"/>
                    <a:pt x="4792" y="10283"/>
                  </a:cubicBezTo>
                  <a:cubicBezTo>
                    <a:pt x="3774" y="9594"/>
                    <a:pt x="2787" y="8689"/>
                    <a:pt x="2160" y="7507"/>
                  </a:cubicBezTo>
                  <a:cubicBezTo>
                    <a:pt x="1224" y="5738"/>
                    <a:pt x="895" y="3692"/>
                    <a:pt x="1235" y="1717"/>
                  </a:cubicBezTo>
                  <a:lnTo>
                    <a:pt x="1255" y="1635"/>
                  </a:lnTo>
                  <a:cubicBezTo>
                    <a:pt x="1327" y="1235"/>
                    <a:pt x="1399" y="813"/>
                    <a:pt x="1203" y="494"/>
                  </a:cubicBezTo>
                  <a:cubicBezTo>
                    <a:pt x="1111" y="330"/>
                    <a:pt x="947" y="196"/>
                    <a:pt x="721" y="93"/>
                  </a:cubicBezTo>
                  <a:cubicBezTo>
                    <a:pt x="638" y="62"/>
                    <a:pt x="556" y="31"/>
                    <a:pt x="46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5"/>
            <p:cNvSpPr/>
            <p:nvPr/>
          </p:nvSpPr>
          <p:spPr>
            <a:xfrm>
              <a:off x="7176435" y="3091045"/>
              <a:ext cx="995132" cy="1162835"/>
            </a:xfrm>
            <a:custGeom>
              <a:rect b="b" l="l" r="r" t="t"/>
              <a:pathLst>
                <a:path extrusionOk="0" h="40577" w="34725">
                  <a:moveTo>
                    <a:pt x="28072" y="1"/>
                  </a:moveTo>
                  <a:lnTo>
                    <a:pt x="16597" y="4310"/>
                  </a:lnTo>
                  <a:cubicBezTo>
                    <a:pt x="16874" y="7034"/>
                    <a:pt x="16586" y="9842"/>
                    <a:pt x="15733" y="12443"/>
                  </a:cubicBezTo>
                  <a:cubicBezTo>
                    <a:pt x="15733" y="12453"/>
                    <a:pt x="15722" y="12463"/>
                    <a:pt x="15722" y="12474"/>
                  </a:cubicBezTo>
                  <a:cubicBezTo>
                    <a:pt x="15969" y="12525"/>
                    <a:pt x="16206" y="12597"/>
                    <a:pt x="16442" y="12689"/>
                  </a:cubicBezTo>
                  <a:cubicBezTo>
                    <a:pt x="16692" y="12567"/>
                    <a:pt x="16947" y="12505"/>
                    <a:pt x="17196" y="12505"/>
                  </a:cubicBezTo>
                  <a:cubicBezTo>
                    <a:pt x="17470" y="12505"/>
                    <a:pt x="17737" y="12580"/>
                    <a:pt x="17985" y="12731"/>
                  </a:cubicBezTo>
                  <a:cubicBezTo>
                    <a:pt x="18612" y="13101"/>
                    <a:pt x="19003" y="13862"/>
                    <a:pt x="18972" y="14654"/>
                  </a:cubicBezTo>
                  <a:cubicBezTo>
                    <a:pt x="18951" y="15322"/>
                    <a:pt x="18489" y="15970"/>
                    <a:pt x="17810" y="16258"/>
                  </a:cubicBezTo>
                  <a:lnTo>
                    <a:pt x="17717" y="16288"/>
                  </a:lnTo>
                  <a:cubicBezTo>
                    <a:pt x="17476" y="16381"/>
                    <a:pt x="17224" y="16427"/>
                    <a:pt x="16976" y="16427"/>
                  </a:cubicBezTo>
                  <a:cubicBezTo>
                    <a:pt x="16728" y="16427"/>
                    <a:pt x="16483" y="16381"/>
                    <a:pt x="16257" y="16288"/>
                  </a:cubicBezTo>
                  <a:cubicBezTo>
                    <a:pt x="15866" y="16124"/>
                    <a:pt x="15548" y="15826"/>
                    <a:pt x="15363" y="15466"/>
                  </a:cubicBezTo>
                  <a:cubicBezTo>
                    <a:pt x="15219" y="15404"/>
                    <a:pt x="15064" y="15342"/>
                    <a:pt x="14910" y="15291"/>
                  </a:cubicBezTo>
                  <a:lnTo>
                    <a:pt x="14211" y="17070"/>
                  </a:lnTo>
                  <a:cubicBezTo>
                    <a:pt x="14561" y="17163"/>
                    <a:pt x="14900" y="17286"/>
                    <a:pt x="15219" y="17440"/>
                  </a:cubicBezTo>
                  <a:cubicBezTo>
                    <a:pt x="15441" y="17345"/>
                    <a:pt x="15666" y="17298"/>
                    <a:pt x="15886" y="17298"/>
                  </a:cubicBezTo>
                  <a:cubicBezTo>
                    <a:pt x="16165" y="17298"/>
                    <a:pt x="16436" y="17373"/>
                    <a:pt x="16689" y="17522"/>
                  </a:cubicBezTo>
                  <a:cubicBezTo>
                    <a:pt x="17306" y="17893"/>
                    <a:pt x="17697" y="18653"/>
                    <a:pt x="17666" y="19446"/>
                  </a:cubicBezTo>
                  <a:cubicBezTo>
                    <a:pt x="17646" y="20114"/>
                    <a:pt x="17183" y="20762"/>
                    <a:pt x="16504" y="21050"/>
                  </a:cubicBezTo>
                  <a:lnTo>
                    <a:pt x="16412" y="21080"/>
                  </a:lnTo>
                  <a:cubicBezTo>
                    <a:pt x="16175" y="21173"/>
                    <a:pt x="15923" y="21219"/>
                    <a:pt x="15674" y="21219"/>
                  </a:cubicBezTo>
                  <a:cubicBezTo>
                    <a:pt x="15425" y="21219"/>
                    <a:pt x="15178" y="21173"/>
                    <a:pt x="14952" y="21080"/>
                  </a:cubicBezTo>
                  <a:cubicBezTo>
                    <a:pt x="14458" y="20874"/>
                    <a:pt x="14077" y="20443"/>
                    <a:pt x="13944" y="19949"/>
                  </a:cubicBezTo>
                  <a:cubicBezTo>
                    <a:pt x="13738" y="19846"/>
                    <a:pt x="13533" y="19764"/>
                    <a:pt x="13316" y="19702"/>
                  </a:cubicBezTo>
                  <a:cubicBezTo>
                    <a:pt x="12977" y="20371"/>
                    <a:pt x="12555" y="21009"/>
                    <a:pt x="12082" y="21584"/>
                  </a:cubicBezTo>
                  <a:cubicBezTo>
                    <a:pt x="12381" y="21708"/>
                    <a:pt x="12679" y="21862"/>
                    <a:pt x="12946" y="22037"/>
                  </a:cubicBezTo>
                  <a:cubicBezTo>
                    <a:pt x="13121" y="21986"/>
                    <a:pt x="13294" y="21961"/>
                    <a:pt x="13461" y="21961"/>
                  </a:cubicBezTo>
                  <a:cubicBezTo>
                    <a:pt x="13833" y="21961"/>
                    <a:pt x="14180" y="22086"/>
                    <a:pt x="14479" y="22335"/>
                  </a:cubicBezTo>
                  <a:cubicBezTo>
                    <a:pt x="15034" y="22808"/>
                    <a:pt x="15281" y="23620"/>
                    <a:pt x="15126" y="24402"/>
                  </a:cubicBezTo>
                  <a:cubicBezTo>
                    <a:pt x="15013" y="24978"/>
                    <a:pt x="14550" y="25481"/>
                    <a:pt x="13944" y="25707"/>
                  </a:cubicBezTo>
                  <a:cubicBezTo>
                    <a:pt x="13872" y="25728"/>
                    <a:pt x="13789" y="25759"/>
                    <a:pt x="13707" y="25780"/>
                  </a:cubicBezTo>
                  <a:cubicBezTo>
                    <a:pt x="13545" y="25817"/>
                    <a:pt x="13382" y="25836"/>
                    <a:pt x="13220" y="25836"/>
                  </a:cubicBezTo>
                  <a:cubicBezTo>
                    <a:pt x="12847" y="25836"/>
                    <a:pt x="12484" y="25737"/>
                    <a:pt x="12175" y="25543"/>
                  </a:cubicBezTo>
                  <a:cubicBezTo>
                    <a:pt x="11712" y="25255"/>
                    <a:pt x="11404" y="24751"/>
                    <a:pt x="11363" y="24227"/>
                  </a:cubicBezTo>
                  <a:lnTo>
                    <a:pt x="11363" y="24217"/>
                  </a:lnTo>
                  <a:lnTo>
                    <a:pt x="11147" y="24062"/>
                  </a:lnTo>
                  <a:cubicBezTo>
                    <a:pt x="10931" y="23929"/>
                    <a:pt x="10695" y="23815"/>
                    <a:pt x="10458" y="23733"/>
                  </a:cubicBezTo>
                  <a:cubicBezTo>
                    <a:pt x="9646" y="24556"/>
                    <a:pt x="8741" y="25275"/>
                    <a:pt x="7743" y="25862"/>
                  </a:cubicBezTo>
                  <a:cubicBezTo>
                    <a:pt x="7270" y="26150"/>
                    <a:pt x="6797" y="26376"/>
                    <a:pt x="6345" y="26541"/>
                  </a:cubicBezTo>
                  <a:cubicBezTo>
                    <a:pt x="5682" y="26792"/>
                    <a:pt x="5050" y="26918"/>
                    <a:pt x="4455" y="26918"/>
                  </a:cubicBezTo>
                  <a:cubicBezTo>
                    <a:pt x="4200" y="26918"/>
                    <a:pt x="3953" y="26895"/>
                    <a:pt x="3712" y="26849"/>
                  </a:cubicBezTo>
                  <a:cubicBezTo>
                    <a:pt x="3579" y="26952"/>
                    <a:pt x="3445" y="27044"/>
                    <a:pt x="3312" y="27137"/>
                  </a:cubicBezTo>
                  <a:cubicBezTo>
                    <a:pt x="2190" y="27949"/>
                    <a:pt x="1050" y="28772"/>
                    <a:pt x="1" y="29769"/>
                  </a:cubicBezTo>
                  <a:cubicBezTo>
                    <a:pt x="429" y="29558"/>
                    <a:pt x="936" y="29411"/>
                    <a:pt x="1453" y="29411"/>
                  </a:cubicBezTo>
                  <a:cubicBezTo>
                    <a:pt x="1793" y="29411"/>
                    <a:pt x="2138" y="29474"/>
                    <a:pt x="2469" y="29625"/>
                  </a:cubicBezTo>
                  <a:cubicBezTo>
                    <a:pt x="2766" y="29759"/>
                    <a:pt x="2983" y="29944"/>
                    <a:pt x="3116" y="30160"/>
                  </a:cubicBezTo>
                  <a:cubicBezTo>
                    <a:pt x="3373" y="30592"/>
                    <a:pt x="3280" y="31106"/>
                    <a:pt x="3198" y="31548"/>
                  </a:cubicBezTo>
                  <a:lnTo>
                    <a:pt x="3188" y="31630"/>
                  </a:lnTo>
                  <a:cubicBezTo>
                    <a:pt x="2942" y="33008"/>
                    <a:pt x="3044" y="34427"/>
                    <a:pt x="3466" y="35743"/>
                  </a:cubicBezTo>
                  <a:cubicBezTo>
                    <a:pt x="4093" y="36957"/>
                    <a:pt x="4802" y="38129"/>
                    <a:pt x="5872" y="39003"/>
                  </a:cubicBezTo>
                  <a:cubicBezTo>
                    <a:pt x="6396" y="39435"/>
                    <a:pt x="6993" y="39795"/>
                    <a:pt x="7610" y="40093"/>
                  </a:cubicBezTo>
                  <a:cubicBezTo>
                    <a:pt x="7918" y="40237"/>
                    <a:pt x="8237" y="40370"/>
                    <a:pt x="8556" y="40494"/>
                  </a:cubicBezTo>
                  <a:cubicBezTo>
                    <a:pt x="8627" y="40514"/>
                    <a:pt x="8700" y="40546"/>
                    <a:pt x="8782" y="40576"/>
                  </a:cubicBezTo>
                  <a:cubicBezTo>
                    <a:pt x="10375" y="39908"/>
                    <a:pt x="11959" y="39219"/>
                    <a:pt x="13533" y="38510"/>
                  </a:cubicBezTo>
                  <a:lnTo>
                    <a:pt x="13542" y="38510"/>
                  </a:lnTo>
                  <a:cubicBezTo>
                    <a:pt x="14437" y="38170"/>
                    <a:pt x="14808" y="37481"/>
                    <a:pt x="15003" y="37111"/>
                  </a:cubicBezTo>
                  <a:lnTo>
                    <a:pt x="15034" y="37050"/>
                  </a:lnTo>
                  <a:cubicBezTo>
                    <a:pt x="17769" y="31939"/>
                    <a:pt x="23044" y="28916"/>
                    <a:pt x="27352" y="26849"/>
                  </a:cubicBezTo>
                  <a:cubicBezTo>
                    <a:pt x="27301" y="26756"/>
                    <a:pt x="27259" y="26653"/>
                    <a:pt x="27218" y="26561"/>
                  </a:cubicBezTo>
                  <a:cubicBezTo>
                    <a:pt x="26992" y="26047"/>
                    <a:pt x="26848" y="25502"/>
                    <a:pt x="26735" y="24946"/>
                  </a:cubicBezTo>
                  <a:cubicBezTo>
                    <a:pt x="26375" y="23250"/>
                    <a:pt x="26530" y="21420"/>
                    <a:pt x="26982" y="19754"/>
                  </a:cubicBezTo>
                  <a:cubicBezTo>
                    <a:pt x="27198" y="18921"/>
                    <a:pt x="27517" y="18119"/>
                    <a:pt x="27928" y="17369"/>
                  </a:cubicBezTo>
                  <a:cubicBezTo>
                    <a:pt x="28123" y="16988"/>
                    <a:pt x="28349" y="16617"/>
                    <a:pt x="28586" y="16258"/>
                  </a:cubicBezTo>
                  <a:cubicBezTo>
                    <a:pt x="28813" y="15908"/>
                    <a:pt x="29049" y="15518"/>
                    <a:pt x="29368" y="15250"/>
                  </a:cubicBezTo>
                  <a:cubicBezTo>
                    <a:pt x="29388" y="15240"/>
                    <a:pt x="29409" y="15240"/>
                    <a:pt x="29430" y="15240"/>
                  </a:cubicBezTo>
                  <a:cubicBezTo>
                    <a:pt x="30766" y="13738"/>
                    <a:pt x="32565" y="12556"/>
                    <a:pt x="34725" y="11775"/>
                  </a:cubicBezTo>
                  <a:cubicBezTo>
                    <a:pt x="33861" y="10068"/>
                    <a:pt x="32864" y="8494"/>
                    <a:pt x="31877" y="6952"/>
                  </a:cubicBezTo>
                  <a:cubicBezTo>
                    <a:pt x="30509" y="4783"/>
                    <a:pt x="29080" y="2541"/>
                    <a:pt x="28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5"/>
            <p:cNvSpPr/>
            <p:nvPr/>
          </p:nvSpPr>
          <p:spPr>
            <a:xfrm>
              <a:off x="7180246" y="3944034"/>
              <a:ext cx="155925" cy="333946"/>
            </a:xfrm>
            <a:custGeom>
              <a:rect b="b" l="l" r="r" t="t"/>
              <a:pathLst>
                <a:path extrusionOk="0" h="11653" w="5441">
                  <a:moveTo>
                    <a:pt x="1361" y="1"/>
                  </a:moveTo>
                  <a:cubicBezTo>
                    <a:pt x="1319" y="1"/>
                    <a:pt x="1277" y="2"/>
                    <a:pt x="1235" y="4"/>
                  </a:cubicBezTo>
                  <a:cubicBezTo>
                    <a:pt x="1" y="3583"/>
                    <a:pt x="629" y="7696"/>
                    <a:pt x="2860" y="10749"/>
                  </a:cubicBezTo>
                  <a:cubicBezTo>
                    <a:pt x="3014" y="10955"/>
                    <a:pt x="3158" y="11140"/>
                    <a:pt x="3312" y="11315"/>
                  </a:cubicBezTo>
                  <a:cubicBezTo>
                    <a:pt x="3333" y="11336"/>
                    <a:pt x="3353" y="11356"/>
                    <a:pt x="3384" y="11377"/>
                  </a:cubicBezTo>
                  <a:cubicBezTo>
                    <a:pt x="3620" y="11577"/>
                    <a:pt x="3880" y="11653"/>
                    <a:pt x="4162" y="11653"/>
                  </a:cubicBezTo>
                  <a:cubicBezTo>
                    <a:pt x="4286" y="11653"/>
                    <a:pt x="4414" y="11638"/>
                    <a:pt x="4546" y="11613"/>
                  </a:cubicBezTo>
                  <a:cubicBezTo>
                    <a:pt x="4844" y="11551"/>
                    <a:pt x="5142" y="11459"/>
                    <a:pt x="5441" y="11346"/>
                  </a:cubicBezTo>
                  <a:cubicBezTo>
                    <a:pt x="3898" y="10009"/>
                    <a:pt x="2695" y="8220"/>
                    <a:pt x="2057" y="6287"/>
                  </a:cubicBezTo>
                  <a:cubicBezTo>
                    <a:pt x="1390" y="4303"/>
                    <a:pt x="1287" y="2091"/>
                    <a:pt x="1770" y="46"/>
                  </a:cubicBezTo>
                  <a:cubicBezTo>
                    <a:pt x="1637" y="14"/>
                    <a:pt x="1498" y="1"/>
                    <a:pt x="1361"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5"/>
            <p:cNvSpPr/>
            <p:nvPr/>
          </p:nvSpPr>
          <p:spPr>
            <a:xfrm>
              <a:off x="7070947" y="4077033"/>
              <a:ext cx="108469" cy="258376"/>
            </a:xfrm>
            <a:custGeom>
              <a:rect b="b" l="l" r="r" t="t"/>
              <a:pathLst>
                <a:path extrusionOk="0" h="9016" w="3785">
                  <a:moveTo>
                    <a:pt x="545" y="0"/>
                  </a:moveTo>
                  <a:lnTo>
                    <a:pt x="545" y="0"/>
                  </a:lnTo>
                  <a:cubicBezTo>
                    <a:pt x="1" y="1769"/>
                    <a:pt x="113" y="3816"/>
                    <a:pt x="905" y="5790"/>
                  </a:cubicBezTo>
                  <a:cubicBezTo>
                    <a:pt x="1378" y="6993"/>
                    <a:pt x="2067" y="8042"/>
                    <a:pt x="2890" y="8864"/>
                  </a:cubicBezTo>
                  <a:cubicBezTo>
                    <a:pt x="3050" y="8965"/>
                    <a:pt x="3224" y="9015"/>
                    <a:pt x="3400" y="9015"/>
                  </a:cubicBezTo>
                  <a:cubicBezTo>
                    <a:pt x="3529" y="9015"/>
                    <a:pt x="3659" y="8989"/>
                    <a:pt x="3785" y="8937"/>
                  </a:cubicBezTo>
                  <a:cubicBezTo>
                    <a:pt x="2345" y="7435"/>
                    <a:pt x="1285" y="5430"/>
                    <a:pt x="771" y="3188"/>
                  </a:cubicBezTo>
                  <a:cubicBezTo>
                    <a:pt x="576" y="2294"/>
                    <a:pt x="422" y="1152"/>
                    <a:pt x="545"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5"/>
            <p:cNvSpPr/>
            <p:nvPr/>
          </p:nvSpPr>
          <p:spPr>
            <a:xfrm>
              <a:off x="7889831" y="4200260"/>
              <a:ext cx="283509" cy="330708"/>
            </a:xfrm>
            <a:custGeom>
              <a:rect b="b" l="l" r="r" t="t"/>
              <a:pathLst>
                <a:path extrusionOk="0" h="11540" w="9893">
                  <a:moveTo>
                    <a:pt x="4546" y="0"/>
                  </a:moveTo>
                  <a:cubicBezTo>
                    <a:pt x="2385" y="0"/>
                    <a:pt x="654" y="1269"/>
                    <a:pt x="0" y="3351"/>
                  </a:cubicBezTo>
                  <a:cubicBezTo>
                    <a:pt x="1122" y="4173"/>
                    <a:pt x="2036" y="5439"/>
                    <a:pt x="2468" y="6867"/>
                  </a:cubicBezTo>
                  <a:cubicBezTo>
                    <a:pt x="2849" y="8133"/>
                    <a:pt x="2890" y="9469"/>
                    <a:pt x="2592" y="10683"/>
                  </a:cubicBezTo>
                  <a:cubicBezTo>
                    <a:pt x="3137" y="11063"/>
                    <a:pt x="3713" y="11310"/>
                    <a:pt x="4299" y="11444"/>
                  </a:cubicBezTo>
                  <a:cubicBezTo>
                    <a:pt x="4596" y="11508"/>
                    <a:pt x="4895" y="11539"/>
                    <a:pt x="5193" y="11539"/>
                  </a:cubicBezTo>
                  <a:cubicBezTo>
                    <a:pt x="6747" y="11539"/>
                    <a:pt x="8246" y="10687"/>
                    <a:pt x="9101" y="9264"/>
                  </a:cubicBezTo>
                  <a:cubicBezTo>
                    <a:pt x="9604" y="8410"/>
                    <a:pt x="9882" y="7340"/>
                    <a:pt x="9892" y="6241"/>
                  </a:cubicBezTo>
                  <a:lnTo>
                    <a:pt x="9892" y="6241"/>
                  </a:lnTo>
                  <a:lnTo>
                    <a:pt x="8998" y="6446"/>
                  </a:lnTo>
                  <a:cubicBezTo>
                    <a:pt x="8916" y="6796"/>
                    <a:pt x="8793" y="7114"/>
                    <a:pt x="8617" y="7413"/>
                  </a:cubicBezTo>
                  <a:cubicBezTo>
                    <a:pt x="8268" y="7999"/>
                    <a:pt x="7744" y="8421"/>
                    <a:pt x="7157" y="8647"/>
                  </a:cubicBezTo>
                  <a:cubicBezTo>
                    <a:pt x="6848" y="8758"/>
                    <a:pt x="6526" y="8820"/>
                    <a:pt x="6200" y="8820"/>
                  </a:cubicBezTo>
                  <a:cubicBezTo>
                    <a:pt x="6016" y="8820"/>
                    <a:pt x="5831" y="8800"/>
                    <a:pt x="5646" y="8759"/>
                  </a:cubicBezTo>
                  <a:cubicBezTo>
                    <a:pt x="4021" y="8410"/>
                    <a:pt x="2736" y="6508"/>
                    <a:pt x="2880" y="4678"/>
                  </a:cubicBezTo>
                  <a:cubicBezTo>
                    <a:pt x="2880" y="4657"/>
                    <a:pt x="2890" y="4626"/>
                    <a:pt x="2890" y="4605"/>
                  </a:cubicBezTo>
                  <a:cubicBezTo>
                    <a:pt x="2982" y="3721"/>
                    <a:pt x="3373" y="2950"/>
                    <a:pt x="4001" y="2457"/>
                  </a:cubicBezTo>
                  <a:cubicBezTo>
                    <a:pt x="4513" y="2040"/>
                    <a:pt x="5150" y="1828"/>
                    <a:pt x="5851" y="1828"/>
                  </a:cubicBezTo>
                  <a:cubicBezTo>
                    <a:pt x="5979" y="1828"/>
                    <a:pt x="6110" y="1835"/>
                    <a:pt x="6242" y="1850"/>
                  </a:cubicBezTo>
                  <a:cubicBezTo>
                    <a:pt x="6684" y="1901"/>
                    <a:pt x="7116" y="2076"/>
                    <a:pt x="7517" y="2364"/>
                  </a:cubicBezTo>
                  <a:lnTo>
                    <a:pt x="7877" y="2148"/>
                  </a:lnTo>
                  <a:lnTo>
                    <a:pt x="7527" y="1068"/>
                  </a:lnTo>
                  <a:cubicBezTo>
                    <a:pt x="6818" y="462"/>
                    <a:pt x="6098" y="133"/>
                    <a:pt x="5214" y="40"/>
                  </a:cubicBezTo>
                  <a:cubicBezTo>
                    <a:pt x="4987" y="13"/>
                    <a:pt x="4764" y="0"/>
                    <a:pt x="45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5"/>
            <p:cNvSpPr/>
            <p:nvPr/>
          </p:nvSpPr>
          <p:spPr>
            <a:xfrm>
              <a:off x="8023030" y="4544981"/>
              <a:ext cx="315" cy="344"/>
            </a:xfrm>
            <a:custGeom>
              <a:rect b="b" l="l" r="r" t="t"/>
              <a:pathLst>
                <a:path extrusionOk="0" h="12" w="11">
                  <a:moveTo>
                    <a:pt x="0" y="0"/>
                  </a:moveTo>
                  <a:lnTo>
                    <a:pt x="0" y="11"/>
                  </a:lnTo>
                  <a:lnTo>
                    <a:pt x="1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5"/>
            <p:cNvSpPr/>
            <p:nvPr/>
          </p:nvSpPr>
          <p:spPr>
            <a:xfrm>
              <a:off x="7433663" y="4628374"/>
              <a:ext cx="61642" cy="27740"/>
            </a:xfrm>
            <a:custGeom>
              <a:rect b="b" l="l" r="r" t="t"/>
              <a:pathLst>
                <a:path extrusionOk="0" h="968" w="2151">
                  <a:moveTo>
                    <a:pt x="2150" y="1"/>
                  </a:moveTo>
                  <a:lnTo>
                    <a:pt x="176" y="463"/>
                  </a:lnTo>
                  <a:cubicBezTo>
                    <a:pt x="135" y="638"/>
                    <a:pt x="73" y="813"/>
                    <a:pt x="1" y="967"/>
                  </a:cubicBezTo>
                  <a:cubicBezTo>
                    <a:pt x="279" y="864"/>
                    <a:pt x="567" y="782"/>
                    <a:pt x="834" y="700"/>
                  </a:cubicBezTo>
                  <a:cubicBezTo>
                    <a:pt x="1070" y="628"/>
                    <a:pt x="1297" y="556"/>
                    <a:pt x="1523" y="474"/>
                  </a:cubicBezTo>
                  <a:cubicBezTo>
                    <a:pt x="1698" y="412"/>
                    <a:pt x="1883" y="340"/>
                    <a:pt x="2058" y="278"/>
                  </a:cubicBezTo>
                  <a:lnTo>
                    <a:pt x="215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5"/>
            <p:cNvSpPr/>
            <p:nvPr/>
          </p:nvSpPr>
          <p:spPr>
            <a:xfrm>
              <a:off x="7963509" y="4524061"/>
              <a:ext cx="315" cy="29"/>
            </a:xfrm>
            <a:custGeom>
              <a:rect b="b" l="l" r="r" t="t"/>
              <a:pathLst>
                <a:path extrusionOk="0" h="1" w="11">
                  <a:moveTo>
                    <a:pt x="0" y="1"/>
                  </a:moveTo>
                  <a:lnTo>
                    <a:pt x="11" y="1"/>
                  </a:lnTo>
                  <a:lnTo>
                    <a:pt x="0"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5"/>
            <p:cNvSpPr/>
            <p:nvPr/>
          </p:nvSpPr>
          <p:spPr>
            <a:xfrm>
              <a:off x="8038648" y="4309245"/>
              <a:ext cx="138817" cy="56914"/>
            </a:xfrm>
            <a:custGeom>
              <a:rect b="b" l="l" r="r" t="t"/>
              <a:pathLst>
                <a:path extrusionOk="0" h="1986" w="4844">
                  <a:moveTo>
                    <a:pt x="4607" y="0"/>
                  </a:moveTo>
                  <a:cubicBezTo>
                    <a:pt x="3897" y="268"/>
                    <a:pt x="3178" y="546"/>
                    <a:pt x="2458" y="813"/>
                  </a:cubicBezTo>
                  <a:cubicBezTo>
                    <a:pt x="1646" y="1121"/>
                    <a:pt x="823" y="1419"/>
                    <a:pt x="1" y="1718"/>
                  </a:cubicBezTo>
                  <a:cubicBezTo>
                    <a:pt x="62" y="1841"/>
                    <a:pt x="134" y="1944"/>
                    <a:pt x="247" y="1974"/>
                  </a:cubicBezTo>
                  <a:cubicBezTo>
                    <a:pt x="273" y="1982"/>
                    <a:pt x="301" y="1986"/>
                    <a:pt x="330" y="1986"/>
                  </a:cubicBezTo>
                  <a:cubicBezTo>
                    <a:pt x="450" y="1986"/>
                    <a:pt x="590" y="1927"/>
                    <a:pt x="689" y="1903"/>
                  </a:cubicBezTo>
                  <a:cubicBezTo>
                    <a:pt x="885" y="1851"/>
                    <a:pt x="1080" y="1789"/>
                    <a:pt x="1276" y="1738"/>
                  </a:cubicBezTo>
                  <a:cubicBezTo>
                    <a:pt x="1666" y="1625"/>
                    <a:pt x="2057" y="1501"/>
                    <a:pt x="2437" y="1378"/>
                  </a:cubicBezTo>
                  <a:cubicBezTo>
                    <a:pt x="3106" y="1163"/>
                    <a:pt x="3764" y="936"/>
                    <a:pt x="4411" y="699"/>
                  </a:cubicBezTo>
                  <a:cubicBezTo>
                    <a:pt x="4525" y="658"/>
                    <a:pt x="4628" y="617"/>
                    <a:pt x="4740" y="576"/>
                  </a:cubicBezTo>
                  <a:cubicBezTo>
                    <a:pt x="4772" y="566"/>
                    <a:pt x="4802" y="555"/>
                    <a:pt x="4843" y="546"/>
                  </a:cubicBezTo>
                  <a:cubicBezTo>
                    <a:pt x="4792" y="443"/>
                    <a:pt x="4751" y="340"/>
                    <a:pt x="4710" y="237"/>
                  </a:cubicBezTo>
                  <a:cubicBezTo>
                    <a:pt x="4679" y="155"/>
                    <a:pt x="4638" y="82"/>
                    <a:pt x="4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5"/>
            <p:cNvSpPr/>
            <p:nvPr/>
          </p:nvSpPr>
          <p:spPr>
            <a:xfrm>
              <a:off x="8480945" y="4156013"/>
              <a:ext cx="917" cy="1519"/>
            </a:xfrm>
            <a:custGeom>
              <a:rect b="b" l="l" r="r" t="t"/>
              <a:pathLst>
                <a:path extrusionOk="0" h="53" w="32">
                  <a:moveTo>
                    <a:pt x="32" y="0"/>
                  </a:moveTo>
                  <a:cubicBezTo>
                    <a:pt x="21" y="11"/>
                    <a:pt x="11" y="11"/>
                    <a:pt x="0" y="11"/>
                  </a:cubicBezTo>
                  <a:cubicBezTo>
                    <a:pt x="11" y="21"/>
                    <a:pt x="21" y="41"/>
                    <a:pt x="32" y="52"/>
                  </a:cubicBezTo>
                  <a:lnTo>
                    <a:pt x="32"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a:off x="8033948" y="4118271"/>
              <a:ext cx="134977" cy="235507"/>
            </a:xfrm>
            <a:custGeom>
              <a:rect b="b" l="l" r="r" t="t"/>
              <a:pathLst>
                <a:path extrusionOk="0" h="8218" w="4710">
                  <a:moveTo>
                    <a:pt x="3432" y="0"/>
                  </a:moveTo>
                  <a:cubicBezTo>
                    <a:pt x="3422" y="0"/>
                    <a:pt x="3413" y="0"/>
                    <a:pt x="3403" y="1"/>
                  </a:cubicBezTo>
                  <a:cubicBezTo>
                    <a:pt x="3147" y="22"/>
                    <a:pt x="2818" y="197"/>
                    <a:pt x="2601" y="351"/>
                  </a:cubicBezTo>
                  <a:cubicBezTo>
                    <a:pt x="2365" y="505"/>
                    <a:pt x="2303" y="711"/>
                    <a:pt x="2324" y="988"/>
                  </a:cubicBezTo>
                  <a:cubicBezTo>
                    <a:pt x="2365" y="1461"/>
                    <a:pt x="2488" y="1934"/>
                    <a:pt x="2571" y="2418"/>
                  </a:cubicBezTo>
                  <a:lnTo>
                    <a:pt x="3476" y="5245"/>
                  </a:lnTo>
                  <a:lnTo>
                    <a:pt x="565" y="6983"/>
                  </a:lnTo>
                  <a:lnTo>
                    <a:pt x="545" y="6993"/>
                  </a:lnTo>
                  <a:lnTo>
                    <a:pt x="535" y="6993"/>
                  </a:lnTo>
                  <a:cubicBezTo>
                    <a:pt x="298" y="7086"/>
                    <a:pt x="103" y="7281"/>
                    <a:pt x="0" y="7528"/>
                  </a:cubicBezTo>
                  <a:cubicBezTo>
                    <a:pt x="10" y="7683"/>
                    <a:pt x="31" y="7836"/>
                    <a:pt x="62" y="7991"/>
                  </a:cubicBezTo>
                  <a:cubicBezTo>
                    <a:pt x="72" y="8053"/>
                    <a:pt x="82" y="8135"/>
                    <a:pt x="113" y="8217"/>
                  </a:cubicBezTo>
                  <a:cubicBezTo>
                    <a:pt x="1645" y="7662"/>
                    <a:pt x="3188" y="7086"/>
                    <a:pt x="4710" y="6500"/>
                  </a:cubicBezTo>
                  <a:cubicBezTo>
                    <a:pt x="4668" y="6387"/>
                    <a:pt x="4627" y="6284"/>
                    <a:pt x="4586" y="6171"/>
                  </a:cubicBezTo>
                  <a:cubicBezTo>
                    <a:pt x="4205" y="5101"/>
                    <a:pt x="3969" y="3908"/>
                    <a:pt x="4298" y="2788"/>
                  </a:cubicBezTo>
                  <a:cubicBezTo>
                    <a:pt x="4380" y="2510"/>
                    <a:pt x="4504" y="2233"/>
                    <a:pt x="4534" y="1945"/>
                  </a:cubicBezTo>
                  <a:cubicBezTo>
                    <a:pt x="4575" y="1646"/>
                    <a:pt x="4483" y="1358"/>
                    <a:pt x="4360" y="1091"/>
                  </a:cubicBezTo>
                  <a:cubicBezTo>
                    <a:pt x="4199" y="739"/>
                    <a:pt x="3908" y="0"/>
                    <a:pt x="34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a:off x="8185402" y="4072907"/>
              <a:ext cx="146784" cy="250753"/>
            </a:xfrm>
            <a:custGeom>
              <a:rect b="b" l="l" r="r" t="t"/>
              <a:pathLst>
                <a:path extrusionOk="0" h="8750" w="5122">
                  <a:moveTo>
                    <a:pt x="5121" y="1"/>
                  </a:moveTo>
                  <a:lnTo>
                    <a:pt x="3116" y="761"/>
                  </a:lnTo>
                  <a:cubicBezTo>
                    <a:pt x="2036" y="1152"/>
                    <a:pt x="1182" y="1924"/>
                    <a:pt x="648" y="2941"/>
                  </a:cubicBezTo>
                  <a:lnTo>
                    <a:pt x="617" y="3014"/>
                  </a:lnTo>
                  <a:lnTo>
                    <a:pt x="524" y="3199"/>
                  </a:lnTo>
                  <a:cubicBezTo>
                    <a:pt x="371" y="3548"/>
                    <a:pt x="0" y="4536"/>
                    <a:pt x="51" y="5882"/>
                  </a:cubicBezTo>
                  <a:cubicBezTo>
                    <a:pt x="185" y="6530"/>
                    <a:pt x="380" y="7157"/>
                    <a:pt x="668" y="7754"/>
                  </a:cubicBezTo>
                  <a:cubicBezTo>
                    <a:pt x="771" y="7959"/>
                    <a:pt x="885" y="8165"/>
                    <a:pt x="1008" y="8350"/>
                  </a:cubicBezTo>
                  <a:cubicBezTo>
                    <a:pt x="1111" y="8505"/>
                    <a:pt x="1214" y="8669"/>
                    <a:pt x="1399" y="8720"/>
                  </a:cubicBezTo>
                  <a:cubicBezTo>
                    <a:pt x="1462" y="8741"/>
                    <a:pt x="1528" y="8749"/>
                    <a:pt x="1595" y="8749"/>
                  </a:cubicBezTo>
                  <a:cubicBezTo>
                    <a:pt x="1722" y="8749"/>
                    <a:pt x="1853" y="8720"/>
                    <a:pt x="1975" y="8700"/>
                  </a:cubicBezTo>
                  <a:cubicBezTo>
                    <a:pt x="2211" y="8649"/>
                    <a:pt x="2448" y="8597"/>
                    <a:pt x="2684" y="8535"/>
                  </a:cubicBezTo>
                  <a:cubicBezTo>
                    <a:pt x="3126" y="8412"/>
                    <a:pt x="3630" y="8288"/>
                    <a:pt x="4020" y="8042"/>
                  </a:cubicBezTo>
                  <a:cubicBezTo>
                    <a:pt x="4432" y="7795"/>
                    <a:pt x="4103" y="7260"/>
                    <a:pt x="3990" y="6910"/>
                  </a:cubicBezTo>
                  <a:cubicBezTo>
                    <a:pt x="3691" y="6026"/>
                    <a:pt x="3506" y="5070"/>
                    <a:pt x="3538" y="4134"/>
                  </a:cubicBezTo>
                  <a:cubicBezTo>
                    <a:pt x="3547" y="3754"/>
                    <a:pt x="3609" y="3384"/>
                    <a:pt x="3702" y="3024"/>
                  </a:cubicBezTo>
                  <a:cubicBezTo>
                    <a:pt x="3887" y="1842"/>
                    <a:pt x="4381" y="803"/>
                    <a:pt x="5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a:off x="7665587" y="4282278"/>
              <a:ext cx="293224" cy="315118"/>
            </a:xfrm>
            <a:custGeom>
              <a:rect b="b" l="l" r="r" t="t"/>
              <a:pathLst>
                <a:path extrusionOk="0" h="10996" w="10232">
                  <a:moveTo>
                    <a:pt x="6011" y="1831"/>
                  </a:moveTo>
                  <a:cubicBezTo>
                    <a:pt x="6151" y="1831"/>
                    <a:pt x="6293" y="1840"/>
                    <a:pt x="6438" y="1857"/>
                  </a:cubicBezTo>
                  <a:cubicBezTo>
                    <a:pt x="7599" y="1990"/>
                    <a:pt x="8720" y="3039"/>
                    <a:pt x="9121" y="4345"/>
                  </a:cubicBezTo>
                  <a:cubicBezTo>
                    <a:pt x="9440" y="5404"/>
                    <a:pt x="9317" y="6546"/>
                    <a:pt x="8813" y="7409"/>
                  </a:cubicBezTo>
                  <a:cubicBezTo>
                    <a:pt x="8463" y="7995"/>
                    <a:pt x="7939" y="8427"/>
                    <a:pt x="7343" y="8643"/>
                  </a:cubicBezTo>
                  <a:cubicBezTo>
                    <a:pt x="7045" y="8760"/>
                    <a:pt x="6728" y="8819"/>
                    <a:pt x="6405" y="8819"/>
                  </a:cubicBezTo>
                  <a:cubicBezTo>
                    <a:pt x="6214" y="8819"/>
                    <a:pt x="6022" y="8798"/>
                    <a:pt x="5831" y="8756"/>
                  </a:cubicBezTo>
                  <a:cubicBezTo>
                    <a:pt x="4217" y="8417"/>
                    <a:pt x="2921" y="6505"/>
                    <a:pt x="3075" y="4684"/>
                  </a:cubicBezTo>
                  <a:lnTo>
                    <a:pt x="3075" y="4602"/>
                  </a:lnTo>
                  <a:cubicBezTo>
                    <a:pt x="3168" y="3718"/>
                    <a:pt x="3559" y="2957"/>
                    <a:pt x="4185" y="2453"/>
                  </a:cubicBezTo>
                  <a:cubicBezTo>
                    <a:pt x="4691" y="2042"/>
                    <a:pt x="5317" y="1831"/>
                    <a:pt x="6011" y="1831"/>
                  </a:cubicBezTo>
                  <a:close/>
                  <a:moveTo>
                    <a:pt x="4737" y="0"/>
                  </a:moveTo>
                  <a:cubicBezTo>
                    <a:pt x="4126" y="0"/>
                    <a:pt x="3544" y="97"/>
                    <a:pt x="3013" y="294"/>
                  </a:cubicBezTo>
                  <a:lnTo>
                    <a:pt x="2931" y="324"/>
                  </a:lnTo>
                  <a:cubicBezTo>
                    <a:pt x="2510" y="489"/>
                    <a:pt x="2108" y="715"/>
                    <a:pt x="1749" y="1003"/>
                  </a:cubicBezTo>
                  <a:cubicBezTo>
                    <a:pt x="865" y="1713"/>
                    <a:pt x="268" y="2741"/>
                    <a:pt x="31" y="3954"/>
                  </a:cubicBezTo>
                  <a:cubicBezTo>
                    <a:pt x="1" y="4489"/>
                    <a:pt x="31" y="5034"/>
                    <a:pt x="83" y="5548"/>
                  </a:cubicBezTo>
                  <a:cubicBezTo>
                    <a:pt x="155" y="6258"/>
                    <a:pt x="278" y="7019"/>
                    <a:pt x="618" y="7656"/>
                  </a:cubicBezTo>
                  <a:cubicBezTo>
                    <a:pt x="895" y="8211"/>
                    <a:pt x="1327" y="8684"/>
                    <a:pt x="1738" y="9137"/>
                  </a:cubicBezTo>
                  <a:cubicBezTo>
                    <a:pt x="2140" y="9579"/>
                    <a:pt x="2571" y="10001"/>
                    <a:pt x="3086" y="10309"/>
                  </a:cubicBezTo>
                  <a:cubicBezTo>
                    <a:pt x="3805" y="10763"/>
                    <a:pt x="4660" y="10995"/>
                    <a:pt x="5507" y="10995"/>
                  </a:cubicBezTo>
                  <a:cubicBezTo>
                    <a:pt x="5678" y="10995"/>
                    <a:pt x="5847" y="10986"/>
                    <a:pt x="6016" y="10967"/>
                  </a:cubicBezTo>
                  <a:cubicBezTo>
                    <a:pt x="7023" y="10854"/>
                    <a:pt x="7949" y="10371"/>
                    <a:pt x="8710" y="9713"/>
                  </a:cubicBezTo>
                  <a:cubicBezTo>
                    <a:pt x="9080" y="9384"/>
                    <a:pt x="9379" y="8972"/>
                    <a:pt x="9635" y="8541"/>
                  </a:cubicBezTo>
                  <a:cubicBezTo>
                    <a:pt x="9635" y="8530"/>
                    <a:pt x="9646" y="8520"/>
                    <a:pt x="9656" y="8509"/>
                  </a:cubicBezTo>
                  <a:cubicBezTo>
                    <a:pt x="10170" y="7204"/>
                    <a:pt x="10232" y="5630"/>
                    <a:pt x="9790" y="4160"/>
                  </a:cubicBezTo>
                  <a:cubicBezTo>
                    <a:pt x="9142" y="1990"/>
                    <a:pt x="7291" y="253"/>
                    <a:pt x="5399" y="36"/>
                  </a:cubicBezTo>
                  <a:cubicBezTo>
                    <a:pt x="5175" y="12"/>
                    <a:pt x="4954" y="0"/>
                    <a:pt x="4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7853006" y="4396507"/>
              <a:ext cx="64565" cy="34475"/>
            </a:xfrm>
            <a:custGeom>
              <a:rect b="b" l="l" r="r" t="t"/>
              <a:pathLst>
                <a:path extrusionOk="0" h="1203" w="2253">
                  <a:moveTo>
                    <a:pt x="1952" y="0"/>
                  </a:moveTo>
                  <a:cubicBezTo>
                    <a:pt x="1928" y="0"/>
                    <a:pt x="1901" y="4"/>
                    <a:pt x="1872" y="10"/>
                  </a:cubicBezTo>
                  <a:cubicBezTo>
                    <a:pt x="1615" y="61"/>
                    <a:pt x="1368" y="143"/>
                    <a:pt x="1111" y="205"/>
                  </a:cubicBezTo>
                  <a:cubicBezTo>
                    <a:pt x="864" y="266"/>
                    <a:pt x="597" y="307"/>
                    <a:pt x="360" y="400"/>
                  </a:cubicBezTo>
                  <a:cubicBezTo>
                    <a:pt x="257" y="451"/>
                    <a:pt x="83" y="524"/>
                    <a:pt x="21" y="627"/>
                  </a:cubicBezTo>
                  <a:cubicBezTo>
                    <a:pt x="10" y="636"/>
                    <a:pt x="1" y="668"/>
                    <a:pt x="1" y="688"/>
                  </a:cubicBezTo>
                  <a:cubicBezTo>
                    <a:pt x="83" y="853"/>
                    <a:pt x="154" y="1017"/>
                    <a:pt x="206" y="1202"/>
                  </a:cubicBezTo>
                  <a:cubicBezTo>
                    <a:pt x="885" y="956"/>
                    <a:pt x="1573" y="719"/>
                    <a:pt x="2252" y="492"/>
                  </a:cubicBezTo>
                  <a:cubicBezTo>
                    <a:pt x="2252" y="483"/>
                    <a:pt x="2242" y="472"/>
                    <a:pt x="2242" y="462"/>
                  </a:cubicBezTo>
                  <a:cubicBezTo>
                    <a:pt x="2211" y="348"/>
                    <a:pt x="2170" y="236"/>
                    <a:pt x="2119" y="122"/>
                  </a:cubicBezTo>
                  <a:cubicBezTo>
                    <a:pt x="2108" y="112"/>
                    <a:pt x="2108" y="102"/>
                    <a:pt x="2098" y="81"/>
                  </a:cubicBezTo>
                  <a:cubicBezTo>
                    <a:pt x="2061" y="22"/>
                    <a:pt x="2014" y="0"/>
                    <a:pt x="19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a:off x="7781993" y="4369655"/>
              <a:ext cx="602" cy="315"/>
            </a:xfrm>
            <a:custGeom>
              <a:rect b="b" l="l" r="r" t="t"/>
              <a:pathLst>
                <a:path extrusionOk="0" h="11" w="21">
                  <a:moveTo>
                    <a:pt x="21" y="1"/>
                  </a:moveTo>
                  <a:cubicBezTo>
                    <a:pt x="11" y="10"/>
                    <a:pt x="11" y="10"/>
                    <a:pt x="0" y="10"/>
                  </a:cubicBezTo>
                  <a:lnTo>
                    <a:pt x="21" y="10"/>
                  </a:lnTo>
                  <a:lnTo>
                    <a:pt x="21"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7542418" y="4313371"/>
              <a:ext cx="148560" cy="251240"/>
            </a:xfrm>
            <a:custGeom>
              <a:rect b="b" l="l" r="r" t="t"/>
              <a:pathLst>
                <a:path extrusionOk="0" h="8767" w="5184">
                  <a:moveTo>
                    <a:pt x="5183" y="0"/>
                  </a:moveTo>
                  <a:lnTo>
                    <a:pt x="3178" y="761"/>
                  </a:lnTo>
                  <a:cubicBezTo>
                    <a:pt x="1471" y="1378"/>
                    <a:pt x="319" y="2962"/>
                    <a:pt x="113" y="4988"/>
                  </a:cubicBezTo>
                  <a:cubicBezTo>
                    <a:pt x="104" y="5029"/>
                    <a:pt x="104" y="5070"/>
                    <a:pt x="93" y="5111"/>
                  </a:cubicBezTo>
                  <a:cubicBezTo>
                    <a:pt x="1" y="6334"/>
                    <a:pt x="289" y="7579"/>
                    <a:pt x="833" y="8669"/>
                  </a:cubicBezTo>
                  <a:cubicBezTo>
                    <a:pt x="901" y="8728"/>
                    <a:pt x="976" y="8766"/>
                    <a:pt x="1058" y="8766"/>
                  </a:cubicBezTo>
                  <a:cubicBezTo>
                    <a:pt x="1076" y="8766"/>
                    <a:pt x="1093" y="8765"/>
                    <a:pt x="1111" y="8761"/>
                  </a:cubicBezTo>
                  <a:cubicBezTo>
                    <a:pt x="1481" y="8669"/>
                    <a:pt x="1852" y="8484"/>
                    <a:pt x="2201" y="8350"/>
                  </a:cubicBezTo>
                  <a:cubicBezTo>
                    <a:pt x="2571" y="8206"/>
                    <a:pt x="2942" y="8062"/>
                    <a:pt x="3312" y="7908"/>
                  </a:cubicBezTo>
                  <a:cubicBezTo>
                    <a:pt x="3497" y="7836"/>
                    <a:pt x="3682" y="7753"/>
                    <a:pt x="3867" y="7671"/>
                  </a:cubicBezTo>
                  <a:cubicBezTo>
                    <a:pt x="3970" y="7630"/>
                    <a:pt x="4196" y="7579"/>
                    <a:pt x="4217" y="7456"/>
                  </a:cubicBezTo>
                  <a:cubicBezTo>
                    <a:pt x="4226" y="7301"/>
                    <a:pt x="4124" y="7095"/>
                    <a:pt x="4082" y="6941"/>
                  </a:cubicBezTo>
                  <a:lnTo>
                    <a:pt x="3929" y="6386"/>
                  </a:lnTo>
                  <a:cubicBezTo>
                    <a:pt x="3723" y="5676"/>
                    <a:pt x="3558" y="4967"/>
                    <a:pt x="3589" y="4216"/>
                  </a:cubicBezTo>
                  <a:cubicBezTo>
                    <a:pt x="3609" y="3733"/>
                    <a:pt x="3682" y="3229"/>
                    <a:pt x="3815" y="2746"/>
                  </a:cubicBezTo>
                  <a:cubicBezTo>
                    <a:pt x="4031" y="1677"/>
                    <a:pt x="4504" y="741"/>
                    <a:pt x="5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5"/>
            <p:cNvSpPr/>
            <p:nvPr/>
          </p:nvSpPr>
          <p:spPr>
            <a:xfrm>
              <a:off x="7359727" y="4527872"/>
              <a:ext cx="630" cy="630"/>
            </a:xfrm>
            <a:custGeom>
              <a:rect b="b" l="l" r="r" t="t"/>
              <a:pathLst>
                <a:path extrusionOk="0" h="22" w="22">
                  <a:moveTo>
                    <a:pt x="10" y="1"/>
                  </a:moveTo>
                  <a:cubicBezTo>
                    <a:pt x="10" y="12"/>
                    <a:pt x="0" y="12"/>
                    <a:pt x="0" y="22"/>
                  </a:cubicBezTo>
                  <a:lnTo>
                    <a:pt x="21" y="22"/>
                  </a:lnTo>
                  <a:cubicBezTo>
                    <a:pt x="21" y="12"/>
                    <a:pt x="21" y="12"/>
                    <a:pt x="1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5"/>
            <p:cNvSpPr/>
            <p:nvPr/>
          </p:nvSpPr>
          <p:spPr>
            <a:xfrm>
              <a:off x="7388299" y="4350082"/>
              <a:ext cx="136467" cy="251269"/>
            </a:xfrm>
            <a:custGeom>
              <a:rect b="b" l="l" r="r" t="t"/>
              <a:pathLst>
                <a:path extrusionOk="0" h="8768" w="4762">
                  <a:moveTo>
                    <a:pt x="2830" y="0"/>
                  </a:moveTo>
                  <a:cubicBezTo>
                    <a:pt x="2725" y="0"/>
                    <a:pt x="2617" y="26"/>
                    <a:pt x="2509" y="87"/>
                  </a:cubicBezTo>
                  <a:cubicBezTo>
                    <a:pt x="2201" y="262"/>
                    <a:pt x="2119" y="663"/>
                    <a:pt x="2109" y="1054"/>
                  </a:cubicBezTo>
                  <a:lnTo>
                    <a:pt x="3558" y="5578"/>
                  </a:lnTo>
                  <a:lnTo>
                    <a:pt x="649" y="7315"/>
                  </a:lnTo>
                  <a:lnTo>
                    <a:pt x="628" y="7315"/>
                  </a:lnTo>
                  <a:cubicBezTo>
                    <a:pt x="628" y="7326"/>
                    <a:pt x="617" y="7326"/>
                    <a:pt x="617" y="7326"/>
                  </a:cubicBezTo>
                  <a:cubicBezTo>
                    <a:pt x="299" y="7450"/>
                    <a:pt x="73" y="7737"/>
                    <a:pt x="0" y="8128"/>
                  </a:cubicBezTo>
                  <a:cubicBezTo>
                    <a:pt x="11" y="8149"/>
                    <a:pt x="11" y="8179"/>
                    <a:pt x="21" y="8210"/>
                  </a:cubicBezTo>
                  <a:cubicBezTo>
                    <a:pt x="73" y="8457"/>
                    <a:pt x="217" y="8622"/>
                    <a:pt x="453" y="8725"/>
                  </a:cubicBezTo>
                  <a:cubicBezTo>
                    <a:pt x="527" y="8755"/>
                    <a:pt x="601" y="8768"/>
                    <a:pt x="674" y="8768"/>
                  </a:cubicBezTo>
                  <a:cubicBezTo>
                    <a:pt x="847" y="8768"/>
                    <a:pt x="1017" y="8700"/>
                    <a:pt x="1183" y="8642"/>
                  </a:cubicBezTo>
                  <a:cubicBezTo>
                    <a:pt x="1512" y="8519"/>
                    <a:pt x="1831" y="8385"/>
                    <a:pt x="2139" y="8241"/>
                  </a:cubicBezTo>
                  <a:cubicBezTo>
                    <a:pt x="2705" y="7994"/>
                    <a:pt x="3260" y="7727"/>
                    <a:pt x="3805" y="7439"/>
                  </a:cubicBezTo>
                  <a:cubicBezTo>
                    <a:pt x="4083" y="7285"/>
                    <a:pt x="4350" y="7130"/>
                    <a:pt x="4628" y="6966"/>
                  </a:cubicBezTo>
                  <a:cubicBezTo>
                    <a:pt x="4659" y="6945"/>
                    <a:pt x="4710" y="6904"/>
                    <a:pt x="4762" y="6874"/>
                  </a:cubicBezTo>
                  <a:cubicBezTo>
                    <a:pt x="4710" y="6791"/>
                    <a:pt x="4689" y="6657"/>
                    <a:pt x="4659" y="6565"/>
                  </a:cubicBezTo>
                  <a:cubicBezTo>
                    <a:pt x="4350" y="5619"/>
                    <a:pt x="4114" y="4580"/>
                    <a:pt x="4268" y="3573"/>
                  </a:cubicBezTo>
                  <a:cubicBezTo>
                    <a:pt x="4309" y="3316"/>
                    <a:pt x="4392" y="3069"/>
                    <a:pt x="4474" y="2822"/>
                  </a:cubicBezTo>
                  <a:cubicBezTo>
                    <a:pt x="4556" y="2565"/>
                    <a:pt x="4463" y="2390"/>
                    <a:pt x="4371" y="2144"/>
                  </a:cubicBezTo>
                  <a:cubicBezTo>
                    <a:pt x="4165" y="1630"/>
                    <a:pt x="4011" y="1064"/>
                    <a:pt x="3702" y="591"/>
                  </a:cubicBezTo>
                  <a:cubicBezTo>
                    <a:pt x="3520" y="304"/>
                    <a:pt x="3189" y="0"/>
                    <a:pt x="2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5"/>
            <p:cNvSpPr/>
            <p:nvPr/>
          </p:nvSpPr>
          <p:spPr>
            <a:xfrm>
              <a:off x="7860371" y="4415621"/>
              <a:ext cx="62215" cy="60152"/>
            </a:xfrm>
            <a:custGeom>
              <a:rect b="b" l="l" r="r" t="t"/>
              <a:pathLst>
                <a:path extrusionOk="0" h="2099" w="2171">
                  <a:moveTo>
                    <a:pt x="2036" y="1"/>
                  </a:moveTo>
                  <a:cubicBezTo>
                    <a:pt x="1358" y="227"/>
                    <a:pt x="679" y="463"/>
                    <a:pt x="0" y="700"/>
                  </a:cubicBezTo>
                  <a:cubicBezTo>
                    <a:pt x="114" y="1162"/>
                    <a:pt x="144" y="1646"/>
                    <a:pt x="73" y="2098"/>
                  </a:cubicBezTo>
                  <a:lnTo>
                    <a:pt x="2118" y="1306"/>
                  </a:lnTo>
                  <a:cubicBezTo>
                    <a:pt x="2170" y="874"/>
                    <a:pt x="2139" y="433"/>
                    <a:pt x="2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7760185" y="4380143"/>
              <a:ext cx="96375" cy="140422"/>
            </a:xfrm>
            <a:custGeom>
              <a:rect b="b" l="l" r="r" t="t"/>
              <a:pathLst>
                <a:path extrusionOk="0" h="4900" w="3363">
                  <a:moveTo>
                    <a:pt x="845" y="0"/>
                  </a:moveTo>
                  <a:cubicBezTo>
                    <a:pt x="731" y="0"/>
                    <a:pt x="618" y="8"/>
                    <a:pt x="504" y="25"/>
                  </a:cubicBezTo>
                  <a:cubicBezTo>
                    <a:pt x="309" y="375"/>
                    <a:pt x="175" y="776"/>
                    <a:pt x="124" y="1228"/>
                  </a:cubicBezTo>
                  <a:lnTo>
                    <a:pt x="124" y="1300"/>
                  </a:lnTo>
                  <a:cubicBezTo>
                    <a:pt x="0" y="2832"/>
                    <a:pt x="977" y="4416"/>
                    <a:pt x="2273" y="4899"/>
                  </a:cubicBezTo>
                  <a:cubicBezTo>
                    <a:pt x="2520" y="4724"/>
                    <a:pt x="2735" y="4498"/>
                    <a:pt x="2890" y="4231"/>
                  </a:cubicBezTo>
                  <a:cubicBezTo>
                    <a:pt x="3281" y="3583"/>
                    <a:pt x="3363" y="2709"/>
                    <a:pt x="3126" y="1897"/>
                  </a:cubicBezTo>
                  <a:cubicBezTo>
                    <a:pt x="2828" y="910"/>
                    <a:pt x="1985" y="117"/>
                    <a:pt x="1121" y="15"/>
                  </a:cubicBezTo>
                  <a:cubicBezTo>
                    <a:pt x="1029" y="5"/>
                    <a:pt x="937"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5"/>
            <p:cNvSpPr/>
            <p:nvPr/>
          </p:nvSpPr>
          <p:spPr>
            <a:xfrm>
              <a:off x="7837388" y="4458636"/>
              <a:ext cx="82820" cy="66199"/>
            </a:xfrm>
            <a:custGeom>
              <a:rect b="b" l="l" r="r" t="t"/>
              <a:pathLst>
                <a:path extrusionOk="0" h="2310" w="2890">
                  <a:moveTo>
                    <a:pt x="2890" y="1"/>
                  </a:moveTo>
                  <a:lnTo>
                    <a:pt x="843" y="803"/>
                  </a:lnTo>
                  <a:cubicBezTo>
                    <a:pt x="772" y="1111"/>
                    <a:pt x="658" y="1409"/>
                    <a:pt x="504" y="1677"/>
                  </a:cubicBezTo>
                  <a:cubicBezTo>
                    <a:pt x="360" y="1903"/>
                    <a:pt x="196" y="2108"/>
                    <a:pt x="0" y="2273"/>
                  </a:cubicBezTo>
                  <a:cubicBezTo>
                    <a:pt x="136" y="2297"/>
                    <a:pt x="271" y="2309"/>
                    <a:pt x="406" y="2309"/>
                  </a:cubicBezTo>
                  <a:cubicBezTo>
                    <a:pt x="1245" y="2309"/>
                    <a:pt x="2048" y="1851"/>
                    <a:pt x="2509" y="1080"/>
                  </a:cubicBezTo>
                  <a:cubicBezTo>
                    <a:pt x="2705" y="751"/>
                    <a:pt x="2828" y="392"/>
                    <a:pt x="28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5"/>
            <p:cNvSpPr/>
            <p:nvPr/>
          </p:nvSpPr>
          <p:spPr>
            <a:xfrm>
              <a:off x="8162104" y="3658606"/>
              <a:ext cx="113484" cy="117610"/>
            </a:xfrm>
            <a:custGeom>
              <a:rect b="b" l="l" r="r" t="t"/>
              <a:pathLst>
                <a:path extrusionOk="0" h="4104" w="3960">
                  <a:moveTo>
                    <a:pt x="2880" y="0"/>
                  </a:moveTo>
                  <a:cubicBezTo>
                    <a:pt x="2797" y="329"/>
                    <a:pt x="2633" y="648"/>
                    <a:pt x="2510" y="926"/>
                  </a:cubicBezTo>
                  <a:cubicBezTo>
                    <a:pt x="2273" y="1430"/>
                    <a:pt x="1975" y="1923"/>
                    <a:pt x="1636" y="2365"/>
                  </a:cubicBezTo>
                  <a:cubicBezTo>
                    <a:pt x="1152" y="3013"/>
                    <a:pt x="597" y="3589"/>
                    <a:pt x="1" y="4103"/>
                  </a:cubicBezTo>
                  <a:cubicBezTo>
                    <a:pt x="1327" y="3548"/>
                    <a:pt x="2623" y="3023"/>
                    <a:pt x="3960" y="2488"/>
                  </a:cubicBezTo>
                  <a:cubicBezTo>
                    <a:pt x="3579" y="1615"/>
                    <a:pt x="3209" y="761"/>
                    <a:pt x="2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5"/>
            <p:cNvSpPr/>
            <p:nvPr/>
          </p:nvSpPr>
          <p:spPr>
            <a:xfrm>
              <a:off x="8009762" y="3734634"/>
              <a:ext cx="295316" cy="168879"/>
            </a:xfrm>
            <a:custGeom>
              <a:rect b="b" l="l" r="r" t="t"/>
              <a:pathLst>
                <a:path extrusionOk="0" h="5893" w="10305">
                  <a:moveTo>
                    <a:pt x="9347" y="0"/>
                  </a:moveTo>
                  <a:cubicBezTo>
                    <a:pt x="7836" y="596"/>
                    <a:pt x="6386" y="1193"/>
                    <a:pt x="4864" y="1830"/>
                  </a:cubicBezTo>
                  <a:cubicBezTo>
                    <a:pt x="3867" y="2643"/>
                    <a:pt x="2767" y="3352"/>
                    <a:pt x="1687" y="4072"/>
                  </a:cubicBezTo>
                  <a:cubicBezTo>
                    <a:pt x="1173" y="4412"/>
                    <a:pt x="659" y="4771"/>
                    <a:pt x="155" y="5131"/>
                  </a:cubicBezTo>
                  <a:cubicBezTo>
                    <a:pt x="124" y="5152"/>
                    <a:pt x="22" y="5193"/>
                    <a:pt x="1" y="5234"/>
                  </a:cubicBezTo>
                  <a:lnTo>
                    <a:pt x="1" y="5234"/>
                  </a:lnTo>
                  <a:cubicBezTo>
                    <a:pt x="4" y="5229"/>
                    <a:pt x="6" y="5226"/>
                    <a:pt x="9" y="5226"/>
                  </a:cubicBezTo>
                  <a:cubicBezTo>
                    <a:pt x="27" y="5226"/>
                    <a:pt x="42" y="5328"/>
                    <a:pt x="42" y="5337"/>
                  </a:cubicBezTo>
                  <a:cubicBezTo>
                    <a:pt x="83" y="5481"/>
                    <a:pt x="124" y="5614"/>
                    <a:pt x="155" y="5758"/>
                  </a:cubicBezTo>
                  <a:cubicBezTo>
                    <a:pt x="175" y="5799"/>
                    <a:pt x="186" y="5851"/>
                    <a:pt x="196" y="5892"/>
                  </a:cubicBezTo>
                  <a:cubicBezTo>
                    <a:pt x="762" y="5687"/>
                    <a:pt x="1338" y="5481"/>
                    <a:pt x="1893" y="5275"/>
                  </a:cubicBezTo>
                  <a:cubicBezTo>
                    <a:pt x="4617" y="4288"/>
                    <a:pt x="7425" y="3270"/>
                    <a:pt x="10304" y="2129"/>
                  </a:cubicBezTo>
                  <a:cubicBezTo>
                    <a:pt x="9985" y="1419"/>
                    <a:pt x="9667" y="699"/>
                    <a:pt x="9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5"/>
            <p:cNvSpPr/>
            <p:nvPr/>
          </p:nvSpPr>
          <p:spPr>
            <a:xfrm>
              <a:off x="8401393" y="4139678"/>
              <a:ext cx="96662" cy="140422"/>
            </a:xfrm>
            <a:custGeom>
              <a:rect b="b" l="l" r="r" t="t"/>
              <a:pathLst>
                <a:path extrusionOk="0" h="4900" w="3373">
                  <a:moveTo>
                    <a:pt x="846" y="1"/>
                  </a:moveTo>
                  <a:cubicBezTo>
                    <a:pt x="733" y="1"/>
                    <a:pt x="622" y="8"/>
                    <a:pt x="514" y="26"/>
                  </a:cubicBezTo>
                  <a:cubicBezTo>
                    <a:pt x="309" y="375"/>
                    <a:pt x="175" y="776"/>
                    <a:pt x="123" y="1228"/>
                  </a:cubicBezTo>
                  <a:lnTo>
                    <a:pt x="123" y="1301"/>
                  </a:lnTo>
                  <a:cubicBezTo>
                    <a:pt x="0" y="2832"/>
                    <a:pt x="977" y="4416"/>
                    <a:pt x="2273" y="4900"/>
                  </a:cubicBezTo>
                  <a:cubicBezTo>
                    <a:pt x="2520" y="4724"/>
                    <a:pt x="2735" y="4498"/>
                    <a:pt x="2900" y="4231"/>
                  </a:cubicBezTo>
                  <a:cubicBezTo>
                    <a:pt x="3281" y="3583"/>
                    <a:pt x="3373" y="2709"/>
                    <a:pt x="3126" y="1897"/>
                  </a:cubicBezTo>
                  <a:cubicBezTo>
                    <a:pt x="2828" y="910"/>
                    <a:pt x="1985" y="118"/>
                    <a:pt x="1121" y="15"/>
                  </a:cubicBezTo>
                  <a:cubicBezTo>
                    <a:pt x="1029" y="6"/>
                    <a:pt x="937" y="1"/>
                    <a:pt x="8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5"/>
            <p:cNvSpPr/>
            <p:nvPr/>
          </p:nvSpPr>
          <p:spPr>
            <a:xfrm>
              <a:off x="8016840" y="3800345"/>
              <a:ext cx="309128" cy="152372"/>
            </a:xfrm>
            <a:custGeom>
              <a:rect b="b" l="l" r="r" t="t"/>
              <a:pathLst>
                <a:path extrusionOk="0" h="5317" w="10787">
                  <a:moveTo>
                    <a:pt x="10129" y="0"/>
                  </a:moveTo>
                  <a:cubicBezTo>
                    <a:pt x="8956" y="463"/>
                    <a:pt x="7795" y="905"/>
                    <a:pt x="6653" y="1337"/>
                  </a:cubicBezTo>
                  <a:cubicBezTo>
                    <a:pt x="4977" y="1964"/>
                    <a:pt x="3322" y="2560"/>
                    <a:pt x="1708" y="3147"/>
                  </a:cubicBezTo>
                  <a:cubicBezTo>
                    <a:pt x="1142" y="3353"/>
                    <a:pt x="566" y="3558"/>
                    <a:pt x="1" y="3774"/>
                  </a:cubicBezTo>
                  <a:cubicBezTo>
                    <a:pt x="52" y="3979"/>
                    <a:pt x="113" y="4185"/>
                    <a:pt x="165" y="4391"/>
                  </a:cubicBezTo>
                  <a:cubicBezTo>
                    <a:pt x="257" y="4699"/>
                    <a:pt x="340" y="5008"/>
                    <a:pt x="422" y="5316"/>
                  </a:cubicBezTo>
                  <a:cubicBezTo>
                    <a:pt x="1039" y="5080"/>
                    <a:pt x="1666" y="4864"/>
                    <a:pt x="2273" y="4638"/>
                  </a:cubicBezTo>
                  <a:cubicBezTo>
                    <a:pt x="5060" y="3620"/>
                    <a:pt x="7939" y="2581"/>
                    <a:pt x="10787" y="1450"/>
                  </a:cubicBezTo>
                  <a:cubicBezTo>
                    <a:pt x="10571" y="988"/>
                    <a:pt x="10355" y="494"/>
                    <a:pt x="101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8005635" y="3525406"/>
              <a:ext cx="224589" cy="158877"/>
            </a:xfrm>
            <a:custGeom>
              <a:rect b="b" l="l" r="r" t="t"/>
              <a:pathLst>
                <a:path extrusionOk="0" h="5544" w="7837">
                  <a:moveTo>
                    <a:pt x="1050" y="0"/>
                  </a:moveTo>
                  <a:cubicBezTo>
                    <a:pt x="669" y="402"/>
                    <a:pt x="309" y="823"/>
                    <a:pt x="1" y="1266"/>
                  </a:cubicBezTo>
                  <a:lnTo>
                    <a:pt x="453" y="1584"/>
                  </a:lnTo>
                  <a:cubicBezTo>
                    <a:pt x="2037" y="2674"/>
                    <a:pt x="3394" y="3620"/>
                    <a:pt x="5008" y="4474"/>
                  </a:cubicBezTo>
                  <a:lnTo>
                    <a:pt x="7024" y="5543"/>
                  </a:lnTo>
                  <a:cubicBezTo>
                    <a:pt x="7229" y="5173"/>
                    <a:pt x="7404" y="4782"/>
                    <a:pt x="7538" y="4350"/>
                  </a:cubicBezTo>
                  <a:lnTo>
                    <a:pt x="4556" y="3240"/>
                  </a:lnTo>
                  <a:cubicBezTo>
                    <a:pt x="4505" y="3229"/>
                    <a:pt x="4484" y="3178"/>
                    <a:pt x="4505" y="3126"/>
                  </a:cubicBezTo>
                  <a:cubicBezTo>
                    <a:pt x="4513" y="3092"/>
                    <a:pt x="4549" y="3072"/>
                    <a:pt x="4591" y="3072"/>
                  </a:cubicBezTo>
                  <a:cubicBezTo>
                    <a:pt x="4599" y="3072"/>
                    <a:pt x="4608" y="3073"/>
                    <a:pt x="4617" y="3075"/>
                  </a:cubicBezTo>
                  <a:lnTo>
                    <a:pt x="7590" y="4186"/>
                  </a:lnTo>
                  <a:cubicBezTo>
                    <a:pt x="7661" y="3887"/>
                    <a:pt x="7733" y="3589"/>
                    <a:pt x="7764" y="3270"/>
                  </a:cubicBezTo>
                  <a:cubicBezTo>
                    <a:pt x="7764" y="3240"/>
                    <a:pt x="7764" y="3209"/>
                    <a:pt x="7775" y="3188"/>
                  </a:cubicBezTo>
                  <a:cubicBezTo>
                    <a:pt x="7836" y="2530"/>
                    <a:pt x="7784" y="1831"/>
                    <a:pt x="7569" y="1090"/>
                  </a:cubicBezTo>
                  <a:cubicBezTo>
                    <a:pt x="7538" y="946"/>
                    <a:pt x="7487" y="813"/>
                    <a:pt x="7446" y="679"/>
                  </a:cubicBezTo>
                  <a:cubicBezTo>
                    <a:pt x="5286" y="381"/>
                    <a:pt x="3240" y="165"/>
                    <a:pt x="10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8041285" y="3886662"/>
              <a:ext cx="313284" cy="131767"/>
            </a:xfrm>
            <a:custGeom>
              <a:rect b="b" l="l" r="r" t="t"/>
              <a:pathLst>
                <a:path extrusionOk="0" h="4598" w="10932">
                  <a:moveTo>
                    <a:pt x="10654" y="1"/>
                  </a:moveTo>
                  <a:cubicBezTo>
                    <a:pt x="9492" y="464"/>
                    <a:pt x="8320" y="916"/>
                    <a:pt x="7148" y="1348"/>
                  </a:cubicBezTo>
                  <a:cubicBezTo>
                    <a:pt x="5420" y="1996"/>
                    <a:pt x="3713" y="2623"/>
                    <a:pt x="2027" y="3230"/>
                  </a:cubicBezTo>
                  <a:cubicBezTo>
                    <a:pt x="1348" y="3476"/>
                    <a:pt x="679" y="3723"/>
                    <a:pt x="1" y="3970"/>
                  </a:cubicBezTo>
                  <a:cubicBezTo>
                    <a:pt x="42" y="4176"/>
                    <a:pt x="94" y="4392"/>
                    <a:pt x="124" y="4598"/>
                  </a:cubicBezTo>
                  <a:cubicBezTo>
                    <a:pt x="4597" y="2952"/>
                    <a:pt x="8844" y="1389"/>
                    <a:pt x="10932" y="597"/>
                  </a:cubicBezTo>
                  <a:cubicBezTo>
                    <a:pt x="10839" y="402"/>
                    <a:pt x="10746" y="207"/>
                    <a:pt x="1065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7974685" y="3570197"/>
              <a:ext cx="227254" cy="220433"/>
            </a:xfrm>
            <a:custGeom>
              <a:rect b="b" l="l" r="r" t="t"/>
              <a:pathLst>
                <a:path extrusionOk="0" h="7692" w="7930">
                  <a:moveTo>
                    <a:pt x="885" y="0"/>
                  </a:moveTo>
                  <a:cubicBezTo>
                    <a:pt x="536" y="525"/>
                    <a:pt x="238" y="1090"/>
                    <a:pt x="1" y="1677"/>
                  </a:cubicBezTo>
                  <a:cubicBezTo>
                    <a:pt x="1225" y="3825"/>
                    <a:pt x="2664" y="5841"/>
                    <a:pt x="4289" y="7692"/>
                  </a:cubicBezTo>
                  <a:cubicBezTo>
                    <a:pt x="4875" y="7332"/>
                    <a:pt x="5430" y="6951"/>
                    <a:pt x="5944" y="6519"/>
                  </a:cubicBezTo>
                  <a:cubicBezTo>
                    <a:pt x="6356" y="6190"/>
                    <a:pt x="6931" y="5656"/>
                    <a:pt x="7466" y="4957"/>
                  </a:cubicBezTo>
                  <a:cubicBezTo>
                    <a:pt x="5410" y="3960"/>
                    <a:pt x="3394" y="2818"/>
                    <a:pt x="1492" y="1543"/>
                  </a:cubicBezTo>
                  <a:cubicBezTo>
                    <a:pt x="1451" y="1512"/>
                    <a:pt x="1440" y="1460"/>
                    <a:pt x="1472" y="1419"/>
                  </a:cubicBezTo>
                  <a:cubicBezTo>
                    <a:pt x="1492" y="1392"/>
                    <a:pt x="1522" y="1378"/>
                    <a:pt x="1551" y="1378"/>
                  </a:cubicBezTo>
                  <a:cubicBezTo>
                    <a:pt x="1566" y="1378"/>
                    <a:pt x="1581" y="1382"/>
                    <a:pt x="1595" y="1389"/>
                  </a:cubicBezTo>
                  <a:cubicBezTo>
                    <a:pt x="3497" y="2664"/>
                    <a:pt x="5512" y="3816"/>
                    <a:pt x="7580" y="4813"/>
                  </a:cubicBezTo>
                  <a:cubicBezTo>
                    <a:pt x="7703" y="4638"/>
                    <a:pt x="7816" y="4463"/>
                    <a:pt x="7929" y="4278"/>
                  </a:cubicBezTo>
                  <a:lnTo>
                    <a:pt x="5924" y="3219"/>
                  </a:lnTo>
                  <a:cubicBezTo>
                    <a:pt x="4299" y="2365"/>
                    <a:pt x="2921" y="1409"/>
                    <a:pt x="1338" y="309"/>
                  </a:cubicBezTo>
                  <a:lnTo>
                    <a:pt x="8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8030108" y="3846599"/>
              <a:ext cx="314430" cy="148847"/>
            </a:xfrm>
            <a:custGeom>
              <a:rect b="b" l="l" r="r" t="t"/>
              <a:pathLst>
                <a:path extrusionOk="0" h="5194" w="10972">
                  <a:moveTo>
                    <a:pt x="10396" y="0"/>
                  </a:moveTo>
                  <a:cubicBezTo>
                    <a:pt x="9265" y="443"/>
                    <a:pt x="8134" y="885"/>
                    <a:pt x="6992" y="1307"/>
                  </a:cubicBezTo>
                  <a:cubicBezTo>
                    <a:pt x="5275" y="1954"/>
                    <a:pt x="3558" y="2571"/>
                    <a:pt x="1871" y="3188"/>
                  </a:cubicBezTo>
                  <a:cubicBezTo>
                    <a:pt x="1254" y="3414"/>
                    <a:pt x="628" y="3640"/>
                    <a:pt x="0" y="3867"/>
                  </a:cubicBezTo>
                  <a:cubicBezTo>
                    <a:pt x="72" y="4124"/>
                    <a:pt x="134" y="4381"/>
                    <a:pt x="206" y="4638"/>
                  </a:cubicBezTo>
                  <a:cubicBezTo>
                    <a:pt x="247" y="4823"/>
                    <a:pt x="299" y="5008"/>
                    <a:pt x="340" y="5194"/>
                  </a:cubicBezTo>
                  <a:cubicBezTo>
                    <a:pt x="1018" y="4947"/>
                    <a:pt x="1686" y="4710"/>
                    <a:pt x="2355" y="4463"/>
                  </a:cubicBezTo>
                  <a:cubicBezTo>
                    <a:pt x="5173" y="3446"/>
                    <a:pt x="8093" y="2376"/>
                    <a:pt x="10972" y="1245"/>
                  </a:cubicBezTo>
                  <a:cubicBezTo>
                    <a:pt x="10787" y="854"/>
                    <a:pt x="10591" y="432"/>
                    <a:pt x="10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7945540" y="3630607"/>
              <a:ext cx="143517" cy="218084"/>
            </a:xfrm>
            <a:custGeom>
              <a:rect b="b" l="l" r="r" t="t"/>
              <a:pathLst>
                <a:path extrusionOk="0" h="7610" w="5008">
                  <a:moveTo>
                    <a:pt x="864" y="1"/>
                  </a:moveTo>
                  <a:cubicBezTo>
                    <a:pt x="0" y="2468"/>
                    <a:pt x="185" y="5204"/>
                    <a:pt x="1367" y="7610"/>
                  </a:cubicBezTo>
                  <a:cubicBezTo>
                    <a:pt x="1409" y="7599"/>
                    <a:pt x="1450" y="7579"/>
                    <a:pt x="1481" y="7558"/>
                  </a:cubicBezTo>
                  <a:cubicBezTo>
                    <a:pt x="2293" y="7178"/>
                    <a:pt x="3106" y="6797"/>
                    <a:pt x="3908" y="6376"/>
                  </a:cubicBezTo>
                  <a:lnTo>
                    <a:pt x="1810" y="3456"/>
                  </a:lnTo>
                  <a:cubicBezTo>
                    <a:pt x="1779" y="3414"/>
                    <a:pt x="1789" y="3363"/>
                    <a:pt x="1831" y="3332"/>
                  </a:cubicBezTo>
                  <a:cubicBezTo>
                    <a:pt x="1847" y="3320"/>
                    <a:pt x="1865" y="3314"/>
                    <a:pt x="1882" y="3314"/>
                  </a:cubicBezTo>
                  <a:cubicBezTo>
                    <a:pt x="1909" y="3314"/>
                    <a:pt x="1935" y="3328"/>
                    <a:pt x="1954" y="3353"/>
                  </a:cubicBezTo>
                  <a:lnTo>
                    <a:pt x="4062" y="6294"/>
                  </a:lnTo>
                  <a:cubicBezTo>
                    <a:pt x="4381" y="6118"/>
                    <a:pt x="4699" y="5944"/>
                    <a:pt x="5008" y="5769"/>
                  </a:cubicBezTo>
                  <a:cubicBezTo>
                    <a:pt x="3445" y="3980"/>
                    <a:pt x="2046" y="2046"/>
                    <a:pt x="8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8074871" y="3192721"/>
              <a:ext cx="96117" cy="64594"/>
            </a:xfrm>
            <a:custGeom>
              <a:rect b="b" l="l" r="r" t="t"/>
              <a:pathLst>
                <a:path extrusionOk="0" h="2254" w="3354">
                  <a:moveTo>
                    <a:pt x="22" y="1"/>
                  </a:moveTo>
                  <a:cubicBezTo>
                    <a:pt x="22" y="21"/>
                    <a:pt x="12" y="42"/>
                    <a:pt x="12" y="62"/>
                  </a:cubicBezTo>
                  <a:cubicBezTo>
                    <a:pt x="12" y="72"/>
                    <a:pt x="12" y="93"/>
                    <a:pt x="1" y="103"/>
                  </a:cubicBezTo>
                  <a:lnTo>
                    <a:pt x="1" y="113"/>
                  </a:lnTo>
                  <a:cubicBezTo>
                    <a:pt x="12" y="134"/>
                    <a:pt x="12" y="165"/>
                    <a:pt x="12" y="186"/>
                  </a:cubicBezTo>
                  <a:cubicBezTo>
                    <a:pt x="803" y="1070"/>
                    <a:pt x="1728" y="1851"/>
                    <a:pt x="2757" y="2252"/>
                  </a:cubicBezTo>
                  <a:cubicBezTo>
                    <a:pt x="2761" y="2253"/>
                    <a:pt x="2768" y="2254"/>
                    <a:pt x="2778" y="2254"/>
                  </a:cubicBezTo>
                  <a:cubicBezTo>
                    <a:pt x="2850" y="2254"/>
                    <a:pt x="3061" y="2213"/>
                    <a:pt x="3353" y="2067"/>
                  </a:cubicBezTo>
                  <a:lnTo>
                    <a:pt x="3353" y="2067"/>
                  </a:lnTo>
                  <a:cubicBezTo>
                    <a:pt x="3322" y="2070"/>
                    <a:pt x="3290" y="2071"/>
                    <a:pt x="3259" y="2071"/>
                  </a:cubicBezTo>
                  <a:cubicBezTo>
                    <a:pt x="2914" y="2071"/>
                    <a:pt x="2587" y="1919"/>
                    <a:pt x="2304" y="1759"/>
                  </a:cubicBezTo>
                  <a:cubicBezTo>
                    <a:pt x="1461" y="1276"/>
                    <a:pt x="721" y="648"/>
                    <a:pt x="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8077823" y="3185070"/>
              <a:ext cx="120276" cy="61958"/>
            </a:xfrm>
            <a:custGeom>
              <a:rect b="b" l="l" r="r" t="t"/>
              <a:pathLst>
                <a:path extrusionOk="0" h="2162" w="4197">
                  <a:moveTo>
                    <a:pt x="299" y="0"/>
                  </a:moveTo>
                  <a:cubicBezTo>
                    <a:pt x="268" y="0"/>
                    <a:pt x="248" y="0"/>
                    <a:pt x="227" y="10"/>
                  </a:cubicBezTo>
                  <a:lnTo>
                    <a:pt x="176" y="10"/>
                  </a:lnTo>
                  <a:cubicBezTo>
                    <a:pt x="145" y="21"/>
                    <a:pt x="124" y="31"/>
                    <a:pt x="94" y="41"/>
                  </a:cubicBezTo>
                  <a:lnTo>
                    <a:pt x="83" y="41"/>
                  </a:lnTo>
                  <a:cubicBezTo>
                    <a:pt x="73" y="51"/>
                    <a:pt x="62" y="62"/>
                    <a:pt x="53" y="62"/>
                  </a:cubicBezTo>
                  <a:lnTo>
                    <a:pt x="21" y="92"/>
                  </a:lnTo>
                  <a:lnTo>
                    <a:pt x="11" y="92"/>
                  </a:lnTo>
                  <a:lnTo>
                    <a:pt x="11" y="103"/>
                  </a:lnTo>
                  <a:lnTo>
                    <a:pt x="1" y="113"/>
                  </a:lnTo>
                  <a:cubicBezTo>
                    <a:pt x="711" y="761"/>
                    <a:pt x="1451" y="1399"/>
                    <a:pt x="2294" y="1872"/>
                  </a:cubicBezTo>
                  <a:cubicBezTo>
                    <a:pt x="2542" y="2013"/>
                    <a:pt x="2834" y="2162"/>
                    <a:pt x="3134" y="2162"/>
                  </a:cubicBezTo>
                  <a:cubicBezTo>
                    <a:pt x="3183" y="2162"/>
                    <a:pt x="3232" y="2158"/>
                    <a:pt x="3281" y="2149"/>
                  </a:cubicBezTo>
                  <a:cubicBezTo>
                    <a:pt x="3528" y="2108"/>
                    <a:pt x="3775" y="1964"/>
                    <a:pt x="4032" y="1687"/>
                  </a:cubicBezTo>
                  <a:cubicBezTo>
                    <a:pt x="4052" y="1666"/>
                    <a:pt x="4083" y="1655"/>
                    <a:pt x="4104" y="1655"/>
                  </a:cubicBezTo>
                  <a:cubicBezTo>
                    <a:pt x="4134" y="1625"/>
                    <a:pt x="4166" y="1584"/>
                    <a:pt x="4196" y="1553"/>
                  </a:cubicBezTo>
                  <a:lnTo>
                    <a:pt x="4196" y="1553"/>
                  </a:lnTo>
                  <a:cubicBezTo>
                    <a:pt x="4127" y="1562"/>
                    <a:pt x="4053" y="1567"/>
                    <a:pt x="3977" y="1567"/>
                  </a:cubicBezTo>
                  <a:cubicBezTo>
                    <a:pt x="3884" y="1567"/>
                    <a:pt x="3788" y="1559"/>
                    <a:pt x="3693" y="1543"/>
                  </a:cubicBezTo>
                  <a:cubicBezTo>
                    <a:pt x="3652" y="1543"/>
                    <a:pt x="3610" y="1532"/>
                    <a:pt x="3569" y="1522"/>
                  </a:cubicBezTo>
                  <a:cubicBezTo>
                    <a:pt x="3543" y="1532"/>
                    <a:pt x="3517" y="1536"/>
                    <a:pt x="3491" y="1536"/>
                  </a:cubicBezTo>
                  <a:cubicBezTo>
                    <a:pt x="3436" y="1536"/>
                    <a:pt x="3382" y="1516"/>
                    <a:pt x="3332" y="1481"/>
                  </a:cubicBezTo>
                  <a:cubicBezTo>
                    <a:pt x="2263" y="1244"/>
                    <a:pt x="1225" y="668"/>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5"/>
            <p:cNvSpPr/>
            <p:nvPr/>
          </p:nvSpPr>
          <p:spPr>
            <a:xfrm>
              <a:off x="8105850" y="3124373"/>
              <a:ext cx="97550" cy="90644"/>
            </a:xfrm>
            <a:custGeom>
              <a:rect b="b" l="l" r="r" t="t"/>
              <a:pathLst>
                <a:path extrusionOk="0" h="3163" w="3404">
                  <a:moveTo>
                    <a:pt x="0" y="0"/>
                  </a:moveTo>
                  <a:lnTo>
                    <a:pt x="0" y="0"/>
                  </a:lnTo>
                  <a:cubicBezTo>
                    <a:pt x="21" y="123"/>
                    <a:pt x="62" y="247"/>
                    <a:pt x="123" y="370"/>
                  </a:cubicBezTo>
                  <a:cubicBezTo>
                    <a:pt x="236" y="617"/>
                    <a:pt x="411" y="833"/>
                    <a:pt x="606" y="1018"/>
                  </a:cubicBezTo>
                  <a:cubicBezTo>
                    <a:pt x="750" y="1172"/>
                    <a:pt x="935" y="1296"/>
                    <a:pt x="1069" y="1449"/>
                  </a:cubicBezTo>
                  <a:cubicBezTo>
                    <a:pt x="1501" y="1799"/>
                    <a:pt x="1892" y="2159"/>
                    <a:pt x="2252" y="2550"/>
                  </a:cubicBezTo>
                  <a:cubicBezTo>
                    <a:pt x="2395" y="2715"/>
                    <a:pt x="2560" y="2900"/>
                    <a:pt x="2683" y="3126"/>
                  </a:cubicBezTo>
                  <a:cubicBezTo>
                    <a:pt x="2715" y="3126"/>
                    <a:pt x="2756" y="3136"/>
                    <a:pt x="2786" y="3147"/>
                  </a:cubicBezTo>
                  <a:cubicBezTo>
                    <a:pt x="2843" y="3155"/>
                    <a:pt x="2920" y="3163"/>
                    <a:pt x="3004" y="3163"/>
                  </a:cubicBezTo>
                  <a:cubicBezTo>
                    <a:pt x="3135" y="3163"/>
                    <a:pt x="3285" y="3143"/>
                    <a:pt x="3403" y="3074"/>
                  </a:cubicBezTo>
                  <a:cubicBezTo>
                    <a:pt x="3373" y="2941"/>
                    <a:pt x="3321" y="2817"/>
                    <a:pt x="3259" y="2715"/>
                  </a:cubicBezTo>
                  <a:cubicBezTo>
                    <a:pt x="2838" y="1892"/>
                    <a:pt x="2118" y="1172"/>
                    <a:pt x="1131" y="586"/>
                  </a:cubicBezTo>
                  <a:cubicBezTo>
                    <a:pt x="771" y="360"/>
                    <a:pt x="380" y="17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8103758" y="3141740"/>
              <a:ext cx="1519" cy="1519"/>
            </a:xfrm>
            <a:custGeom>
              <a:rect b="b" l="l" r="r" t="t"/>
              <a:pathLst>
                <a:path extrusionOk="0" h="53" w="53">
                  <a:moveTo>
                    <a:pt x="21" y="0"/>
                  </a:moveTo>
                  <a:cubicBezTo>
                    <a:pt x="21" y="11"/>
                    <a:pt x="11" y="11"/>
                    <a:pt x="1" y="11"/>
                  </a:cubicBezTo>
                  <a:cubicBezTo>
                    <a:pt x="21" y="21"/>
                    <a:pt x="32" y="41"/>
                    <a:pt x="52" y="52"/>
                  </a:cubicBezTo>
                  <a:cubicBezTo>
                    <a:pt x="42" y="32"/>
                    <a:pt x="32" y="21"/>
                    <a:pt x="21" y="0"/>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8074613" y="3176215"/>
              <a:ext cx="602" cy="630"/>
            </a:xfrm>
            <a:custGeom>
              <a:rect b="b" l="l" r="r" t="t"/>
              <a:pathLst>
                <a:path extrusionOk="0" h="22" w="21">
                  <a:moveTo>
                    <a:pt x="0" y="1"/>
                  </a:moveTo>
                  <a:lnTo>
                    <a:pt x="0" y="21"/>
                  </a:lnTo>
                  <a:cubicBezTo>
                    <a:pt x="0" y="21"/>
                    <a:pt x="10" y="21"/>
                    <a:pt x="21" y="11"/>
                  </a:cubicBezTo>
                  <a:cubicBezTo>
                    <a:pt x="10" y="11"/>
                    <a:pt x="10" y="11"/>
                    <a:pt x="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8104933" y="3110503"/>
              <a:ext cx="106434" cy="98152"/>
            </a:xfrm>
            <a:custGeom>
              <a:rect b="b" l="l" r="r" t="t"/>
              <a:pathLst>
                <a:path extrusionOk="0" h="3425" w="3714">
                  <a:moveTo>
                    <a:pt x="21" y="0"/>
                  </a:moveTo>
                  <a:cubicBezTo>
                    <a:pt x="1" y="62"/>
                    <a:pt x="1" y="134"/>
                    <a:pt x="1" y="196"/>
                  </a:cubicBezTo>
                  <a:lnTo>
                    <a:pt x="1" y="278"/>
                  </a:lnTo>
                  <a:cubicBezTo>
                    <a:pt x="423" y="463"/>
                    <a:pt x="855" y="669"/>
                    <a:pt x="1255" y="916"/>
                  </a:cubicBezTo>
                  <a:cubicBezTo>
                    <a:pt x="2274" y="1522"/>
                    <a:pt x="3014" y="2263"/>
                    <a:pt x="3456" y="3116"/>
                  </a:cubicBezTo>
                  <a:cubicBezTo>
                    <a:pt x="3497" y="3209"/>
                    <a:pt x="3549" y="3311"/>
                    <a:pt x="3590" y="3425"/>
                  </a:cubicBezTo>
                  <a:cubicBezTo>
                    <a:pt x="3610" y="3384"/>
                    <a:pt x="3631" y="3343"/>
                    <a:pt x="3652" y="3291"/>
                  </a:cubicBezTo>
                  <a:cubicBezTo>
                    <a:pt x="3713" y="3065"/>
                    <a:pt x="3641" y="2746"/>
                    <a:pt x="3466" y="2427"/>
                  </a:cubicBezTo>
                  <a:cubicBezTo>
                    <a:pt x="2818" y="1224"/>
                    <a:pt x="1430" y="473"/>
                    <a:pt x="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a:off x="7591336" y="3191546"/>
              <a:ext cx="58977" cy="254908"/>
            </a:xfrm>
            <a:custGeom>
              <a:rect b="b" l="l" r="r" t="t"/>
              <a:pathLst>
                <a:path extrusionOk="0" h="8895" w="2058">
                  <a:moveTo>
                    <a:pt x="700" y="0"/>
                  </a:moveTo>
                  <a:lnTo>
                    <a:pt x="700" y="0"/>
                  </a:lnTo>
                  <a:cubicBezTo>
                    <a:pt x="833" y="926"/>
                    <a:pt x="813" y="1882"/>
                    <a:pt x="762" y="2787"/>
                  </a:cubicBezTo>
                  <a:cubicBezTo>
                    <a:pt x="638" y="4802"/>
                    <a:pt x="391" y="6828"/>
                    <a:pt x="1" y="8812"/>
                  </a:cubicBezTo>
                  <a:cubicBezTo>
                    <a:pt x="309" y="8812"/>
                    <a:pt x="607" y="8844"/>
                    <a:pt x="915" y="8895"/>
                  </a:cubicBezTo>
                  <a:cubicBezTo>
                    <a:pt x="915" y="8874"/>
                    <a:pt x="915" y="8853"/>
                    <a:pt x="926" y="8823"/>
                  </a:cubicBezTo>
                  <a:cubicBezTo>
                    <a:pt x="1769" y="6232"/>
                    <a:pt x="2057" y="3435"/>
                    <a:pt x="1759" y="720"/>
                  </a:cubicBezTo>
                  <a:cubicBezTo>
                    <a:pt x="1615" y="597"/>
                    <a:pt x="1235" y="298"/>
                    <a:pt x="7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7499403" y="3650925"/>
              <a:ext cx="48632" cy="55137"/>
            </a:xfrm>
            <a:custGeom>
              <a:rect b="b" l="l" r="r" t="t"/>
              <a:pathLst>
                <a:path extrusionOk="0" h="1924" w="1697">
                  <a:moveTo>
                    <a:pt x="1121" y="1"/>
                  </a:moveTo>
                  <a:cubicBezTo>
                    <a:pt x="802" y="628"/>
                    <a:pt x="422" y="1225"/>
                    <a:pt x="0" y="1790"/>
                  </a:cubicBezTo>
                  <a:cubicBezTo>
                    <a:pt x="154" y="1821"/>
                    <a:pt x="309" y="1872"/>
                    <a:pt x="463" y="1924"/>
                  </a:cubicBezTo>
                  <a:cubicBezTo>
                    <a:pt x="936" y="1358"/>
                    <a:pt x="1347" y="731"/>
                    <a:pt x="1697" y="83"/>
                  </a:cubicBezTo>
                  <a:cubicBezTo>
                    <a:pt x="1502" y="42"/>
                    <a:pt x="1317" y="1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7430454" y="3650925"/>
              <a:ext cx="95487" cy="51899"/>
            </a:xfrm>
            <a:custGeom>
              <a:rect b="b" l="l" r="r" t="t"/>
              <a:pathLst>
                <a:path extrusionOk="0" h="1811" w="3332">
                  <a:moveTo>
                    <a:pt x="3266" y="0"/>
                  </a:moveTo>
                  <a:cubicBezTo>
                    <a:pt x="2742" y="0"/>
                    <a:pt x="2211" y="112"/>
                    <a:pt x="1728" y="299"/>
                  </a:cubicBezTo>
                  <a:cubicBezTo>
                    <a:pt x="1450" y="412"/>
                    <a:pt x="1193" y="546"/>
                    <a:pt x="946" y="711"/>
                  </a:cubicBezTo>
                  <a:cubicBezTo>
                    <a:pt x="812" y="793"/>
                    <a:pt x="679" y="885"/>
                    <a:pt x="545" y="978"/>
                  </a:cubicBezTo>
                  <a:cubicBezTo>
                    <a:pt x="483" y="1029"/>
                    <a:pt x="412" y="1081"/>
                    <a:pt x="350" y="1143"/>
                  </a:cubicBezTo>
                  <a:cubicBezTo>
                    <a:pt x="236" y="1369"/>
                    <a:pt x="124" y="1584"/>
                    <a:pt x="0" y="1810"/>
                  </a:cubicBezTo>
                  <a:cubicBezTo>
                    <a:pt x="412" y="1698"/>
                    <a:pt x="751" y="1667"/>
                    <a:pt x="946" y="1657"/>
                  </a:cubicBezTo>
                  <a:cubicBezTo>
                    <a:pt x="1049" y="1649"/>
                    <a:pt x="1154" y="1645"/>
                    <a:pt x="1259" y="1645"/>
                  </a:cubicBezTo>
                  <a:cubicBezTo>
                    <a:pt x="1574" y="1645"/>
                    <a:pt x="1898" y="1680"/>
                    <a:pt x="2221" y="1749"/>
                  </a:cubicBezTo>
                  <a:cubicBezTo>
                    <a:pt x="2643" y="1194"/>
                    <a:pt x="3013" y="608"/>
                    <a:pt x="3332" y="1"/>
                  </a:cubicBezTo>
                  <a:cubicBezTo>
                    <a:pt x="3310" y="0"/>
                    <a:pt x="3288" y="0"/>
                    <a:pt x="32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7582194" y="3591805"/>
              <a:ext cx="96404" cy="102193"/>
            </a:xfrm>
            <a:custGeom>
              <a:rect b="b" l="l" r="r" t="t"/>
              <a:pathLst>
                <a:path extrusionOk="0" h="3566" w="3364">
                  <a:moveTo>
                    <a:pt x="1722" y="0"/>
                  </a:moveTo>
                  <a:cubicBezTo>
                    <a:pt x="1577" y="0"/>
                    <a:pt x="1431" y="23"/>
                    <a:pt x="1286" y="69"/>
                  </a:cubicBezTo>
                  <a:cubicBezTo>
                    <a:pt x="1625" y="244"/>
                    <a:pt x="1944" y="460"/>
                    <a:pt x="2232" y="697"/>
                  </a:cubicBezTo>
                  <a:cubicBezTo>
                    <a:pt x="2653" y="1077"/>
                    <a:pt x="2818" y="1560"/>
                    <a:pt x="2705" y="2074"/>
                  </a:cubicBezTo>
                  <a:cubicBezTo>
                    <a:pt x="2674" y="2249"/>
                    <a:pt x="2602" y="2424"/>
                    <a:pt x="2500" y="2568"/>
                  </a:cubicBezTo>
                  <a:cubicBezTo>
                    <a:pt x="2356" y="2835"/>
                    <a:pt x="2150" y="3071"/>
                    <a:pt x="1851" y="3144"/>
                  </a:cubicBezTo>
                  <a:cubicBezTo>
                    <a:pt x="1746" y="3169"/>
                    <a:pt x="1643" y="3181"/>
                    <a:pt x="1542" y="3181"/>
                  </a:cubicBezTo>
                  <a:cubicBezTo>
                    <a:pt x="989" y="3181"/>
                    <a:pt x="489" y="2840"/>
                    <a:pt x="11" y="2589"/>
                  </a:cubicBezTo>
                  <a:cubicBezTo>
                    <a:pt x="11" y="2578"/>
                    <a:pt x="0" y="2578"/>
                    <a:pt x="0" y="2578"/>
                  </a:cubicBezTo>
                  <a:lnTo>
                    <a:pt x="0" y="2578"/>
                  </a:lnTo>
                  <a:cubicBezTo>
                    <a:pt x="155" y="2959"/>
                    <a:pt x="473" y="3277"/>
                    <a:pt x="864" y="3442"/>
                  </a:cubicBezTo>
                  <a:cubicBezTo>
                    <a:pt x="1068" y="3524"/>
                    <a:pt x="1290" y="3566"/>
                    <a:pt x="1517" y="3566"/>
                  </a:cubicBezTo>
                  <a:cubicBezTo>
                    <a:pt x="1770" y="3566"/>
                    <a:pt x="2029" y="3514"/>
                    <a:pt x="2273" y="3411"/>
                  </a:cubicBezTo>
                  <a:cubicBezTo>
                    <a:pt x="2880" y="3154"/>
                    <a:pt x="3322" y="2557"/>
                    <a:pt x="3332" y="1972"/>
                  </a:cubicBezTo>
                  <a:cubicBezTo>
                    <a:pt x="3363" y="1231"/>
                    <a:pt x="3003" y="542"/>
                    <a:pt x="2438" y="203"/>
                  </a:cubicBezTo>
                  <a:cubicBezTo>
                    <a:pt x="2211" y="67"/>
                    <a:pt x="1968" y="0"/>
                    <a:pt x="17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7379759" y="3708068"/>
              <a:ext cx="198052" cy="88179"/>
            </a:xfrm>
            <a:custGeom>
              <a:rect b="b" l="l" r="r" t="t"/>
              <a:pathLst>
                <a:path extrusionOk="0" h="3077" w="6911">
                  <a:moveTo>
                    <a:pt x="3047" y="0"/>
                  </a:moveTo>
                  <a:cubicBezTo>
                    <a:pt x="2945" y="0"/>
                    <a:pt x="2845" y="4"/>
                    <a:pt x="2746" y="12"/>
                  </a:cubicBezTo>
                  <a:cubicBezTo>
                    <a:pt x="2366" y="43"/>
                    <a:pt x="1923" y="104"/>
                    <a:pt x="1461" y="280"/>
                  </a:cubicBezTo>
                  <a:lnTo>
                    <a:pt x="1450" y="280"/>
                  </a:lnTo>
                  <a:cubicBezTo>
                    <a:pt x="1091" y="413"/>
                    <a:pt x="710" y="619"/>
                    <a:pt x="340" y="927"/>
                  </a:cubicBezTo>
                  <a:cubicBezTo>
                    <a:pt x="237" y="1009"/>
                    <a:pt x="113" y="1143"/>
                    <a:pt x="1" y="1297"/>
                  </a:cubicBezTo>
                  <a:cubicBezTo>
                    <a:pt x="580" y="909"/>
                    <a:pt x="1309" y="701"/>
                    <a:pt x="2073" y="701"/>
                  </a:cubicBezTo>
                  <a:cubicBezTo>
                    <a:pt x="2461" y="701"/>
                    <a:pt x="2859" y="754"/>
                    <a:pt x="3250" y="865"/>
                  </a:cubicBezTo>
                  <a:cubicBezTo>
                    <a:pt x="4361" y="1184"/>
                    <a:pt x="5419" y="1904"/>
                    <a:pt x="6468" y="3066"/>
                  </a:cubicBezTo>
                  <a:lnTo>
                    <a:pt x="6468" y="3077"/>
                  </a:lnTo>
                  <a:cubicBezTo>
                    <a:pt x="6684" y="2933"/>
                    <a:pt x="6808" y="2634"/>
                    <a:pt x="6859" y="2408"/>
                  </a:cubicBezTo>
                  <a:cubicBezTo>
                    <a:pt x="6911" y="2213"/>
                    <a:pt x="6900" y="2038"/>
                    <a:pt x="6869" y="1863"/>
                  </a:cubicBezTo>
                  <a:cubicBezTo>
                    <a:pt x="6828" y="1801"/>
                    <a:pt x="6797" y="1740"/>
                    <a:pt x="6746" y="1688"/>
                  </a:cubicBezTo>
                  <a:cubicBezTo>
                    <a:pt x="5839" y="667"/>
                    <a:pt x="4357" y="0"/>
                    <a:pt x="30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7440168" y="3618886"/>
              <a:ext cx="201892" cy="48317"/>
            </a:xfrm>
            <a:custGeom>
              <a:rect b="b" l="l" r="r" t="t"/>
              <a:pathLst>
                <a:path extrusionOk="0" h="1686" w="7045">
                  <a:moveTo>
                    <a:pt x="3001" y="0"/>
                  </a:moveTo>
                  <a:cubicBezTo>
                    <a:pt x="1856" y="0"/>
                    <a:pt x="781" y="403"/>
                    <a:pt x="31" y="1109"/>
                  </a:cubicBezTo>
                  <a:cubicBezTo>
                    <a:pt x="11" y="1222"/>
                    <a:pt x="0" y="1335"/>
                    <a:pt x="0" y="1448"/>
                  </a:cubicBezTo>
                  <a:cubicBezTo>
                    <a:pt x="206" y="1222"/>
                    <a:pt x="504" y="1068"/>
                    <a:pt x="772" y="934"/>
                  </a:cubicBezTo>
                  <a:cubicBezTo>
                    <a:pt x="1447" y="593"/>
                    <a:pt x="2202" y="421"/>
                    <a:pt x="2955" y="421"/>
                  </a:cubicBezTo>
                  <a:cubicBezTo>
                    <a:pt x="3474" y="421"/>
                    <a:pt x="3993" y="503"/>
                    <a:pt x="4483" y="666"/>
                  </a:cubicBezTo>
                  <a:cubicBezTo>
                    <a:pt x="5121" y="872"/>
                    <a:pt x="5656" y="1283"/>
                    <a:pt x="6273" y="1509"/>
                  </a:cubicBezTo>
                  <a:cubicBezTo>
                    <a:pt x="6417" y="1561"/>
                    <a:pt x="6581" y="1674"/>
                    <a:pt x="6725" y="1685"/>
                  </a:cubicBezTo>
                  <a:cubicBezTo>
                    <a:pt x="6731" y="1685"/>
                    <a:pt x="6738" y="1686"/>
                    <a:pt x="6744" y="1686"/>
                  </a:cubicBezTo>
                  <a:cubicBezTo>
                    <a:pt x="6852" y="1686"/>
                    <a:pt x="6966" y="1608"/>
                    <a:pt x="7044" y="1530"/>
                  </a:cubicBezTo>
                  <a:cubicBezTo>
                    <a:pt x="5882" y="656"/>
                    <a:pt x="4700" y="152"/>
                    <a:pt x="3528" y="29"/>
                  </a:cubicBezTo>
                  <a:cubicBezTo>
                    <a:pt x="3351" y="10"/>
                    <a:pt x="3175" y="0"/>
                    <a:pt x="3001"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7304333" y="3764667"/>
              <a:ext cx="141740" cy="79897"/>
            </a:xfrm>
            <a:custGeom>
              <a:rect b="b" l="l" r="r" t="t"/>
              <a:pathLst>
                <a:path extrusionOk="0" h="2788" w="4946">
                  <a:moveTo>
                    <a:pt x="4596" y="1"/>
                  </a:moveTo>
                  <a:cubicBezTo>
                    <a:pt x="4155" y="12"/>
                    <a:pt x="3753" y="135"/>
                    <a:pt x="3362" y="330"/>
                  </a:cubicBezTo>
                  <a:cubicBezTo>
                    <a:pt x="3013" y="494"/>
                    <a:pt x="2643" y="680"/>
                    <a:pt x="2334" y="906"/>
                  </a:cubicBezTo>
                  <a:cubicBezTo>
                    <a:pt x="2119" y="1070"/>
                    <a:pt x="1923" y="1266"/>
                    <a:pt x="1697" y="1420"/>
                  </a:cubicBezTo>
                  <a:cubicBezTo>
                    <a:pt x="1162" y="1904"/>
                    <a:pt x="597" y="2356"/>
                    <a:pt x="0" y="2788"/>
                  </a:cubicBezTo>
                  <a:cubicBezTo>
                    <a:pt x="1214" y="2489"/>
                    <a:pt x="2437" y="1883"/>
                    <a:pt x="3835" y="885"/>
                  </a:cubicBezTo>
                  <a:cubicBezTo>
                    <a:pt x="4257" y="587"/>
                    <a:pt x="4628" y="299"/>
                    <a:pt x="4946" y="21"/>
                  </a:cubicBezTo>
                  <a:cubicBezTo>
                    <a:pt x="4822" y="12"/>
                    <a:pt x="4710" y="1"/>
                    <a:pt x="45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7507656" y="3725292"/>
              <a:ext cx="101390" cy="101018"/>
            </a:xfrm>
            <a:custGeom>
              <a:rect b="b" l="l" r="r" t="t"/>
              <a:pathLst>
                <a:path extrusionOk="0" h="3525" w="3538">
                  <a:moveTo>
                    <a:pt x="1890" y="1"/>
                  </a:moveTo>
                  <a:cubicBezTo>
                    <a:pt x="1793" y="1"/>
                    <a:pt x="1694" y="10"/>
                    <a:pt x="1594" y="28"/>
                  </a:cubicBezTo>
                  <a:cubicBezTo>
                    <a:pt x="1954" y="275"/>
                    <a:pt x="2272" y="552"/>
                    <a:pt x="2550" y="861"/>
                  </a:cubicBezTo>
                  <a:lnTo>
                    <a:pt x="2560" y="871"/>
                  </a:lnTo>
                  <a:cubicBezTo>
                    <a:pt x="2766" y="1015"/>
                    <a:pt x="2859" y="1272"/>
                    <a:pt x="2889" y="1519"/>
                  </a:cubicBezTo>
                  <a:cubicBezTo>
                    <a:pt x="2941" y="1766"/>
                    <a:pt x="2930" y="2033"/>
                    <a:pt x="2838" y="2290"/>
                  </a:cubicBezTo>
                  <a:cubicBezTo>
                    <a:pt x="2694" y="2681"/>
                    <a:pt x="2375" y="3000"/>
                    <a:pt x="2016" y="3134"/>
                  </a:cubicBezTo>
                  <a:cubicBezTo>
                    <a:pt x="1943" y="3164"/>
                    <a:pt x="1882" y="3185"/>
                    <a:pt x="1810" y="3195"/>
                  </a:cubicBezTo>
                  <a:cubicBezTo>
                    <a:pt x="1755" y="3205"/>
                    <a:pt x="1700" y="3209"/>
                    <a:pt x="1647" y="3209"/>
                  </a:cubicBezTo>
                  <a:cubicBezTo>
                    <a:pt x="1463" y="3209"/>
                    <a:pt x="1293" y="3155"/>
                    <a:pt x="1141" y="3051"/>
                  </a:cubicBezTo>
                  <a:cubicBezTo>
                    <a:pt x="885" y="2969"/>
                    <a:pt x="668" y="2835"/>
                    <a:pt x="463" y="2661"/>
                  </a:cubicBezTo>
                  <a:cubicBezTo>
                    <a:pt x="298" y="2537"/>
                    <a:pt x="154" y="2393"/>
                    <a:pt x="0" y="2259"/>
                  </a:cubicBezTo>
                  <a:lnTo>
                    <a:pt x="0" y="2259"/>
                  </a:lnTo>
                  <a:cubicBezTo>
                    <a:pt x="83" y="2661"/>
                    <a:pt x="339" y="3031"/>
                    <a:pt x="709" y="3267"/>
                  </a:cubicBezTo>
                  <a:cubicBezTo>
                    <a:pt x="987" y="3438"/>
                    <a:pt x="1314" y="3525"/>
                    <a:pt x="1652" y="3525"/>
                  </a:cubicBezTo>
                  <a:cubicBezTo>
                    <a:pt x="1803" y="3525"/>
                    <a:pt x="1956" y="3508"/>
                    <a:pt x="2108" y="3473"/>
                  </a:cubicBezTo>
                  <a:cubicBezTo>
                    <a:pt x="2745" y="3319"/>
                    <a:pt x="3280" y="2814"/>
                    <a:pt x="3394" y="2229"/>
                  </a:cubicBezTo>
                  <a:cubicBezTo>
                    <a:pt x="3538" y="1509"/>
                    <a:pt x="3311" y="769"/>
                    <a:pt x="2807" y="337"/>
                  </a:cubicBezTo>
                  <a:cubicBezTo>
                    <a:pt x="2543" y="113"/>
                    <a:pt x="2230"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a:off x="7369757" y="3733258"/>
              <a:ext cx="190372" cy="65167"/>
            </a:xfrm>
            <a:custGeom>
              <a:rect b="b" l="l" r="r" t="t"/>
              <a:pathLst>
                <a:path extrusionOk="0" h="2274" w="6643">
                  <a:moveTo>
                    <a:pt x="2413" y="1"/>
                  </a:moveTo>
                  <a:cubicBezTo>
                    <a:pt x="1544" y="1"/>
                    <a:pt x="723" y="284"/>
                    <a:pt x="133" y="809"/>
                  </a:cubicBezTo>
                  <a:cubicBezTo>
                    <a:pt x="72" y="964"/>
                    <a:pt x="21" y="1128"/>
                    <a:pt x="0" y="1303"/>
                  </a:cubicBezTo>
                  <a:cubicBezTo>
                    <a:pt x="216" y="1128"/>
                    <a:pt x="442" y="964"/>
                    <a:pt x="689" y="840"/>
                  </a:cubicBezTo>
                  <a:cubicBezTo>
                    <a:pt x="1257" y="548"/>
                    <a:pt x="1832" y="413"/>
                    <a:pt x="2441" y="413"/>
                  </a:cubicBezTo>
                  <a:cubicBezTo>
                    <a:pt x="2625" y="413"/>
                    <a:pt x="2812" y="426"/>
                    <a:pt x="3003" y="449"/>
                  </a:cubicBezTo>
                  <a:cubicBezTo>
                    <a:pt x="3681" y="542"/>
                    <a:pt x="4360" y="768"/>
                    <a:pt x="4925" y="1169"/>
                  </a:cubicBezTo>
                  <a:cubicBezTo>
                    <a:pt x="5224" y="1375"/>
                    <a:pt x="5460" y="1642"/>
                    <a:pt x="5738" y="1868"/>
                  </a:cubicBezTo>
                  <a:cubicBezTo>
                    <a:pt x="5956" y="2049"/>
                    <a:pt x="6254" y="2274"/>
                    <a:pt x="6550" y="2274"/>
                  </a:cubicBezTo>
                  <a:cubicBezTo>
                    <a:pt x="6574" y="2274"/>
                    <a:pt x="6598" y="2272"/>
                    <a:pt x="6622" y="2269"/>
                  </a:cubicBezTo>
                  <a:lnTo>
                    <a:pt x="6643" y="2269"/>
                  </a:lnTo>
                  <a:cubicBezTo>
                    <a:pt x="5635" y="1149"/>
                    <a:pt x="4617" y="459"/>
                    <a:pt x="3547" y="162"/>
                  </a:cubicBezTo>
                  <a:cubicBezTo>
                    <a:pt x="3170" y="53"/>
                    <a:pt x="2787" y="1"/>
                    <a:pt x="241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a:off x="7476993" y="3453848"/>
              <a:ext cx="205417" cy="71300"/>
            </a:xfrm>
            <a:custGeom>
              <a:rect b="b" l="l" r="r" t="t"/>
              <a:pathLst>
                <a:path extrusionOk="0" h="2488" w="7168">
                  <a:moveTo>
                    <a:pt x="3915" y="1"/>
                  </a:moveTo>
                  <a:cubicBezTo>
                    <a:pt x="3348" y="1"/>
                    <a:pt x="2797" y="94"/>
                    <a:pt x="2314" y="287"/>
                  </a:cubicBezTo>
                  <a:cubicBezTo>
                    <a:pt x="1677" y="534"/>
                    <a:pt x="875" y="934"/>
                    <a:pt x="268" y="1850"/>
                  </a:cubicBezTo>
                  <a:cubicBezTo>
                    <a:pt x="175" y="2004"/>
                    <a:pt x="73" y="2230"/>
                    <a:pt x="1" y="2487"/>
                  </a:cubicBezTo>
                  <a:cubicBezTo>
                    <a:pt x="453" y="1870"/>
                    <a:pt x="1194" y="1397"/>
                    <a:pt x="2119" y="1151"/>
                  </a:cubicBezTo>
                  <a:cubicBezTo>
                    <a:pt x="2592" y="1022"/>
                    <a:pt x="3079" y="959"/>
                    <a:pt x="3564" y="959"/>
                  </a:cubicBezTo>
                  <a:cubicBezTo>
                    <a:pt x="4820" y="959"/>
                    <a:pt x="6064" y="1379"/>
                    <a:pt x="7014" y="2158"/>
                  </a:cubicBezTo>
                  <a:cubicBezTo>
                    <a:pt x="7055" y="2076"/>
                    <a:pt x="7085" y="1994"/>
                    <a:pt x="7106" y="1921"/>
                  </a:cubicBezTo>
                  <a:cubicBezTo>
                    <a:pt x="7126" y="1850"/>
                    <a:pt x="7137" y="1778"/>
                    <a:pt x="7147" y="1706"/>
                  </a:cubicBezTo>
                  <a:cubicBezTo>
                    <a:pt x="7168" y="1315"/>
                    <a:pt x="6982" y="975"/>
                    <a:pt x="6623" y="739"/>
                  </a:cubicBezTo>
                  <a:cubicBezTo>
                    <a:pt x="5840" y="258"/>
                    <a:pt x="4856" y="1"/>
                    <a:pt x="39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5"/>
            <p:cNvSpPr/>
            <p:nvPr/>
          </p:nvSpPr>
          <p:spPr>
            <a:xfrm>
              <a:off x="7443693" y="3584985"/>
              <a:ext cx="208655" cy="73936"/>
            </a:xfrm>
            <a:custGeom>
              <a:rect b="b" l="l" r="r" t="t"/>
              <a:pathLst>
                <a:path extrusionOk="0" h="2580" w="7281">
                  <a:moveTo>
                    <a:pt x="3504" y="0"/>
                  </a:moveTo>
                  <a:cubicBezTo>
                    <a:pt x="3204" y="0"/>
                    <a:pt x="2910" y="30"/>
                    <a:pt x="2633" y="91"/>
                  </a:cubicBezTo>
                  <a:cubicBezTo>
                    <a:pt x="1975" y="245"/>
                    <a:pt x="1122" y="513"/>
                    <a:pt x="381" y="1335"/>
                  </a:cubicBezTo>
                  <a:cubicBezTo>
                    <a:pt x="247" y="1479"/>
                    <a:pt x="103" y="1705"/>
                    <a:pt x="1" y="1973"/>
                  </a:cubicBezTo>
                  <a:cubicBezTo>
                    <a:pt x="769" y="1354"/>
                    <a:pt x="1796" y="1009"/>
                    <a:pt x="2885" y="1009"/>
                  </a:cubicBezTo>
                  <a:cubicBezTo>
                    <a:pt x="3064" y="1009"/>
                    <a:pt x="3244" y="1018"/>
                    <a:pt x="3425" y="1037"/>
                  </a:cubicBezTo>
                  <a:cubicBezTo>
                    <a:pt x="4628" y="1161"/>
                    <a:pt x="5841" y="1685"/>
                    <a:pt x="7034" y="2580"/>
                  </a:cubicBezTo>
                  <a:lnTo>
                    <a:pt x="7127" y="2456"/>
                  </a:lnTo>
                  <a:cubicBezTo>
                    <a:pt x="7157" y="2384"/>
                    <a:pt x="7178" y="2312"/>
                    <a:pt x="7198" y="2240"/>
                  </a:cubicBezTo>
                  <a:cubicBezTo>
                    <a:pt x="7281" y="1860"/>
                    <a:pt x="7147" y="1490"/>
                    <a:pt x="6828" y="1202"/>
                  </a:cubicBezTo>
                  <a:cubicBezTo>
                    <a:pt x="5938" y="442"/>
                    <a:pt x="4666" y="0"/>
                    <a:pt x="35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7624636" y="3454593"/>
              <a:ext cx="91074" cy="102078"/>
            </a:xfrm>
            <a:custGeom>
              <a:rect b="b" l="l" r="r" t="t"/>
              <a:pathLst>
                <a:path extrusionOk="0" h="3562" w="3178">
                  <a:moveTo>
                    <a:pt x="1550" y="1"/>
                  </a:moveTo>
                  <a:cubicBezTo>
                    <a:pt x="1378" y="1"/>
                    <a:pt x="1202" y="33"/>
                    <a:pt x="1028" y="96"/>
                  </a:cubicBezTo>
                  <a:cubicBezTo>
                    <a:pt x="1255" y="189"/>
                    <a:pt x="1460" y="291"/>
                    <a:pt x="1656" y="415"/>
                  </a:cubicBezTo>
                  <a:cubicBezTo>
                    <a:pt x="2139" y="723"/>
                    <a:pt x="2376" y="1186"/>
                    <a:pt x="2345" y="1701"/>
                  </a:cubicBezTo>
                  <a:cubicBezTo>
                    <a:pt x="2335" y="1844"/>
                    <a:pt x="2303" y="1978"/>
                    <a:pt x="2262" y="2112"/>
                  </a:cubicBezTo>
                  <a:cubicBezTo>
                    <a:pt x="2159" y="2430"/>
                    <a:pt x="1954" y="2729"/>
                    <a:pt x="1728" y="2934"/>
                  </a:cubicBezTo>
                  <a:cubicBezTo>
                    <a:pt x="1531" y="3115"/>
                    <a:pt x="1302" y="3181"/>
                    <a:pt x="1064" y="3181"/>
                  </a:cubicBezTo>
                  <a:cubicBezTo>
                    <a:pt x="703" y="3181"/>
                    <a:pt x="322" y="3030"/>
                    <a:pt x="0" y="2893"/>
                  </a:cubicBezTo>
                  <a:lnTo>
                    <a:pt x="0" y="2893"/>
                  </a:lnTo>
                  <a:cubicBezTo>
                    <a:pt x="175" y="3129"/>
                    <a:pt x="411" y="3325"/>
                    <a:pt x="689" y="3438"/>
                  </a:cubicBezTo>
                  <a:cubicBezTo>
                    <a:pt x="893" y="3521"/>
                    <a:pt x="1116" y="3562"/>
                    <a:pt x="1342" y="3562"/>
                  </a:cubicBezTo>
                  <a:cubicBezTo>
                    <a:pt x="1595" y="3562"/>
                    <a:pt x="1854" y="3510"/>
                    <a:pt x="2098" y="3407"/>
                  </a:cubicBezTo>
                  <a:cubicBezTo>
                    <a:pt x="2705" y="3150"/>
                    <a:pt x="3137" y="2554"/>
                    <a:pt x="3157" y="1968"/>
                  </a:cubicBezTo>
                  <a:cubicBezTo>
                    <a:pt x="3178" y="1228"/>
                    <a:pt x="2828" y="538"/>
                    <a:pt x="2262" y="199"/>
                  </a:cubicBezTo>
                  <a:cubicBezTo>
                    <a:pt x="2039" y="66"/>
                    <a:pt x="1797" y="1"/>
                    <a:pt x="15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8045411" y="3437599"/>
              <a:ext cx="170369" cy="96662"/>
            </a:xfrm>
            <a:custGeom>
              <a:rect b="b" l="l" r="r" t="t"/>
              <a:pathLst>
                <a:path extrusionOk="0" h="3373" w="5945">
                  <a:moveTo>
                    <a:pt x="4566" y="0"/>
                  </a:moveTo>
                  <a:cubicBezTo>
                    <a:pt x="2767" y="648"/>
                    <a:pt x="1225" y="1574"/>
                    <a:pt x="1" y="2735"/>
                  </a:cubicBezTo>
                  <a:cubicBezTo>
                    <a:pt x="2027" y="2900"/>
                    <a:pt x="3939" y="3105"/>
                    <a:pt x="5944" y="3373"/>
                  </a:cubicBezTo>
                  <a:cubicBezTo>
                    <a:pt x="5831" y="3013"/>
                    <a:pt x="5708" y="2653"/>
                    <a:pt x="5574" y="2303"/>
                  </a:cubicBezTo>
                  <a:cubicBezTo>
                    <a:pt x="5050" y="2365"/>
                    <a:pt x="4515" y="2406"/>
                    <a:pt x="3990" y="2437"/>
                  </a:cubicBezTo>
                  <a:cubicBezTo>
                    <a:pt x="3939" y="2437"/>
                    <a:pt x="3898" y="2396"/>
                    <a:pt x="3898" y="2345"/>
                  </a:cubicBezTo>
                  <a:cubicBezTo>
                    <a:pt x="3888" y="2303"/>
                    <a:pt x="3929" y="2262"/>
                    <a:pt x="3980" y="2262"/>
                  </a:cubicBezTo>
                  <a:cubicBezTo>
                    <a:pt x="4484" y="2232"/>
                    <a:pt x="4998" y="2191"/>
                    <a:pt x="5502" y="2129"/>
                  </a:cubicBezTo>
                  <a:cubicBezTo>
                    <a:pt x="5224" y="1399"/>
                    <a:pt x="4906" y="689"/>
                    <a:pt x="45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7294589" y="3765842"/>
              <a:ext cx="170340" cy="86517"/>
            </a:xfrm>
            <a:custGeom>
              <a:rect b="b" l="l" r="r" t="t"/>
              <a:pathLst>
                <a:path extrusionOk="0" h="3019" w="5944">
                  <a:moveTo>
                    <a:pt x="5523" y="1"/>
                  </a:moveTo>
                  <a:cubicBezTo>
                    <a:pt x="5173" y="320"/>
                    <a:pt x="4762" y="639"/>
                    <a:pt x="4278" y="988"/>
                  </a:cubicBezTo>
                  <a:cubicBezTo>
                    <a:pt x="3219" y="1749"/>
                    <a:pt x="2263" y="2284"/>
                    <a:pt x="1327" y="2633"/>
                  </a:cubicBezTo>
                  <a:cubicBezTo>
                    <a:pt x="916" y="2788"/>
                    <a:pt x="525" y="2901"/>
                    <a:pt x="124" y="2983"/>
                  </a:cubicBezTo>
                  <a:cubicBezTo>
                    <a:pt x="83" y="2994"/>
                    <a:pt x="42" y="3004"/>
                    <a:pt x="1" y="3004"/>
                  </a:cubicBezTo>
                  <a:cubicBezTo>
                    <a:pt x="112" y="3014"/>
                    <a:pt x="224" y="3019"/>
                    <a:pt x="338" y="3019"/>
                  </a:cubicBezTo>
                  <a:cubicBezTo>
                    <a:pt x="1279" y="3019"/>
                    <a:pt x="2317" y="2677"/>
                    <a:pt x="3446" y="2016"/>
                  </a:cubicBezTo>
                  <a:cubicBezTo>
                    <a:pt x="4351" y="1472"/>
                    <a:pt x="5194" y="824"/>
                    <a:pt x="5944" y="83"/>
                  </a:cubicBezTo>
                  <a:cubicBezTo>
                    <a:pt x="5800" y="53"/>
                    <a:pt x="5667" y="22"/>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7451660" y="3170225"/>
              <a:ext cx="158562" cy="315720"/>
            </a:xfrm>
            <a:custGeom>
              <a:rect b="b" l="l" r="r" t="t"/>
              <a:pathLst>
                <a:path extrusionOk="0" h="11017" w="5533">
                  <a:moveTo>
                    <a:pt x="3121" y="0"/>
                  </a:moveTo>
                  <a:cubicBezTo>
                    <a:pt x="2765" y="0"/>
                    <a:pt x="2403" y="56"/>
                    <a:pt x="2046" y="189"/>
                  </a:cubicBezTo>
                  <a:cubicBezTo>
                    <a:pt x="1" y="960"/>
                    <a:pt x="93" y="3469"/>
                    <a:pt x="113" y="3798"/>
                  </a:cubicBezTo>
                  <a:cubicBezTo>
                    <a:pt x="977" y="6225"/>
                    <a:pt x="1358" y="8590"/>
                    <a:pt x="1286" y="11016"/>
                  </a:cubicBezTo>
                  <a:cubicBezTo>
                    <a:pt x="1964" y="10287"/>
                    <a:pt x="2736" y="9978"/>
                    <a:pt x="3065" y="9855"/>
                  </a:cubicBezTo>
                  <a:cubicBezTo>
                    <a:pt x="3558" y="9659"/>
                    <a:pt x="4124" y="9567"/>
                    <a:pt x="4699" y="9556"/>
                  </a:cubicBezTo>
                  <a:cubicBezTo>
                    <a:pt x="5080" y="7572"/>
                    <a:pt x="5337" y="5546"/>
                    <a:pt x="5460" y="3521"/>
                  </a:cubicBezTo>
                  <a:cubicBezTo>
                    <a:pt x="5512" y="2585"/>
                    <a:pt x="5533" y="1598"/>
                    <a:pt x="5378" y="631"/>
                  </a:cubicBezTo>
                  <a:cubicBezTo>
                    <a:pt x="4746" y="300"/>
                    <a:pt x="3948" y="0"/>
                    <a:pt x="31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7472293" y="3523629"/>
              <a:ext cx="98152" cy="71644"/>
            </a:xfrm>
            <a:custGeom>
              <a:rect b="b" l="l" r="r" t="t"/>
              <a:pathLst>
                <a:path extrusionOk="0" h="2500" w="3425">
                  <a:moveTo>
                    <a:pt x="3424" y="1"/>
                  </a:moveTo>
                  <a:lnTo>
                    <a:pt x="3424" y="1"/>
                  </a:lnTo>
                  <a:cubicBezTo>
                    <a:pt x="2787" y="11"/>
                    <a:pt x="2129" y="268"/>
                    <a:pt x="1573" y="556"/>
                  </a:cubicBezTo>
                  <a:cubicBezTo>
                    <a:pt x="1296" y="711"/>
                    <a:pt x="1049" y="896"/>
                    <a:pt x="802" y="1101"/>
                  </a:cubicBezTo>
                  <a:cubicBezTo>
                    <a:pt x="607" y="1255"/>
                    <a:pt x="422" y="1461"/>
                    <a:pt x="195" y="1595"/>
                  </a:cubicBezTo>
                  <a:cubicBezTo>
                    <a:pt x="144" y="1903"/>
                    <a:pt x="72" y="2201"/>
                    <a:pt x="0" y="2500"/>
                  </a:cubicBezTo>
                  <a:cubicBezTo>
                    <a:pt x="659" y="2098"/>
                    <a:pt x="1275" y="1954"/>
                    <a:pt x="1563" y="1893"/>
                  </a:cubicBezTo>
                  <a:cubicBezTo>
                    <a:pt x="1864" y="1822"/>
                    <a:pt x="2183" y="1793"/>
                    <a:pt x="2516" y="1793"/>
                  </a:cubicBezTo>
                  <a:cubicBezTo>
                    <a:pt x="2615" y="1793"/>
                    <a:pt x="2716" y="1796"/>
                    <a:pt x="2818" y="1801"/>
                  </a:cubicBezTo>
                  <a:cubicBezTo>
                    <a:pt x="3054" y="1214"/>
                    <a:pt x="3260" y="608"/>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5"/>
            <p:cNvSpPr/>
            <p:nvPr/>
          </p:nvSpPr>
          <p:spPr>
            <a:xfrm>
              <a:off x="7475245" y="3486317"/>
              <a:ext cx="200402" cy="62101"/>
            </a:xfrm>
            <a:custGeom>
              <a:rect b="b" l="l" r="r" t="t"/>
              <a:pathLst>
                <a:path extrusionOk="0" h="2167" w="6993">
                  <a:moveTo>
                    <a:pt x="3614" y="1"/>
                  </a:moveTo>
                  <a:cubicBezTo>
                    <a:pt x="3147" y="1"/>
                    <a:pt x="2678" y="60"/>
                    <a:pt x="2221" y="182"/>
                  </a:cubicBezTo>
                  <a:cubicBezTo>
                    <a:pt x="1182" y="470"/>
                    <a:pt x="380" y="1046"/>
                    <a:pt x="10" y="1796"/>
                  </a:cubicBezTo>
                  <a:cubicBezTo>
                    <a:pt x="0" y="1920"/>
                    <a:pt x="10" y="2043"/>
                    <a:pt x="41" y="2166"/>
                  </a:cubicBezTo>
                  <a:cubicBezTo>
                    <a:pt x="113" y="2054"/>
                    <a:pt x="206" y="1940"/>
                    <a:pt x="288" y="1858"/>
                  </a:cubicBezTo>
                  <a:cubicBezTo>
                    <a:pt x="309" y="1837"/>
                    <a:pt x="339" y="1807"/>
                    <a:pt x="370" y="1786"/>
                  </a:cubicBezTo>
                  <a:cubicBezTo>
                    <a:pt x="401" y="1745"/>
                    <a:pt x="442" y="1714"/>
                    <a:pt x="483" y="1673"/>
                  </a:cubicBezTo>
                  <a:cubicBezTo>
                    <a:pt x="494" y="1663"/>
                    <a:pt x="504" y="1663"/>
                    <a:pt x="514" y="1652"/>
                  </a:cubicBezTo>
                  <a:cubicBezTo>
                    <a:pt x="853" y="1364"/>
                    <a:pt x="1214" y="1179"/>
                    <a:pt x="1511" y="1056"/>
                  </a:cubicBezTo>
                  <a:cubicBezTo>
                    <a:pt x="1573" y="1025"/>
                    <a:pt x="1645" y="1005"/>
                    <a:pt x="1707" y="974"/>
                  </a:cubicBezTo>
                  <a:cubicBezTo>
                    <a:pt x="1728" y="974"/>
                    <a:pt x="1748" y="964"/>
                    <a:pt x="1758" y="964"/>
                  </a:cubicBezTo>
                  <a:cubicBezTo>
                    <a:pt x="2286" y="749"/>
                    <a:pt x="2845" y="604"/>
                    <a:pt x="3401" y="604"/>
                  </a:cubicBezTo>
                  <a:cubicBezTo>
                    <a:pt x="3484" y="604"/>
                    <a:pt x="3567" y="607"/>
                    <a:pt x="3650" y="614"/>
                  </a:cubicBezTo>
                  <a:cubicBezTo>
                    <a:pt x="3928" y="635"/>
                    <a:pt x="4196" y="686"/>
                    <a:pt x="4452" y="758"/>
                  </a:cubicBezTo>
                  <a:cubicBezTo>
                    <a:pt x="4987" y="871"/>
                    <a:pt x="5512" y="1056"/>
                    <a:pt x="5985" y="1334"/>
                  </a:cubicBezTo>
                  <a:cubicBezTo>
                    <a:pt x="6145" y="1383"/>
                    <a:pt x="6330" y="1428"/>
                    <a:pt x="6502" y="1428"/>
                  </a:cubicBezTo>
                  <a:cubicBezTo>
                    <a:pt x="6617" y="1428"/>
                    <a:pt x="6726" y="1408"/>
                    <a:pt x="6817" y="1354"/>
                  </a:cubicBezTo>
                  <a:cubicBezTo>
                    <a:pt x="6869" y="1313"/>
                    <a:pt x="6920" y="1261"/>
                    <a:pt x="6961" y="1210"/>
                  </a:cubicBezTo>
                  <a:cubicBezTo>
                    <a:pt x="6961" y="1200"/>
                    <a:pt x="6972" y="1190"/>
                    <a:pt x="6982" y="1179"/>
                  </a:cubicBezTo>
                  <a:lnTo>
                    <a:pt x="6992" y="1179"/>
                  </a:lnTo>
                  <a:lnTo>
                    <a:pt x="6982" y="1169"/>
                  </a:lnTo>
                  <a:cubicBezTo>
                    <a:pt x="6051" y="410"/>
                    <a:pt x="4840" y="1"/>
                    <a:pt x="361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5"/>
            <p:cNvSpPr/>
            <p:nvPr/>
          </p:nvSpPr>
          <p:spPr>
            <a:xfrm>
              <a:off x="7558036" y="3523629"/>
              <a:ext cx="35965" cy="54249"/>
            </a:xfrm>
            <a:custGeom>
              <a:rect b="b" l="l" r="r" t="t"/>
              <a:pathLst>
                <a:path extrusionOk="0" h="1893" w="1255">
                  <a:moveTo>
                    <a:pt x="607" y="1"/>
                  </a:moveTo>
                  <a:cubicBezTo>
                    <a:pt x="453" y="618"/>
                    <a:pt x="247" y="1225"/>
                    <a:pt x="0" y="1821"/>
                  </a:cubicBezTo>
                  <a:cubicBezTo>
                    <a:pt x="185" y="1831"/>
                    <a:pt x="370" y="1862"/>
                    <a:pt x="546" y="1893"/>
                  </a:cubicBezTo>
                  <a:lnTo>
                    <a:pt x="1255" y="94"/>
                  </a:lnTo>
                  <a:cubicBezTo>
                    <a:pt x="1039" y="42"/>
                    <a:pt x="823" y="11"/>
                    <a:pt x="6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5"/>
            <p:cNvSpPr/>
            <p:nvPr/>
          </p:nvSpPr>
          <p:spPr>
            <a:xfrm>
              <a:off x="8503327" y="4188740"/>
              <a:ext cx="60152" cy="48345"/>
            </a:xfrm>
            <a:custGeom>
              <a:rect b="b" l="l" r="r" t="t"/>
              <a:pathLst>
                <a:path extrusionOk="0" h="1687" w="2099">
                  <a:moveTo>
                    <a:pt x="2057" y="0"/>
                  </a:moveTo>
                  <a:lnTo>
                    <a:pt x="2057" y="0"/>
                  </a:lnTo>
                  <a:cubicBezTo>
                    <a:pt x="1379" y="206"/>
                    <a:pt x="690" y="442"/>
                    <a:pt x="32" y="699"/>
                  </a:cubicBezTo>
                  <a:cubicBezTo>
                    <a:pt x="73" y="1038"/>
                    <a:pt x="63" y="1367"/>
                    <a:pt x="1" y="1686"/>
                  </a:cubicBezTo>
                  <a:lnTo>
                    <a:pt x="2037" y="976"/>
                  </a:lnTo>
                  <a:cubicBezTo>
                    <a:pt x="2089" y="658"/>
                    <a:pt x="2099" y="329"/>
                    <a:pt x="2057"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8304130" y="4041813"/>
              <a:ext cx="294427" cy="308641"/>
            </a:xfrm>
            <a:custGeom>
              <a:rect b="b" l="l" r="r" t="t"/>
              <a:pathLst>
                <a:path extrusionOk="0" h="10770" w="10274">
                  <a:moveTo>
                    <a:pt x="6104" y="1831"/>
                  </a:moveTo>
                  <a:cubicBezTo>
                    <a:pt x="6243" y="1831"/>
                    <a:pt x="6386" y="1840"/>
                    <a:pt x="6531" y="1857"/>
                  </a:cubicBezTo>
                  <a:cubicBezTo>
                    <a:pt x="7692" y="1990"/>
                    <a:pt x="8823" y="3039"/>
                    <a:pt x="9214" y="4346"/>
                  </a:cubicBezTo>
                  <a:cubicBezTo>
                    <a:pt x="9225" y="4387"/>
                    <a:pt x="9235" y="4428"/>
                    <a:pt x="9245" y="4479"/>
                  </a:cubicBezTo>
                  <a:cubicBezTo>
                    <a:pt x="9307" y="4654"/>
                    <a:pt x="9348" y="4839"/>
                    <a:pt x="9369" y="5024"/>
                  </a:cubicBezTo>
                  <a:cubicBezTo>
                    <a:pt x="9389" y="5137"/>
                    <a:pt x="9399" y="5260"/>
                    <a:pt x="9399" y="5374"/>
                  </a:cubicBezTo>
                  <a:cubicBezTo>
                    <a:pt x="9399" y="5415"/>
                    <a:pt x="9399" y="5466"/>
                    <a:pt x="9389" y="5507"/>
                  </a:cubicBezTo>
                  <a:lnTo>
                    <a:pt x="9389" y="5518"/>
                  </a:lnTo>
                  <a:cubicBezTo>
                    <a:pt x="9399" y="6196"/>
                    <a:pt x="9235" y="6864"/>
                    <a:pt x="8906" y="7410"/>
                  </a:cubicBezTo>
                  <a:cubicBezTo>
                    <a:pt x="8556" y="7995"/>
                    <a:pt x="8032" y="8427"/>
                    <a:pt x="7436" y="8644"/>
                  </a:cubicBezTo>
                  <a:cubicBezTo>
                    <a:pt x="7138" y="8760"/>
                    <a:pt x="6821" y="8819"/>
                    <a:pt x="6498" y="8819"/>
                  </a:cubicBezTo>
                  <a:cubicBezTo>
                    <a:pt x="6307" y="8819"/>
                    <a:pt x="6115" y="8799"/>
                    <a:pt x="5924" y="8756"/>
                  </a:cubicBezTo>
                  <a:cubicBezTo>
                    <a:pt x="4310" y="8417"/>
                    <a:pt x="3024" y="6505"/>
                    <a:pt x="3168" y="4684"/>
                  </a:cubicBezTo>
                  <a:lnTo>
                    <a:pt x="3168" y="4602"/>
                  </a:lnTo>
                  <a:cubicBezTo>
                    <a:pt x="3261" y="3718"/>
                    <a:pt x="3661" y="2957"/>
                    <a:pt x="4278" y="2454"/>
                  </a:cubicBezTo>
                  <a:cubicBezTo>
                    <a:pt x="4784" y="2043"/>
                    <a:pt x="5410" y="1831"/>
                    <a:pt x="6104" y="1831"/>
                  </a:cubicBezTo>
                  <a:close/>
                  <a:moveTo>
                    <a:pt x="4830" y="0"/>
                  </a:moveTo>
                  <a:cubicBezTo>
                    <a:pt x="4219" y="0"/>
                    <a:pt x="3637" y="97"/>
                    <a:pt x="3106" y="294"/>
                  </a:cubicBezTo>
                  <a:lnTo>
                    <a:pt x="3035" y="325"/>
                  </a:lnTo>
                  <a:cubicBezTo>
                    <a:pt x="2603" y="489"/>
                    <a:pt x="2201" y="715"/>
                    <a:pt x="1842" y="1003"/>
                  </a:cubicBezTo>
                  <a:cubicBezTo>
                    <a:pt x="834" y="1816"/>
                    <a:pt x="197" y="3070"/>
                    <a:pt x="42" y="4520"/>
                  </a:cubicBezTo>
                  <a:cubicBezTo>
                    <a:pt x="32" y="4561"/>
                    <a:pt x="32" y="4602"/>
                    <a:pt x="32" y="4654"/>
                  </a:cubicBezTo>
                  <a:cubicBezTo>
                    <a:pt x="1" y="4983"/>
                    <a:pt x="1" y="5322"/>
                    <a:pt x="32" y="5662"/>
                  </a:cubicBezTo>
                  <a:cubicBezTo>
                    <a:pt x="104" y="6145"/>
                    <a:pt x="238" y="6618"/>
                    <a:pt x="433" y="7070"/>
                  </a:cubicBezTo>
                  <a:cubicBezTo>
                    <a:pt x="1285" y="9077"/>
                    <a:pt x="3321" y="10769"/>
                    <a:pt x="5557" y="10769"/>
                  </a:cubicBezTo>
                  <a:cubicBezTo>
                    <a:pt x="5750" y="10769"/>
                    <a:pt x="5944" y="10757"/>
                    <a:pt x="6140" y="10731"/>
                  </a:cubicBezTo>
                  <a:cubicBezTo>
                    <a:pt x="7271" y="10577"/>
                    <a:pt x="8361" y="9980"/>
                    <a:pt x="9142" y="9168"/>
                  </a:cubicBezTo>
                  <a:cubicBezTo>
                    <a:pt x="9513" y="8777"/>
                    <a:pt x="9801" y="8232"/>
                    <a:pt x="9996" y="7739"/>
                  </a:cubicBezTo>
                  <a:lnTo>
                    <a:pt x="9996" y="7718"/>
                  </a:lnTo>
                  <a:cubicBezTo>
                    <a:pt x="10274" y="6597"/>
                    <a:pt x="10242" y="5343"/>
                    <a:pt x="9883" y="4160"/>
                  </a:cubicBezTo>
                  <a:cubicBezTo>
                    <a:pt x="9235" y="1990"/>
                    <a:pt x="7384" y="253"/>
                    <a:pt x="5492" y="37"/>
                  </a:cubicBezTo>
                  <a:cubicBezTo>
                    <a:pt x="5268" y="13"/>
                    <a:pt x="5047" y="0"/>
                    <a:pt x="4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8496564" y="4163980"/>
              <a:ext cx="65138" cy="39805"/>
            </a:xfrm>
            <a:custGeom>
              <a:rect b="b" l="l" r="r" t="t"/>
              <a:pathLst>
                <a:path extrusionOk="0" h="1389" w="2273">
                  <a:moveTo>
                    <a:pt x="2078" y="0"/>
                  </a:moveTo>
                  <a:cubicBezTo>
                    <a:pt x="1399" y="206"/>
                    <a:pt x="700" y="401"/>
                    <a:pt x="1" y="576"/>
                  </a:cubicBezTo>
                  <a:cubicBezTo>
                    <a:pt x="52" y="699"/>
                    <a:pt x="104" y="823"/>
                    <a:pt x="145" y="956"/>
                  </a:cubicBezTo>
                  <a:cubicBezTo>
                    <a:pt x="186" y="1100"/>
                    <a:pt x="216" y="1244"/>
                    <a:pt x="237" y="1388"/>
                  </a:cubicBezTo>
                  <a:cubicBezTo>
                    <a:pt x="906" y="1131"/>
                    <a:pt x="1584" y="894"/>
                    <a:pt x="2273" y="679"/>
                  </a:cubicBezTo>
                  <a:cubicBezTo>
                    <a:pt x="2242" y="514"/>
                    <a:pt x="2211" y="350"/>
                    <a:pt x="2160" y="185"/>
                  </a:cubicBezTo>
                  <a:cubicBezTo>
                    <a:pt x="2160" y="165"/>
                    <a:pt x="2149" y="134"/>
                    <a:pt x="2140" y="113"/>
                  </a:cubicBezTo>
                  <a:cubicBezTo>
                    <a:pt x="2129" y="103"/>
                    <a:pt x="2129" y="83"/>
                    <a:pt x="2119" y="72"/>
                  </a:cubicBezTo>
                  <a:cubicBezTo>
                    <a:pt x="2108" y="41"/>
                    <a:pt x="2088" y="21"/>
                    <a:pt x="2078"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5"/>
            <p:cNvSpPr/>
            <p:nvPr/>
          </p:nvSpPr>
          <p:spPr>
            <a:xfrm>
              <a:off x="8485645" y="4143261"/>
              <a:ext cx="68119" cy="32526"/>
            </a:xfrm>
            <a:custGeom>
              <a:rect b="b" l="l" r="r" t="t"/>
              <a:pathLst>
                <a:path extrusionOk="0" h="1135" w="2377">
                  <a:moveTo>
                    <a:pt x="1901" y="0"/>
                  </a:moveTo>
                  <a:cubicBezTo>
                    <a:pt x="1836" y="0"/>
                    <a:pt x="1767" y="17"/>
                    <a:pt x="1719" y="24"/>
                  </a:cubicBezTo>
                  <a:cubicBezTo>
                    <a:pt x="1461" y="75"/>
                    <a:pt x="1214" y="137"/>
                    <a:pt x="967" y="178"/>
                  </a:cubicBezTo>
                  <a:cubicBezTo>
                    <a:pt x="741" y="219"/>
                    <a:pt x="515" y="219"/>
                    <a:pt x="300" y="250"/>
                  </a:cubicBezTo>
                  <a:cubicBezTo>
                    <a:pt x="217" y="271"/>
                    <a:pt x="124" y="291"/>
                    <a:pt x="73" y="363"/>
                  </a:cubicBezTo>
                  <a:cubicBezTo>
                    <a:pt x="1" y="476"/>
                    <a:pt x="42" y="589"/>
                    <a:pt x="83" y="703"/>
                  </a:cubicBezTo>
                  <a:cubicBezTo>
                    <a:pt x="94" y="744"/>
                    <a:pt x="114" y="795"/>
                    <a:pt x="135" y="836"/>
                  </a:cubicBezTo>
                  <a:cubicBezTo>
                    <a:pt x="197" y="939"/>
                    <a:pt x="248" y="1032"/>
                    <a:pt x="300" y="1135"/>
                  </a:cubicBezTo>
                  <a:cubicBezTo>
                    <a:pt x="999" y="970"/>
                    <a:pt x="1698" y="774"/>
                    <a:pt x="2377" y="559"/>
                  </a:cubicBezTo>
                  <a:cubicBezTo>
                    <a:pt x="2315" y="445"/>
                    <a:pt x="2243" y="322"/>
                    <a:pt x="2171" y="209"/>
                  </a:cubicBezTo>
                  <a:cubicBezTo>
                    <a:pt x="2119" y="137"/>
                    <a:pt x="2057" y="54"/>
                    <a:pt x="1986" y="13"/>
                  </a:cubicBezTo>
                  <a:cubicBezTo>
                    <a:pt x="1960" y="4"/>
                    <a:pt x="1931" y="0"/>
                    <a:pt x="1901"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5"/>
            <p:cNvSpPr/>
            <p:nvPr/>
          </p:nvSpPr>
          <p:spPr>
            <a:xfrm>
              <a:off x="8478595" y="4222613"/>
              <a:ext cx="82247" cy="61958"/>
            </a:xfrm>
            <a:custGeom>
              <a:rect b="b" l="l" r="r" t="t"/>
              <a:pathLst>
                <a:path extrusionOk="0" h="2162" w="2870">
                  <a:moveTo>
                    <a:pt x="2869" y="0"/>
                  </a:moveTo>
                  <a:lnTo>
                    <a:pt x="823" y="699"/>
                  </a:lnTo>
                  <a:cubicBezTo>
                    <a:pt x="761" y="998"/>
                    <a:pt x="648" y="1275"/>
                    <a:pt x="504" y="1522"/>
                  </a:cubicBezTo>
                  <a:cubicBezTo>
                    <a:pt x="370" y="1748"/>
                    <a:pt x="196" y="1954"/>
                    <a:pt x="0" y="2129"/>
                  </a:cubicBezTo>
                  <a:cubicBezTo>
                    <a:pt x="129" y="2151"/>
                    <a:pt x="258" y="2161"/>
                    <a:pt x="387" y="2161"/>
                  </a:cubicBezTo>
                  <a:cubicBezTo>
                    <a:pt x="1233" y="2161"/>
                    <a:pt x="2045" y="1702"/>
                    <a:pt x="2509" y="926"/>
                  </a:cubicBezTo>
                  <a:cubicBezTo>
                    <a:pt x="2684" y="638"/>
                    <a:pt x="2797" y="329"/>
                    <a:pt x="2869"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5"/>
            <p:cNvSpPr/>
            <p:nvPr/>
          </p:nvSpPr>
          <p:spPr>
            <a:xfrm>
              <a:off x="7641114" y="4267061"/>
              <a:ext cx="335981" cy="361056"/>
            </a:xfrm>
            <a:custGeom>
              <a:rect b="b" l="l" r="r" t="t"/>
              <a:pathLst>
                <a:path extrusionOk="0" h="12599" w="11724">
                  <a:moveTo>
                    <a:pt x="5585" y="526"/>
                  </a:moveTo>
                  <a:cubicBezTo>
                    <a:pt x="5800" y="526"/>
                    <a:pt x="6027" y="547"/>
                    <a:pt x="6253" y="567"/>
                  </a:cubicBezTo>
                  <a:cubicBezTo>
                    <a:pt x="8145" y="784"/>
                    <a:pt x="9996" y="2521"/>
                    <a:pt x="10644" y="4691"/>
                  </a:cubicBezTo>
                  <a:cubicBezTo>
                    <a:pt x="11179" y="6460"/>
                    <a:pt x="10983" y="8362"/>
                    <a:pt x="10140" y="9791"/>
                  </a:cubicBezTo>
                  <a:cubicBezTo>
                    <a:pt x="9287" y="11222"/>
                    <a:pt x="7797" y="12067"/>
                    <a:pt x="6247" y="12067"/>
                  </a:cubicBezTo>
                  <a:cubicBezTo>
                    <a:pt x="5948" y="12067"/>
                    <a:pt x="5647" y="12036"/>
                    <a:pt x="5348" y="11971"/>
                  </a:cubicBezTo>
                  <a:cubicBezTo>
                    <a:pt x="2674" y="11395"/>
                    <a:pt x="546" y="8218"/>
                    <a:pt x="782" y="5185"/>
                  </a:cubicBezTo>
                  <a:cubicBezTo>
                    <a:pt x="793" y="5133"/>
                    <a:pt x="793" y="5092"/>
                    <a:pt x="803" y="5051"/>
                  </a:cubicBezTo>
                  <a:cubicBezTo>
                    <a:pt x="947" y="3590"/>
                    <a:pt x="1584" y="2347"/>
                    <a:pt x="2603" y="1534"/>
                  </a:cubicBezTo>
                  <a:cubicBezTo>
                    <a:pt x="3425" y="876"/>
                    <a:pt x="4443" y="526"/>
                    <a:pt x="5585" y="526"/>
                  </a:cubicBezTo>
                  <a:close/>
                  <a:moveTo>
                    <a:pt x="5576" y="1"/>
                  </a:moveTo>
                  <a:cubicBezTo>
                    <a:pt x="4319" y="1"/>
                    <a:pt x="3186" y="381"/>
                    <a:pt x="2263" y="1123"/>
                  </a:cubicBezTo>
                  <a:cubicBezTo>
                    <a:pt x="1143" y="2027"/>
                    <a:pt x="444" y="3395"/>
                    <a:pt x="279" y="5000"/>
                  </a:cubicBezTo>
                  <a:cubicBezTo>
                    <a:pt x="268" y="5041"/>
                    <a:pt x="268" y="5092"/>
                    <a:pt x="258" y="5133"/>
                  </a:cubicBezTo>
                  <a:cubicBezTo>
                    <a:pt x="1" y="8423"/>
                    <a:pt x="2325" y="11858"/>
                    <a:pt x="5235" y="12495"/>
                  </a:cubicBezTo>
                  <a:cubicBezTo>
                    <a:pt x="5574" y="12568"/>
                    <a:pt x="5903" y="12598"/>
                    <a:pt x="6243" y="12598"/>
                  </a:cubicBezTo>
                  <a:cubicBezTo>
                    <a:pt x="7970" y="12598"/>
                    <a:pt x="9646" y="11652"/>
                    <a:pt x="10592" y="10059"/>
                  </a:cubicBezTo>
                  <a:cubicBezTo>
                    <a:pt x="11517" y="8516"/>
                    <a:pt x="11723" y="6449"/>
                    <a:pt x="11147" y="4536"/>
                  </a:cubicBezTo>
                  <a:cubicBezTo>
                    <a:pt x="10438" y="2171"/>
                    <a:pt x="8402" y="279"/>
                    <a:pt x="6314" y="43"/>
                  </a:cubicBezTo>
                  <a:cubicBezTo>
                    <a:pt x="6064" y="15"/>
                    <a:pt x="5817" y="1"/>
                    <a:pt x="5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5"/>
            <p:cNvSpPr/>
            <p:nvPr/>
          </p:nvSpPr>
          <p:spPr>
            <a:xfrm>
              <a:off x="7522673" y="4276547"/>
              <a:ext cx="351570" cy="396075"/>
            </a:xfrm>
            <a:custGeom>
              <a:rect b="b" l="l" r="r" t="t"/>
              <a:pathLst>
                <a:path extrusionOk="0" h="13821" w="12268">
                  <a:moveTo>
                    <a:pt x="7815" y="0"/>
                  </a:moveTo>
                  <a:lnTo>
                    <a:pt x="3682" y="1543"/>
                  </a:lnTo>
                  <a:cubicBezTo>
                    <a:pt x="1780" y="2242"/>
                    <a:pt x="505" y="3990"/>
                    <a:pt x="278" y="6211"/>
                  </a:cubicBezTo>
                  <a:cubicBezTo>
                    <a:pt x="268" y="6262"/>
                    <a:pt x="268" y="6314"/>
                    <a:pt x="258" y="6355"/>
                  </a:cubicBezTo>
                  <a:cubicBezTo>
                    <a:pt x="0" y="9645"/>
                    <a:pt x="2324" y="13080"/>
                    <a:pt x="5235" y="13707"/>
                  </a:cubicBezTo>
                  <a:cubicBezTo>
                    <a:pt x="5564" y="13779"/>
                    <a:pt x="5903" y="13820"/>
                    <a:pt x="6242" y="13820"/>
                  </a:cubicBezTo>
                  <a:cubicBezTo>
                    <a:pt x="6746" y="13820"/>
                    <a:pt x="7250" y="13738"/>
                    <a:pt x="7744" y="13583"/>
                  </a:cubicBezTo>
                  <a:lnTo>
                    <a:pt x="12268" y="11887"/>
                  </a:lnTo>
                  <a:lnTo>
                    <a:pt x="12083" y="11393"/>
                  </a:lnTo>
                  <a:lnTo>
                    <a:pt x="7568" y="13080"/>
                  </a:lnTo>
                  <a:cubicBezTo>
                    <a:pt x="7140" y="13220"/>
                    <a:pt x="6693" y="13292"/>
                    <a:pt x="6247" y="13292"/>
                  </a:cubicBezTo>
                  <a:cubicBezTo>
                    <a:pt x="5944" y="13292"/>
                    <a:pt x="5643" y="13259"/>
                    <a:pt x="5347" y="13192"/>
                  </a:cubicBezTo>
                  <a:cubicBezTo>
                    <a:pt x="2674" y="12617"/>
                    <a:pt x="546" y="9440"/>
                    <a:pt x="782" y="6396"/>
                  </a:cubicBezTo>
                  <a:cubicBezTo>
                    <a:pt x="793" y="6355"/>
                    <a:pt x="793" y="6314"/>
                    <a:pt x="802" y="6273"/>
                  </a:cubicBezTo>
                  <a:cubicBezTo>
                    <a:pt x="1008" y="4247"/>
                    <a:pt x="2150" y="2663"/>
                    <a:pt x="3867" y="2046"/>
                  </a:cubicBezTo>
                  <a:lnTo>
                    <a:pt x="8000" y="494"/>
                  </a:lnTo>
                  <a:lnTo>
                    <a:pt x="7815"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7749295" y="4334721"/>
              <a:ext cx="186847" cy="200259"/>
            </a:xfrm>
            <a:custGeom>
              <a:rect b="b" l="l" r="r" t="t"/>
              <a:pathLst>
                <a:path extrusionOk="0" h="6988" w="6520">
                  <a:moveTo>
                    <a:pt x="3092" y="353"/>
                  </a:moveTo>
                  <a:cubicBezTo>
                    <a:pt x="3218" y="353"/>
                    <a:pt x="3345" y="361"/>
                    <a:pt x="3476" y="376"/>
                  </a:cubicBezTo>
                  <a:cubicBezTo>
                    <a:pt x="4504" y="489"/>
                    <a:pt x="5501" y="1435"/>
                    <a:pt x="5861" y="2618"/>
                  </a:cubicBezTo>
                  <a:cubicBezTo>
                    <a:pt x="6149" y="3585"/>
                    <a:pt x="6046" y="4623"/>
                    <a:pt x="5583" y="5404"/>
                  </a:cubicBezTo>
                  <a:cubicBezTo>
                    <a:pt x="5126" y="6181"/>
                    <a:pt x="4314" y="6639"/>
                    <a:pt x="3470" y="6639"/>
                  </a:cubicBezTo>
                  <a:cubicBezTo>
                    <a:pt x="3307" y="6639"/>
                    <a:pt x="3144" y="6622"/>
                    <a:pt x="2982" y="6587"/>
                  </a:cubicBezTo>
                  <a:cubicBezTo>
                    <a:pt x="1532" y="6268"/>
                    <a:pt x="370" y="4540"/>
                    <a:pt x="504" y="2885"/>
                  </a:cubicBezTo>
                  <a:lnTo>
                    <a:pt x="504" y="2813"/>
                  </a:lnTo>
                  <a:cubicBezTo>
                    <a:pt x="586" y="2022"/>
                    <a:pt x="935" y="1343"/>
                    <a:pt x="1481" y="900"/>
                  </a:cubicBezTo>
                  <a:cubicBezTo>
                    <a:pt x="1925" y="541"/>
                    <a:pt x="2476" y="353"/>
                    <a:pt x="3092" y="353"/>
                  </a:cubicBezTo>
                  <a:close/>
                  <a:moveTo>
                    <a:pt x="3090" y="1"/>
                  </a:moveTo>
                  <a:cubicBezTo>
                    <a:pt x="2396" y="1"/>
                    <a:pt x="1770" y="212"/>
                    <a:pt x="1264" y="623"/>
                  </a:cubicBezTo>
                  <a:cubicBezTo>
                    <a:pt x="638" y="1127"/>
                    <a:pt x="247" y="1888"/>
                    <a:pt x="154" y="2772"/>
                  </a:cubicBezTo>
                  <a:lnTo>
                    <a:pt x="154" y="2854"/>
                  </a:lnTo>
                  <a:cubicBezTo>
                    <a:pt x="0" y="4675"/>
                    <a:pt x="1296" y="6576"/>
                    <a:pt x="2910" y="6926"/>
                  </a:cubicBezTo>
                  <a:cubicBezTo>
                    <a:pt x="3095" y="6967"/>
                    <a:pt x="3280" y="6988"/>
                    <a:pt x="3465" y="6988"/>
                  </a:cubicBezTo>
                  <a:cubicBezTo>
                    <a:pt x="4431" y="6988"/>
                    <a:pt x="5357" y="6464"/>
                    <a:pt x="5892" y="5579"/>
                  </a:cubicBezTo>
                  <a:cubicBezTo>
                    <a:pt x="6396" y="4716"/>
                    <a:pt x="6519" y="3574"/>
                    <a:pt x="6200" y="2515"/>
                  </a:cubicBezTo>
                  <a:cubicBezTo>
                    <a:pt x="5799" y="1209"/>
                    <a:pt x="4678" y="160"/>
                    <a:pt x="3517" y="27"/>
                  </a:cubicBezTo>
                  <a:cubicBezTo>
                    <a:pt x="3372" y="10"/>
                    <a:pt x="3230" y="1"/>
                    <a:pt x="30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7770788" y="4370027"/>
              <a:ext cx="96404" cy="160539"/>
            </a:xfrm>
            <a:custGeom>
              <a:rect b="b" l="l" r="r" t="t"/>
              <a:pathLst>
                <a:path extrusionOk="0" h="5602" w="3364">
                  <a:moveTo>
                    <a:pt x="469" y="0"/>
                  </a:moveTo>
                  <a:cubicBezTo>
                    <a:pt x="306" y="0"/>
                    <a:pt x="150" y="14"/>
                    <a:pt x="0" y="39"/>
                  </a:cubicBezTo>
                  <a:lnTo>
                    <a:pt x="52" y="388"/>
                  </a:lnTo>
                  <a:cubicBezTo>
                    <a:pt x="185" y="364"/>
                    <a:pt x="321" y="354"/>
                    <a:pt x="458" y="354"/>
                  </a:cubicBezTo>
                  <a:cubicBezTo>
                    <a:pt x="555" y="354"/>
                    <a:pt x="653" y="359"/>
                    <a:pt x="751" y="368"/>
                  </a:cubicBezTo>
                  <a:cubicBezTo>
                    <a:pt x="1615" y="470"/>
                    <a:pt x="2458" y="1263"/>
                    <a:pt x="2756" y="2250"/>
                  </a:cubicBezTo>
                  <a:cubicBezTo>
                    <a:pt x="2993" y="3062"/>
                    <a:pt x="2911" y="3936"/>
                    <a:pt x="2520" y="4584"/>
                  </a:cubicBezTo>
                  <a:cubicBezTo>
                    <a:pt x="2345" y="4882"/>
                    <a:pt x="2109" y="5129"/>
                    <a:pt x="1831" y="5303"/>
                  </a:cubicBezTo>
                  <a:lnTo>
                    <a:pt x="2026" y="5602"/>
                  </a:lnTo>
                  <a:cubicBezTo>
                    <a:pt x="2345" y="5396"/>
                    <a:pt x="2623" y="5108"/>
                    <a:pt x="2828" y="4769"/>
                  </a:cubicBezTo>
                  <a:cubicBezTo>
                    <a:pt x="3260" y="4028"/>
                    <a:pt x="3363" y="3052"/>
                    <a:pt x="3085" y="2147"/>
                  </a:cubicBezTo>
                  <a:cubicBezTo>
                    <a:pt x="2756" y="1026"/>
                    <a:pt x="1789" y="132"/>
                    <a:pt x="792" y="18"/>
                  </a:cubicBezTo>
                  <a:cubicBezTo>
                    <a:pt x="683" y="6"/>
                    <a:pt x="574" y="0"/>
                    <a:pt x="4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8282321" y="4026625"/>
              <a:ext cx="335981" cy="361027"/>
            </a:xfrm>
            <a:custGeom>
              <a:rect b="b" l="l" r="r" t="t"/>
              <a:pathLst>
                <a:path extrusionOk="0" h="12598" w="11724">
                  <a:moveTo>
                    <a:pt x="5593" y="530"/>
                  </a:moveTo>
                  <a:cubicBezTo>
                    <a:pt x="5809" y="530"/>
                    <a:pt x="6029" y="542"/>
                    <a:pt x="6253" y="567"/>
                  </a:cubicBezTo>
                  <a:cubicBezTo>
                    <a:pt x="8145" y="783"/>
                    <a:pt x="9996" y="2520"/>
                    <a:pt x="10644" y="4690"/>
                  </a:cubicBezTo>
                  <a:cubicBezTo>
                    <a:pt x="11179" y="6459"/>
                    <a:pt x="10993" y="8361"/>
                    <a:pt x="10140" y="9791"/>
                  </a:cubicBezTo>
                  <a:cubicBezTo>
                    <a:pt x="9287" y="11222"/>
                    <a:pt x="7797" y="12067"/>
                    <a:pt x="6247" y="12067"/>
                  </a:cubicBezTo>
                  <a:cubicBezTo>
                    <a:pt x="5948" y="12067"/>
                    <a:pt x="5647" y="12035"/>
                    <a:pt x="5348" y="11971"/>
                  </a:cubicBezTo>
                  <a:cubicBezTo>
                    <a:pt x="2674" y="11395"/>
                    <a:pt x="546" y="8228"/>
                    <a:pt x="793" y="5184"/>
                  </a:cubicBezTo>
                  <a:cubicBezTo>
                    <a:pt x="793" y="5132"/>
                    <a:pt x="793" y="5091"/>
                    <a:pt x="803" y="5050"/>
                  </a:cubicBezTo>
                  <a:cubicBezTo>
                    <a:pt x="958" y="3600"/>
                    <a:pt x="1595" y="2346"/>
                    <a:pt x="2603" y="1533"/>
                  </a:cubicBezTo>
                  <a:cubicBezTo>
                    <a:pt x="3432" y="868"/>
                    <a:pt x="4457" y="530"/>
                    <a:pt x="5593" y="530"/>
                  </a:cubicBezTo>
                  <a:close/>
                  <a:moveTo>
                    <a:pt x="5576" y="0"/>
                  </a:moveTo>
                  <a:cubicBezTo>
                    <a:pt x="4319" y="0"/>
                    <a:pt x="3188" y="380"/>
                    <a:pt x="2274" y="1122"/>
                  </a:cubicBezTo>
                  <a:cubicBezTo>
                    <a:pt x="1153" y="2027"/>
                    <a:pt x="443" y="3405"/>
                    <a:pt x="279" y="4999"/>
                  </a:cubicBezTo>
                  <a:cubicBezTo>
                    <a:pt x="268" y="5040"/>
                    <a:pt x="268" y="5091"/>
                    <a:pt x="268" y="5132"/>
                  </a:cubicBezTo>
                  <a:lnTo>
                    <a:pt x="268" y="5143"/>
                  </a:lnTo>
                  <a:cubicBezTo>
                    <a:pt x="1" y="8423"/>
                    <a:pt x="2325" y="11857"/>
                    <a:pt x="5235" y="12495"/>
                  </a:cubicBezTo>
                  <a:cubicBezTo>
                    <a:pt x="5574" y="12567"/>
                    <a:pt x="5914" y="12597"/>
                    <a:pt x="6243" y="12597"/>
                  </a:cubicBezTo>
                  <a:cubicBezTo>
                    <a:pt x="7980" y="12597"/>
                    <a:pt x="9646" y="11651"/>
                    <a:pt x="10592" y="10058"/>
                  </a:cubicBezTo>
                  <a:cubicBezTo>
                    <a:pt x="11517" y="8516"/>
                    <a:pt x="11723" y="6448"/>
                    <a:pt x="11147" y="4536"/>
                  </a:cubicBezTo>
                  <a:cubicBezTo>
                    <a:pt x="10438" y="2171"/>
                    <a:pt x="8412" y="279"/>
                    <a:pt x="6314" y="43"/>
                  </a:cubicBezTo>
                  <a:cubicBezTo>
                    <a:pt x="6064" y="14"/>
                    <a:pt x="5817" y="0"/>
                    <a:pt x="5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5"/>
            <p:cNvSpPr/>
            <p:nvPr/>
          </p:nvSpPr>
          <p:spPr>
            <a:xfrm>
              <a:off x="8163881" y="4036082"/>
              <a:ext cx="351857" cy="396075"/>
            </a:xfrm>
            <a:custGeom>
              <a:rect b="b" l="l" r="r" t="t"/>
              <a:pathLst>
                <a:path extrusionOk="0" h="13821" w="12278">
                  <a:moveTo>
                    <a:pt x="7815" y="1"/>
                  </a:moveTo>
                  <a:lnTo>
                    <a:pt x="3681" y="1543"/>
                  </a:lnTo>
                  <a:cubicBezTo>
                    <a:pt x="1780" y="2242"/>
                    <a:pt x="505" y="3990"/>
                    <a:pt x="278" y="6211"/>
                  </a:cubicBezTo>
                  <a:cubicBezTo>
                    <a:pt x="268" y="6262"/>
                    <a:pt x="268" y="6314"/>
                    <a:pt x="268" y="6355"/>
                  </a:cubicBezTo>
                  <a:cubicBezTo>
                    <a:pt x="0" y="9646"/>
                    <a:pt x="2324" y="13080"/>
                    <a:pt x="5235" y="13707"/>
                  </a:cubicBezTo>
                  <a:cubicBezTo>
                    <a:pt x="5564" y="13779"/>
                    <a:pt x="5903" y="13820"/>
                    <a:pt x="6242" y="13820"/>
                  </a:cubicBezTo>
                  <a:cubicBezTo>
                    <a:pt x="6746" y="13820"/>
                    <a:pt x="7260" y="13738"/>
                    <a:pt x="7744" y="13584"/>
                  </a:cubicBezTo>
                  <a:lnTo>
                    <a:pt x="12278" y="11887"/>
                  </a:lnTo>
                  <a:lnTo>
                    <a:pt x="12093" y="11394"/>
                  </a:lnTo>
                  <a:lnTo>
                    <a:pt x="7568" y="13080"/>
                  </a:lnTo>
                  <a:cubicBezTo>
                    <a:pt x="7140" y="13221"/>
                    <a:pt x="6696" y="13292"/>
                    <a:pt x="6251" y="13292"/>
                  </a:cubicBezTo>
                  <a:cubicBezTo>
                    <a:pt x="5949" y="13292"/>
                    <a:pt x="5647" y="13259"/>
                    <a:pt x="5347" y="13193"/>
                  </a:cubicBezTo>
                  <a:cubicBezTo>
                    <a:pt x="2674" y="12617"/>
                    <a:pt x="546" y="9440"/>
                    <a:pt x="792" y="6396"/>
                  </a:cubicBezTo>
                  <a:cubicBezTo>
                    <a:pt x="792" y="6355"/>
                    <a:pt x="792" y="6314"/>
                    <a:pt x="802" y="6273"/>
                  </a:cubicBezTo>
                  <a:cubicBezTo>
                    <a:pt x="1008" y="4247"/>
                    <a:pt x="2160" y="2663"/>
                    <a:pt x="3867" y="2046"/>
                  </a:cubicBezTo>
                  <a:lnTo>
                    <a:pt x="8000" y="494"/>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5"/>
            <p:cNvSpPr/>
            <p:nvPr/>
          </p:nvSpPr>
          <p:spPr>
            <a:xfrm>
              <a:off x="8390761" y="4094285"/>
              <a:ext cx="186589" cy="200259"/>
            </a:xfrm>
            <a:custGeom>
              <a:rect b="b" l="l" r="r" t="t"/>
              <a:pathLst>
                <a:path extrusionOk="0" h="6988" w="6511">
                  <a:moveTo>
                    <a:pt x="3088" y="352"/>
                  </a:moveTo>
                  <a:cubicBezTo>
                    <a:pt x="3212" y="352"/>
                    <a:pt x="3338" y="360"/>
                    <a:pt x="3467" y="376"/>
                  </a:cubicBezTo>
                  <a:cubicBezTo>
                    <a:pt x="4495" y="488"/>
                    <a:pt x="5503" y="1434"/>
                    <a:pt x="5852" y="2617"/>
                  </a:cubicBezTo>
                  <a:cubicBezTo>
                    <a:pt x="6150" y="3584"/>
                    <a:pt x="6037" y="4622"/>
                    <a:pt x="5585" y="5404"/>
                  </a:cubicBezTo>
                  <a:cubicBezTo>
                    <a:pt x="5119" y="6180"/>
                    <a:pt x="4306" y="6638"/>
                    <a:pt x="3461" y="6638"/>
                  </a:cubicBezTo>
                  <a:cubicBezTo>
                    <a:pt x="3298" y="6638"/>
                    <a:pt x="3135" y="6621"/>
                    <a:pt x="2973" y="6586"/>
                  </a:cubicBezTo>
                  <a:cubicBezTo>
                    <a:pt x="1523" y="6267"/>
                    <a:pt x="361" y="4540"/>
                    <a:pt x="494" y="2885"/>
                  </a:cubicBezTo>
                  <a:lnTo>
                    <a:pt x="494" y="2812"/>
                  </a:lnTo>
                  <a:cubicBezTo>
                    <a:pt x="577" y="2021"/>
                    <a:pt x="926" y="1342"/>
                    <a:pt x="1482" y="900"/>
                  </a:cubicBezTo>
                  <a:cubicBezTo>
                    <a:pt x="1926" y="541"/>
                    <a:pt x="2477" y="352"/>
                    <a:pt x="3088" y="352"/>
                  </a:cubicBezTo>
                  <a:close/>
                  <a:moveTo>
                    <a:pt x="3081" y="0"/>
                  </a:moveTo>
                  <a:cubicBezTo>
                    <a:pt x="2390" y="0"/>
                    <a:pt x="1769" y="212"/>
                    <a:pt x="1255" y="623"/>
                  </a:cubicBezTo>
                  <a:cubicBezTo>
                    <a:pt x="638" y="1126"/>
                    <a:pt x="238" y="1887"/>
                    <a:pt x="145" y="2771"/>
                  </a:cubicBezTo>
                  <a:lnTo>
                    <a:pt x="145" y="2853"/>
                  </a:lnTo>
                  <a:cubicBezTo>
                    <a:pt x="1" y="4674"/>
                    <a:pt x="1287" y="6586"/>
                    <a:pt x="2901" y="6925"/>
                  </a:cubicBezTo>
                  <a:cubicBezTo>
                    <a:pt x="3086" y="6967"/>
                    <a:pt x="3271" y="6987"/>
                    <a:pt x="3467" y="6987"/>
                  </a:cubicBezTo>
                  <a:cubicBezTo>
                    <a:pt x="4422" y="6987"/>
                    <a:pt x="5359" y="6463"/>
                    <a:pt x="5883" y="5579"/>
                  </a:cubicBezTo>
                  <a:cubicBezTo>
                    <a:pt x="6397" y="4715"/>
                    <a:pt x="6510" y="3573"/>
                    <a:pt x="6191" y="2515"/>
                  </a:cubicBezTo>
                  <a:cubicBezTo>
                    <a:pt x="5800" y="1208"/>
                    <a:pt x="4669" y="159"/>
                    <a:pt x="3508" y="26"/>
                  </a:cubicBezTo>
                  <a:cubicBezTo>
                    <a:pt x="3363" y="9"/>
                    <a:pt x="3221" y="0"/>
                    <a:pt x="30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5"/>
            <p:cNvSpPr/>
            <p:nvPr/>
          </p:nvSpPr>
          <p:spPr>
            <a:xfrm>
              <a:off x="8411996" y="4129562"/>
              <a:ext cx="96404" cy="160568"/>
            </a:xfrm>
            <a:custGeom>
              <a:rect b="b" l="l" r="r" t="t"/>
              <a:pathLst>
                <a:path extrusionOk="0" h="5603" w="3364">
                  <a:moveTo>
                    <a:pt x="476" y="1"/>
                  </a:moveTo>
                  <a:cubicBezTo>
                    <a:pt x="315" y="1"/>
                    <a:pt x="156" y="14"/>
                    <a:pt x="0" y="39"/>
                  </a:cubicBezTo>
                  <a:lnTo>
                    <a:pt x="52" y="389"/>
                  </a:lnTo>
                  <a:cubicBezTo>
                    <a:pt x="185" y="364"/>
                    <a:pt x="321" y="354"/>
                    <a:pt x="458" y="354"/>
                  </a:cubicBezTo>
                  <a:cubicBezTo>
                    <a:pt x="555" y="354"/>
                    <a:pt x="653" y="359"/>
                    <a:pt x="751" y="368"/>
                  </a:cubicBezTo>
                  <a:cubicBezTo>
                    <a:pt x="1615" y="471"/>
                    <a:pt x="2458" y="1263"/>
                    <a:pt x="2756" y="2250"/>
                  </a:cubicBezTo>
                  <a:cubicBezTo>
                    <a:pt x="3003" y="3062"/>
                    <a:pt x="2911" y="3936"/>
                    <a:pt x="2520" y="4584"/>
                  </a:cubicBezTo>
                  <a:cubicBezTo>
                    <a:pt x="2355" y="4882"/>
                    <a:pt x="2109" y="5129"/>
                    <a:pt x="1831" y="5304"/>
                  </a:cubicBezTo>
                  <a:lnTo>
                    <a:pt x="2026" y="5602"/>
                  </a:lnTo>
                  <a:cubicBezTo>
                    <a:pt x="2345" y="5397"/>
                    <a:pt x="2623" y="5109"/>
                    <a:pt x="2828" y="4769"/>
                  </a:cubicBezTo>
                  <a:cubicBezTo>
                    <a:pt x="3260" y="4029"/>
                    <a:pt x="3363" y="3052"/>
                    <a:pt x="3096" y="2147"/>
                  </a:cubicBezTo>
                  <a:cubicBezTo>
                    <a:pt x="2756" y="1026"/>
                    <a:pt x="1789" y="132"/>
                    <a:pt x="792" y="18"/>
                  </a:cubicBezTo>
                  <a:cubicBezTo>
                    <a:pt x="687" y="6"/>
                    <a:pt x="581"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5"/>
            <p:cNvSpPr/>
            <p:nvPr/>
          </p:nvSpPr>
          <p:spPr>
            <a:xfrm>
              <a:off x="7221226" y="4427973"/>
              <a:ext cx="324775" cy="356012"/>
            </a:xfrm>
            <a:custGeom>
              <a:rect b="b" l="l" r="r" t="t"/>
              <a:pathLst>
                <a:path extrusionOk="0" h="12423" w="11333">
                  <a:moveTo>
                    <a:pt x="5490" y="0"/>
                  </a:moveTo>
                  <a:cubicBezTo>
                    <a:pt x="4251" y="0"/>
                    <a:pt x="3137" y="377"/>
                    <a:pt x="2232" y="1101"/>
                  </a:cubicBezTo>
                  <a:cubicBezTo>
                    <a:pt x="1132" y="1986"/>
                    <a:pt x="433" y="3343"/>
                    <a:pt x="278" y="4917"/>
                  </a:cubicBezTo>
                  <a:cubicBezTo>
                    <a:pt x="268" y="4968"/>
                    <a:pt x="268" y="5009"/>
                    <a:pt x="257" y="5061"/>
                  </a:cubicBezTo>
                  <a:cubicBezTo>
                    <a:pt x="1" y="8299"/>
                    <a:pt x="2293" y="11693"/>
                    <a:pt x="5163" y="12320"/>
                  </a:cubicBezTo>
                  <a:cubicBezTo>
                    <a:pt x="5492" y="12392"/>
                    <a:pt x="5821" y="12423"/>
                    <a:pt x="6150" y="12423"/>
                  </a:cubicBezTo>
                  <a:cubicBezTo>
                    <a:pt x="7857" y="12423"/>
                    <a:pt x="9491" y="11498"/>
                    <a:pt x="10427" y="9924"/>
                  </a:cubicBezTo>
                  <a:cubicBezTo>
                    <a:pt x="11024" y="8927"/>
                    <a:pt x="11332" y="7652"/>
                    <a:pt x="11280" y="6356"/>
                  </a:cubicBezTo>
                  <a:lnTo>
                    <a:pt x="11280" y="6356"/>
                  </a:lnTo>
                  <a:lnTo>
                    <a:pt x="10931" y="6366"/>
                  </a:lnTo>
                  <a:cubicBezTo>
                    <a:pt x="10982" y="7600"/>
                    <a:pt x="10695" y="8803"/>
                    <a:pt x="10129" y="9750"/>
                  </a:cubicBezTo>
                  <a:cubicBezTo>
                    <a:pt x="9259" y="11205"/>
                    <a:pt x="7739" y="12070"/>
                    <a:pt x="6156" y="12070"/>
                  </a:cubicBezTo>
                  <a:cubicBezTo>
                    <a:pt x="5849" y="12070"/>
                    <a:pt x="5541" y="12037"/>
                    <a:pt x="5234" y="11971"/>
                  </a:cubicBezTo>
                  <a:cubicBezTo>
                    <a:pt x="2530" y="11384"/>
                    <a:pt x="360" y="8166"/>
                    <a:pt x="607" y="5081"/>
                  </a:cubicBezTo>
                  <a:cubicBezTo>
                    <a:pt x="618" y="5040"/>
                    <a:pt x="618" y="4999"/>
                    <a:pt x="627" y="4958"/>
                  </a:cubicBezTo>
                  <a:cubicBezTo>
                    <a:pt x="771" y="3477"/>
                    <a:pt x="1430" y="2202"/>
                    <a:pt x="2458" y="1379"/>
                  </a:cubicBezTo>
                  <a:cubicBezTo>
                    <a:pt x="3292" y="700"/>
                    <a:pt x="4334" y="352"/>
                    <a:pt x="5488" y="352"/>
                  </a:cubicBezTo>
                  <a:cubicBezTo>
                    <a:pt x="5714" y="352"/>
                    <a:pt x="5945" y="365"/>
                    <a:pt x="6180" y="392"/>
                  </a:cubicBezTo>
                  <a:cubicBezTo>
                    <a:pt x="6962" y="484"/>
                    <a:pt x="7764" y="834"/>
                    <a:pt x="8494" y="1410"/>
                  </a:cubicBezTo>
                  <a:lnTo>
                    <a:pt x="8710" y="1133"/>
                  </a:lnTo>
                  <a:cubicBezTo>
                    <a:pt x="7939" y="516"/>
                    <a:pt x="7075" y="145"/>
                    <a:pt x="6221" y="43"/>
                  </a:cubicBezTo>
                  <a:cubicBezTo>
                    <a:pt x="5973" y="14"/>
                    <a:pt x="5729" y="0"/>
                    <a:pt x="5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5"/>
            <p:cNvSpPr/>
            <p:nvPr/>
          </p:nvSpPr>
          <p:spPr>
            <a:xfrm>
              <a:off x="7107485" y="4437716"/>
              <a:ext cx="343632" cy="392035"/>
            </a:xfrm>
            <a:custGeom>
              <a:rect b="b" l="l" r="r" t="t"/>
              <a:pathLst>
                <a:path extrusionOk="0" h="13680" w="11991">
                  <a:moveTo>
                    <a:pt x="7599" y="0"/>
                  </a:moveTo>
                  <a:cubicBezTo>
                    <a:pt x="7064" y="176"/>
                    <a:pt x="6530" y="340"/>
                    <a:pt x="6006" y="525"/>
                  </a:cubicBezTo>
                  <a:lnTo>
                    <a:pt x="5213" y="802"/>
                  </a:lnTo>
                  <a:lnTo>
                    <a:pt x="4432" y="1090"/>
                  </a:lnTo>
                  <a:lnTo>
                    <a:pt x="3641" y="1368"/>
                  </a:lnTo>
                  <a:cubicBezTo>
                    <a:pt x="3507" y="1419"/>
                    <a:pt x="3383" y="1471"/>
                    <a:pt x="3239" y="1522"/>
                  </a:cubicBezTo>
                  <a:cubicBezTo>
                    <a:pt x="3106" y="1574"/>
                    <a:pt x="2972" y="1646"/>
                    <a:pt x="2839" y="1707"/>
                  </a:cubicBezTo>
                  <a:cubicBezTo>
                    <a:pt x="2314" y="1975"/>
                    <a:pt x="1841" y="2345"/>
                    <a:pt x="1450" y="2787"/>
                  </a:cubicBezTo>
                  <a:cubicBezTo>
                    <a:pt x="648" y="3661"/>
                    <a:pt x="196" y="4792"/>
                    <a:pt x="52" y="5944"/>
                  </a:cubicBezTo>
                  <a:cubicBezTo>
                    <a:pt x="1" y="6232"/>
                    <a:pt x="10" y="6520"/>
                    <a:pt x="1" y="6818"/>
                  </a:cubicBezTo>
                  <a:cubicBezTo>
                    <a:pt x="1" y="6962"/>
                    <a:pt x="10" y="7106"/>
                    <a:pt x="21" y="7250"/>
                  </a:cubicBezTo>
                  <a:lnTo>
                    <a:pt x="31" y="7466"/>
                  </a:lnTo>
                  <a:lnTo>
                    <a:pt x="62" y="7682"/>
                  </a:lnTo>
                  <a:cubicBezTo>
                    <a:pt x="134" y="8258"/>
                    <a:pt x="298" y="8813"/>
                    <a:pt x="494" y="9358"/>
                  </a:cubicBezTo>
                  <a:cubicBezTo>
                    <a:pt x="700" y="9892"/>
                    <a:pt x="977" y="10407"/>
                    <a:pt x="1296" y="10890"/>
                  </a:cubicBezTo>
                  <a:cubicBezTo>
                    <a:pt x="1625" y="11363"/>
                    <a:pt x="1995" y="11805"/>
                    <a:pt x="2417" y="12206"/>
                  </a:cubicBezTo>
                  <a:cubicBezTo>
                    <a:pt x="2848" y="12586"/>
                    <a:pt x="3321" y="12926"/>
                    <a:pt x="3856" y="13183"/>
                  </a:cubicBezTo>
                  <a:cubicBezTo>
                    <a:pt x="3980" y="13245"/>
                    <a:pt x="4123" y="13296"/>
                    <a:pt x="4258" y="13358"/>
                  </a:cubicBezTo>
                  <a:cubicBezTo>
                    <a:pt x="4329" y="13379"/>
                    <a:pt x="4391" y="13409"/>
                    <a:pt x="4463" y="13430"/>
                  </a:cubicBezTo>
                  <a:lnTo>
                    <a:pt x="4669" y="13491"/>
                  </a:lnTo>
                  <a:cubicBezTo>
                    <a:pt x="4957" y="13574"/>
                    <a:pt x="5245" y="13635"/>
                    <a:pt x="5533" y="13656"/>
                  </a:cubicBezTo>
                  <a:cubicBezTo>
                    <a:pt x="5684" y="13672"/>
                    <a:pt x="5836" y="13679"/>
                    <a:pt x="5988" y="13679"/>
                  </a:cubicBezTo>
                  <a:cubicBezTo>
                    <a:pt x="6424" y="13679"/>
                    <a:pt x="6858" y="13616"/>
                    <a:pt x="7270" y="13502"/>
                  </a:cubicBezTo>
                  <a:cubicBezTo>
                    <a:pt x="7342" y="13481"/>
                    <a:pt x="7414" y="13450"/>
                    <a:pt x="7486" y="13430"/>
                  </a:cubicBezTo>
                  <a:lnTo>
                    <a:pt x="7681" y="13358"/>
                  </a:lnTo>
                  <a:lnTo>
                    <a:pt x="8072" y="13203"/>
                  </a:lnTo>
                  <a:lnTo>
                    <a:pt x="8853" y="12906"/>
                  </a:lnTo>
                  <a:lnTo>
                    <a:pt x="11990" y="11702"/>
                  </a:lnTo>
                  <a:lnTo>
                    <a:pt x="11867" y="11384"/>
                  </a:lnTo>
                  <a:lnTo>
                    <a:pt x="8720" y="12525"/>
                  </a:lnTo>
                  <a:lnTo>
                    <a:pt x="7939" y="12813"/>
                  </a:lnTo>
                  <a:lnTo>
                    <a:pt x="7537" y="12957"/>
                  </a:lnTo>
                  <a:lnTo>
                    <a:pt x="7342" y="13029"/>
                  </a:lnTo>
                  <a:cubicBezTo>
                    <a:pt x="7281" y="13050"/>
                    <a:pt x="7219" y="13070"/>
                    <a:pt x="7157" y="13080"/>
                  </a:cubicBezTo>
                  <a:cubicBezTo>
                    <a:pt x="6783" y="13185"/>
                    <a:pt x="6398" y="13235"/>
                    <a:pt x="6010" y="13235"/>
                  </a:cubicBezTo>
                  <a:cubicBezTo>
                    <a:pt x="5865" y="13235"/>
                    <a:pt x="5719" y="13228"/>
                    <a:pt x="5574" y="13214"/>
                  </a:cubicBezTo>
                  <a:cubicBezTo>
                    <a:pt x="5316" y="13183"/>
                    <a:pt x="5049" y="13132"/>
                    <a:pt x="4802" y="13050"/>
                  </a:cubicBezTo>
                  <a:lnTo>
                    <a:pt x="4607" y="12998"/>
                  </a:lnTo>
                  <a:cubicBezTo>
                    <a:pt x="4545" y="12977"/>
                    <a:pt x="4484" y="12947"/>
                    <a:pt x="4422" y="12926"/>
                  </a:cubicBezTo>
                  <a:cubicBezTo>
                    <a:pt x="4299" y="12864"/>
                    <a:pt x="4175" y="12823"/>
                    <a:pt x="4052" y="12762"/>
                  </a:cubicBezTo>
                  <a:cubicBezTo>
                    <a:pt x="3579" y="12525"/>
                    <a:pt x="3147" y="12206"/>
                    <a:pt x="2746" y="11846"/>
                  </a:cubicBezTo>
                  <a:cubicBezTo>
                    <a:pt x="2355" y="11476"/>
                    <a:pt x="2005" y="11055"/>
                    <a:pt x="1707" y="10612"/>
                  </a:cubicBezTo>
                  <a:cubicBezTo>
                    <a:pt x="1420" y="10160"/>
                    <a:pt x="1162" y="9677"/>
                    <a:pt x="977" y="9173"/>
                  </a:cubicBezTo>
                  <a:cubicBezTo>
                    <a:pt x="792" y="8669"/>
                    <a:pt x="638" y="8144"/>
                    <a:pt x="576" y="7610"/>
                  </a:cubicBezTo>
                  <a:lnTo>
                    <a:pt x="545" y="7415"/>
                  </a:lnTo>
                  <a:lnTo>
                    <a:pt x="535" y="7209"/>
                  </a:lnTo>
                  <a:cubicBezTo>
                    <a:pt x="525" y="7075"/>
                    <a:pt x="515" y="6942"/>
                    <a:pt x="515" y="6808"/>
                  </a:cubicBezTo>
                  <a:cubicBezTo>
                    <a:pt x="525" y="6540"/>
                    <a:pt x="515" y="6273"/>
                    <a:pt x="566" y="6006"/>
                  </a:cubicBezTo>
                  <a:cubicBezTo>
                    <a:pt x="700" y="4947"/>
                    <a:pt x="1121" y="3919"/>
                    <a:pt x="1841" y="3137"/>
                  </a:cubicBezTo>
                  <a:cubicBezTo>
                    <a:pt x="2190" y="2746"/>
                    <a:pt x="2612" y="2417"/>
                    <a:pt x="3085" y="2180"/>
                  </a:cubicBezTo>
                  <a:cubicBezTo>
                    <a:pt x="3198" y="2119"/>
                    <a:pt x="3321" y="2057"/>
                    <a:pt x="3445" y="2016"/>
                  </a:cubicBezTo>
                  <a:cubicBezTo>
                    <a:pt x="3558" y="1965"/>
                    <a:pt x="3692" y="1913"/>
                    <a:pt x="3826" y="1862"/>
                  </a:cubicBezTo>
                  <a:lnTo>
                    <a:pt x="4607" y="1563"/>
                  </a:lnTo>
                  <a:lnTo>
                    <a:pt x="5389" y="1255"/>
                  </a:lnTo>
                  <a:lnTo>
                    <a:pt x="6159" y="946"/>
                  </a:lnTo>
                  <a:cubicBezTo>
                    <a:pt x="6684" y="731"/>
                    <a:pt x="7198" y="515"/>
                    <a:pt x="7702" y="288"/>
                  </a:cubicBezTo>
                  <a:lnTo>
                    <a:pt x="75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5"/>
            <p:cNvSpPr/>
            <p:nvPr/>
          </p:nvSpPr>
          <p:spPr>
            <a:xfrm>
              <a:off x="7327001" y="4493082"/>
              <a:ext cx="180686" cy="200431"/>
            </a:xfrm>
            <a:custGeom>
              <a:rect b="b" l="l" r="r" t="t"/>
              <a:pathLst>
                <a:path extrusionOk="0" h="6994" w="6305">
                  <a:moveTo>
                    <a:pt x="3112" y="1"/>
                  </a:moveTo>
                  <a:cubicBezTo>
                    <a:pt x="2408" y="1"/>
                    <a:pt x="1776" y="212"/>
                    <a:pt x="1255" y="629"/>
                  </a:cubicBezTo>
                  <a:cubicBezTo>
                    <a:pt x="638" y="1123"/>
                    <a:pt x="247" y="1894"/>
                    <a:pt x="155" y="2778"/>
                  </a:cubicBezTo>
                  <a:lnTo>
                    <a:pt x="145" y="2850"/>
                  </a:lnTo>
                  <a:cubicBezTo>
                    <a:pt x="1" y="4681"/>
                    <a:pt x="1286" y="6582"/>
                    <a:pt x="2900" y="6932"/>
                  </a:cubicBezTo>
                  <a:cubicBezTo>
                    <a:pt x="3085" y="6973"/>
                    <a:pt x="3281" y="6994"/>
                    <a:pt x="3466" y="6994"/>
                  </a:cubicBezTo>
                  <a:cubicBezTo>
                    <a:pt x="4433" y="6994"/>
                    <a:pt x="5358" y="6470"/>
                    <a:pt x="5882" y="5585"/>
                  </a:cubicBezTo>
                  <a:cubicBezTo>
                    <a:pt x="6088" y="5236"/>
                    <a:pt x="6232" y="4845"/>
                    <a:pt x="6304" y="4423"/>
                  </a:cubicBezTo>
                  <a:lnTo>
                    <a:pt x="5965" y="4361"/>
                  </a:lnTo>
                  <a:cubicBezTo>
                    <a:pt x="5893" y="4742"/>
                    <a:pt x="5770" y="5092"/>
                    <a:pt x="5585" y="5400"/>
                  </a:cubicBezTo>
                  <a:cubicBezTo>
                    <a:pt x="5121" y="6174"/>
                    <a:pt x="4312" y="6638"/>
                    <a:pt x="3477" y="6638"/>
                  </a:cubicBezTo>
                  <a:cubicBezTo>
                    <a:pt x="3313" y="6638"/>
                    <a:pt x="3147" y="6620"/>
                    <a:pt x="2983" y="6582"/>
                  </a:cubicBezTo>
                  <a:cubicBezTo>
                    <a:pt x="1523" y="6274"/>
                    <a:pt x="361" y="4547"/>
                    <a:pt x="494" y="2881"/>
                  </a:cubicBezTo>
                  <a:lnTo>
                    <a:pt x="505" y="2809"/>
                  </a:lnTo>
                  <a:cubicBezTo>
                    <a:pt x="587" y="2017"/>
                    <a:pt x="926" y="1338"/>
                    <a:pt x="1481" y="897"/>
                  </a:cubicBezTo>
                  <a:cubicBezTo>
                    <a:pt x="1931" y="534"/>
                    <a:pt x="2489" y="352"/>
                    <a:pt x="3107" y="352"/>
                  </a:cubicBezTo>
                  <a:cubicBezTo>
                    <a:pt x="3225" y="352"/>
                    <a:pt x="3345" y="359"/>
                    <a:pt x="3466" y="372"/>
                  </a:cubicBezTo>
                  <a:cubicBezTo>
                    <a:pt x="3898" y="424"/>
                    <a:pt x="4330" y="619"/>
                    <a:pt x="4721" y="927"/>
                  </a:cubicBezTo>
                  <a:lnTo>
                    <a:pt x="4936" y="660"/>
                  </a:lnTo>
                  <a:cubicBezTo>
                    <a:pt x="4495" y="300"/>
                    <a:pt x="4001" y="84"/>
                    <a:pt x="3507" y="22"/>
                  </a:cubicBezTo>
                  <a:cubicBezTo>
                    <a:pt x="3374" y="8"/>
                    <a:pt x="3242" y="1"/>
                    <a:pt x="31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5"/>
            <p:cNvSpPr/>
            <p:nvPr/>
          </p:nvSpPr>
          <p:spPr>
            <a:xfrm>
              <a:off x="7348236" y="4528446"/>
              <a:ext cx="61614" cy="26566"/>
            </a:xfrm>
            <a:custGeom>
              <a:rect b="b" l="l" r="r" t="t"/>
              <a:pathLst>
                <a:path extrusionOk="0" h="927" w="2150">
                  <a:moveTo>
                    <a:pt x="424" y="0"/>
                  </a:moveTo>
                  <a:cubicBezTo>
                    <a:pt x="280" y="0"/>
                    <a:pt x="138" y="11"/>
                    <a:pt x="0" y="33"/>
                  </a:cubicBezTo>
                  <a:lnTo>
                    <a:pt x="62" y="382"/>
                  </a:lnTo>
                  <a:cubicBezTo>
                    <a:pt x="178" y="360"/>
                    <a:pt x="300" y="350"/>
                    <a:pt x="426" y="350"/>
                  </a:cubicBezTo>
                  <a:cubicBezTo>
                    <a:pt x="535" y="350"/>
                    <a:pt x="647" y="358"/>
                    <a:pt x="761" y="372"/>
                  </a:cubicBezTo>
                  <a:cubicBezTo>
                    <a:pt x="1152" y="413"/>
                    <a:pt x="1553" y="609"/>
                    <a:pt x="1913" y="927"/>
                  </a:cubicBezTo>
                  <a:lnTo>
                    <a:pt x="2150" y="660"/>
                  </a:lnTo>
                  <a:cubicBezTo>
                    <a:pt x="1738" y="300"/>
                    <a:pt x="1265" y="74"/>
                    <a:pt x="802" y="22"/>
                  </a:cubicBezTo>
                  <a:cubicBezTo>
                    <a:pt x="674" y="8"/>
                    <a:pt x="548" y="0"/>
                    <a:pt x="4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5"/>
            <p:cNvSpPr/>
            <p:nvPr/>
          </p:nvSpPr>
          <p:spPr>
            <a:xfrm>
              <a:off x="7400994" y="4633962"/>
              <a:ext cx="38917" cy="54850"/>
            </a:xfrm>
            <a:custGeom>
              <a:rect b="b" l="l" r="r" t="t"/>
              <a:pathLst>
                <a:path extrusionOk="0" h="1914" w="1358">
                  <a:moveTo>
                    <a:pt x="1008" y="1"/>
                  </a:moveTo>
                  <a:cubicBezTo>
                    <a:pt x="956" y="330"/>
                    <a:pt x="843" y="638"/>
                    <a:pt x="689" y="906"/>
                  </a:cubicBezTo>
                  <a:cubicBezTo>
                    <a:pt x="514" y="1193"/>
                    <a:pt x="277" y="1440"/>
                    <a:pt x="0" y="1625"/>
                  </a:cubicBezTo>
                  <a:lnTo>
                    <a:pt x="185" y="1913"/>
                  </a:lnTo>
                  <a:cubicBezTo>
                    <a:pt x="514" y="1708"/>
                    <a:pt x="791" y="1420"/>
                    <a:pt x="987" y="1081"/>
                  </a:cubicBezTo>
                  <a:cubicBezTo>
                    <a:pt x="1172" y="782"/>
                    <a:pt x="1296" y="433"/>
                    <a:pt x="1357" y="62"/>
                  </a:cubicBezTo>
                  <a:lnTo>
                    <a:pt x="100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5"/>
            <p:cNvSpPr/>
            <p:nvPr/>
          </p:nvSpPr>
          <p:spPr>
            <a:xfrm>
              <a:off x="7873926" y="4185158"/>
              <a:ext cx="243130" cy="114974"/>
            </a:xfrm>
            <a:custGeom>
              <a:rect b="b" l="l" r="r" t="t"/>
              <a:pathLst>
                <a:path extrusionOk="0" h="4012" w="8484">
                  <a:moveTo>
                    <a:pt x="5098" y="0"/>
                  </a:moveTo>
                  <a:cubicBezTo>
                    <a:pt x="2649" y="0"/>
                    <a:pt x="693" y="1460"/>
                    <a:pt x="0" y="3868"/>
                  </a:cubicBezTo>
                  <a:lnTo>
                    <a:pt x="514" y="4012"/>
                  </a:lnTo>
                  <a:cubicBezTo>
                    <a:pt x="1132" y="1840"/>
                    <a:pt x="2901" y="528"/>
                    <a:pt x="5107" y="528"/>
                  </a:cubicBezTo>
                  <a:cubicBezTo>
                    <a:pt x="5324" y="528"/>
                    <a:pt x="5545" y="541"/>
                    <a:pt x="5769" y="567"/>
                  </a:cubicBezTo>
                  <a:cubicBezTo>
                    <a:pt x="6684" y="670"/>
                    <a:pt x="7414" y="999"/>
                    <a:pt x="8134" y="1636"/>
                  </a:cubicBezTo>
                  <a:lnTo>
                    <a:pt x="8484" y="1245"/>
                  </a:lnTo>
                  <a:cubicBezTo>
                    <a:pt x="7671" y="526"/>
                    <a:pt x="6848" y="155"/>
                    <a:pt x="5831" y="43"/>
                  </a:cubicBezTo>
                  <a:cubicBezTo>
                    <a:pt x="5582" y="14"/>
                    <a:pt x="5338" y="0"/>
                    <a:pt x="50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5"/>
            <p:cNvSpPr/>
            <p:nvPr/>
          </p:nvSpPr>
          <p:spPr>
            <a:xfrm>
              <a:off x="7949954" y="4369081"/>
              <a:ext cx="239892" cy="177103"/>
            </a:xfrm>
            <a:custGeom>
              <a:rect b="b" l="l" r="r" t="t"/>
              <a:pathLst>
                <a:path extrusionOk="0" h="6180" w="8371">
                  <a:moveTo>
                    <a:pt x="8319" y="0"/>
                  </a:moveTo>
                  <a:lnTo>
                    <a:pt x="7794" y="21"/>
                  </a:lnTo>
                  <a:cubicBezTo>
                    <a:pt x="7835" y="1244"/>
                    <a:pt x="7558" y="2427"/>
                    <a:pt x="7003" y="3373"/>
                  </a:cubicBezTo>
                  <a:cubicBezTo>
                    <a:pt x="6148" y="4796"/>
                    <a:pt x="4656" y="5648"/>
                    <a:pt x="3098" y="5648"/>
                  </a:cubicBezTo>
                  <a:cubicBezTo>
                    <a:pt x="2800" y="5648"/>
                    <a:pt x="2500" y="5617"/>
                    <a:pt x="2201" y="5553"/>
                  </a:cubicBezTo>
                  <a:cubicBezTo>
                    <a:pt x="1553" y="5409"/>
                    <a:pt x="916" y="5110"/>
                    <a:pt x="319" y="4668"/>
                  </a:cubicBezTo>
                  <a:lnTo>
                    <a:pt x="0" y="5090"/>
                  </a:lnTo>
                  <a:cubicBezTo>
                    <a:pt x="658" y="5583"/>
                    <a:pt x="1357" y="5912"/>
                    <a:pt x="2098" y="6067"/>
                  </a:cubicBezTo>
                  <a:cubicBezTo>
                    <a:pt x="2427" y="6138"/>
                    <a:pt x="2767" y="6179"/>
                    <a:pt x="3105" y="6179"/>
                  </a:cubicBezTo>
                  <a:cubicBezTo>
                    <a:pt x="4833" y="6179"/>
                    <a:pt x="6499" y="5233"/>
                    <a:pt x="7455" y="3640"/>
                  </a:cubicBezTo>
                  <a:cubicBezTo>
                    <a:pt x="8062" y="2612"/>
                    <a:pt x="8370" y="1326"/>
                    <a:pt x="8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5"/>
            <p:cNvSpPr/>
            <p:nvPr/>
          </p:nvSpPr>
          <p:spPr>
            <a:xfrm>
              <a:off x="7909862" y="4521109"/>
              <a:ext cx="183322" cy="69265"/>
            </a:xfrm>
            <a:custGeom>
              <a:rect b="b" l="l" r="r" t="t"/>
              <a:pathLst>
                <a:path extrusionOk="0" h="2417" w="6397">
                  <a:moveTo>
                    <a:pt x="6211" y="1"/>
                  </a:moveTo>
                  <a:lnTo>
                    <a:pt x="1698" y="1687"/>
                  </a:lnTo>
                  <a:cubicBezTo>
                    <a:pt x="1260" y="1827"/>
                    <a:pt x="817" y="1894"/>
                    <a:pt x="372" y="1894"/>
                  </a:cubicBezTo>
                  <a:cubicBezTo>
                    <a:pt x="262" y="1894"/>
                    <a:pt x="152" y="1890"/>
                    <a:pt x="42" y="1882"/>
                  </a:cubicBezTo>
                  <a:lnTo>
                    <a:pt x="1" y="2407"/>
                  </a:lnTo>
                  <a:cubicBezTo>
                    <a:pt x="124" y="2417"/>
                    <a:pt x="247" y="2417"/>
                    <a:pt x="371" y="2417"/>
                  </a:cubicBezTo>
                  <a:cubicBezTo>
                    <a:pt x="875" y="2417"/>
                    <a:pt x="1379" y="2345"/>
                    <a:pt x="1872" y="2181"/>
                  </a:cubicBezTo>
                  <a:lnTo>
                    <a:pt x="6396" y="494"/>
                  </a:lnTo>
                  <a:lnTo>
                    <a:pt x="6211"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5"/>
            <p:cNvSpPr/>
            <p:nvPr/>
          </p:nvSpPr>
          <p:spPr>
            <a:xfrm>
              <a:off x="7795261" y="4194300"/>
              <a:ext cx="175642" cy="85801"/>
            </a:xfrm>
            <a:custGeom>
              <a:rect b="b" l="l" r="r" t="t"/>
              <a:pathLst>
                <a:path extrusionOk="0" h="2994" w="6129">
                  <a:moveTo>
                    <a:pt x="5944" y="1"/>
                  </a:moveTo>
                  <a:lnTo>
                    <a:pt x="1810" y="1554"/>
                  </a:lnTo>
                  <a:cubicBezTo>
                    <a:pt x="1285" y="1749"/>
                    <a:pt x="627" y="1986"/>
                    <a:pt x="0" y="2623"/>
                  </a:cubicBezTo>
                  <a:lnTo>
                    <a:pt x="370" y="2994"/>
                  </a:lnTo>
                  <a:cubicBezTo>
                    <a:pt x="926" y="2438"/>
                    <a:pt x="1491" y="2233"/>
                    <a:pt x="1995" y="2048"/>
                  </a:cubicBezTo>
                  <a:lnTo>
                    <a:pt x="6129" y="495"/>
                  </a:lnTo>
                  <a:lnTo>
                    <a:pt x="5944"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5"/>
            <p:cNvSpPr/>
            <p:nvPr/>
          </p:nvSpPr>
          <p:spPr>
            <a:xfrm>
              <a:off x="7968208" y="4252646"/>
              <a:ext cx="180972" cy="200431"/>
            </a:xfrm>
            <a:custGeom>
              <a:rect b="b" l="l" r="r" t="t"/>
              <a:pathLst>
                <a:path extrusionOk="0" h="6994" w="6315">
                  <a:moveTo>
                    <a:pt x="3116" y="0"/>
                  </a:moveTo>
                  <a:cubicBezTo>
                    <a:pt x="2415" y="0"/>
                    <a:pt x="1778" y="212"/>
                    <a:pt x="1266" y="629"/>
                  </a:cubicBezTo>
                  <a:cubicBezTo>
                    <a:pt x="638" y="1122"/>
                    <a:pt x="247" y="1893"/>
                    <a:pt x="155" y="2777"/>
                  </a:cubicBezTo>
                  <a:lnTo>
                    <a:pt x="145" y="2850"/>
                  </a:lnTo>
                  <a:cubicBezTo>
                    <a:pt x="1" y="4680"/>
                    <a:pt x="1286" y="6582"/>
                    <a:pt x="2911" y="6931"/>
                  </a:cubicBezTo>
                  <a:cubicBezTo>
                    <a:pt x="3096" y="6973"/>
                    <a:pt x="3281" y="6993"/>
                    <a:pt x="3466" y="6993"/>
                  </a:cubicBezTo>
                  <a:cubicBezTo>
                    <a:pt x="4433" y="6993"/>
                    <a:pt x="5358" y="6469"/>
                    <a:pt x="5882" y="5585"/>
                  </a:cubicBezTo>
                  <a:cubicBezTo>
                    <a:pt x="6099" y="5235"/>
                    <a:pt x="6232" y="4834"/>
                    <a:pt x="6314" y="4413"/>
                  </a:cubicBezTo>
                  <a:lnTo>
                    <a:pt x="5965" y="4351"/>
                  </a:lnTo>
                  <a:cubicBezTo>
                    <a:pt x="5893" y="4731"/>
                    <a:pt x="5770" y="5091"/>
                    <a:pt x="5585" y="5400"/>
                  </a:cubicBezTo>
                  <a:cubicBezTo>
                    <a:pt x="5118" y="6178"/>
                    <a:pt x="4301" y="6643"/>
                    <a:pt x="3460" y="6643"/>
                  </a:cubicBezTo>
                  <a:cubicBezTo>
                    <a:pt x="3301" y="6643"/>
                    <a:pt x="3141" y="6627"/>
                    <a:pt x="2983" y="6593"/>
                  </a:cubicBezTo>
                  <a:cubicBezTo>
                    <a:pt x="1522" y="6273"/>
                    <a:pt x="361" y="4546"/>
                    <a:pt x="494" y="2880"/>
                  </a:cubicBezTo>
                  <a:lnTo>
                    <a:pt x="505" y="2809"/>
                  </a:lnTo>
                  <a:cubicBezTo>
                    <a:pt x="587" y="2016"/>
                    <a:pt x="937" y="1338"/>
                    <a:pt x="1481" y="896"/>
                  </a:cubicBezTo>
                  <a:cubicBezTo>
                    <a:pt x="1931" y="533"/>
                    <a:pt x="2489" y="351"/>
                    <a:pt x="3113" y="351"/>
                  </a:cubicBezTo>
                  <a:cubicBezTo>
                    <a:pt x="3232" y="351"/>
                    <a:pt x="3353" y="358"/>
                    <a:pt x="3476" y="371"/>
                  </a:cubicBezTo>
                  <a:cubicBezTo>
                    <a:pt x="3898" y="423"/>
                    <a:pt x="4340" y="618"/>
                    <a:pt x="4731" y="937"/>
                  </a:cubicBezTo>
                  <a:lnTo>
                    <a:pt x="4957" y="670"/>
                  </a:lnTo>
                  <a:cubicBezTo>
                    <a:pt x="4504" y="300"/>
                    <a:pt x="4011" y="83"/>
                    <a:pt x="3507" y="22"/>
                  </a:cubicBezTo>
                  <a:cubicBezTo>
                    <a:pt x="3375" y="7"/>
                    <a:pt x="3244" y="0"/>
                    <a:pt x="31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5"/>
            <p:cNvSpPr/>
            <p:nvPr/>
          </p:nvSpPr>
          <p:spPr>
            <a:xfrm>
              <a:off x="8387236" y="3894055"/>
              <a:ext cx="18885" cy="54535"/>
            </a:xfrm>
            <a:custGeom>
              <a:rect b="b" l="l" r="r" t="t"/>
              <a:pathLst>
                <a:path extrusionOk="0" h="1903" w="659">
                  <a:moveTo>
                    <a:pt x="587" y="0"/>
                  </a:moveTo>
                  <a:lnTo>
                    <a:pt x="62" y="62"/>
                  </a:lnTo>
                  <a:cubicBezTo>
                    <a:pt x="135" y="689"/>
                    <a:pt x="114" y="1265"/>
                    <a:pt x="1" y="1799"/>
                  </a:cubicBezTo>
                  <a:lnTo>
                    <a:pt x="515" y="1902"/>
                  </a:lnTo>
                  <a:cubicBezTo>
                    <a:pt x="638" y="1317"/>
                    <a:pt x="659" y="689"/>
                    <a:pt x="5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5"/>
            <p:cNvSpPr/>
            <p:nvPr/>
          </p:nvSpPr>
          <p:spPr>
            <a:xfrm>
              <a:off x="7052951" y="3775442"/>
              <a:ext cx="1352319" cy="617827"/>
            </a:xfrm>
            <a:custGeom>
              <a:rect b="b" l="l" r="r" t="t"/>
              <a:pathLst>
                <a:path extrusionOk="0" h="21559" w="47189">
                  <a:moveTo>
                    <a:pt x="10900" y="0"/>
                  </a:moveTo>
                  <a:cubicBezTo>
                    <a:pt x="10834" y="0"/>
                    <a:pt x="10767" y="26"/>
                    <a:pt x="10715" y="77"/>
                  </a:cubicBezTo>
                  <a:cubicBezTo>
                    <a:pt x="9708" y="1106"/>
                    <a:pt x="8546" y="1939"/>
                    <a:pt x="7312" y="2823"/>
                  </a:cubicBezTo>
                  <a:cubicBezTo>
                    <a:pt x="5091" y="4437"/>
                    <a:pt x="2788" y="6093"/>
                    <a:pt x="1204" y="9064"/>
                  </a:cubicBezTo>
                  <a:cubicBezTo>
                    <a:pt x="63" y="11203"/>
                    <a:pt x="1" y="13928"/>
                    <a:pt x="1040" y="16509"/>
                  </a:cubicBezTo>
                  <a:cubicBezTo>
                    <a:pt x="2027" y="18977"/>
                    <a:pt x="3847" y="20859"/>
                    <a:pt x="5924" y="21547"/>
                  </a:cubicBezTo>
                  <a:cubicBezTo>
                    <a:pt x="5944" y="21558"/>
                    <a:pt x="5965" y="21558"/>
                    <a:pt x="5996" y="21558"/>
                  </a:cubicBezTo>
                  <a:cubicBezTo>
                    <a:pt x="6047" y="21558"/>
                    <a:pt x="6109" y="21538"/>
                    <a:pt x="6161" y="21506"/>
                  </a:cubicBezTo>
                  <a:lnTo>
                    <a:pt x="46983" y="6196"/>
                  </a:lnTo>
                  <a:cubicBezTo>
                    <a:pt x="47116" y="6144"/>
                    <a:pt x="47188" y="5990"/>
                    <a:pt x="47136" y="5856"/>
                  </a:cubicBezTo>
                  <a:cubicBezTo>
                    <a:pt x="47097" y="5752"/>
                    <a:pt x="46994" y="5685"/>
                    <a:pt x="46888" y="5685"/>
                  </a:cubicBezTo>
                  <a:cubicBezTo>
                    <a:pt x="46857" y="5685"/>
                    <a:pt x="46827" y="5691"/>
                    <a:pt x="46797" y="5702"/>
                  </a:cubicBezTo>
                  <a:lnTo>
                    <a:pt x="5975" y="21003"/>
                  </a:lnTo>
                  <a:cubicBezTo>
                    <a:pt x="4093" y="20334"/>
                    <a:pt x="2438" y="18586"/>
                    <a:pt x="1533" y="16314"/>
                  </a:cubicBezTo>
                  <a:cubicBezTo>
                    <a:pt x="556" y="13877"/>
                    <a:pt x="608" y="11317"/>
                    <a:pt x="1677" y="9311"/>
                  </a:cubicBezTo>
                  <a:cubicBezTo>
                    <a:pt x="3199" y="6453"/>
                    <a:pt x="5451" y="4828"/>
                    <a:pt x="7621" y="3255"/>
                  </a:cubicBezTo>
                  <a:cubicBezTo>
                    <a:pt x="8875" y="2360"/>
                    <a:pt x="10047" y="1507"/>
                    <a:pt x="11086" y="447"/>
                  </a:cubicBezTo>
                  <a:cubicBezTo>
                    <a:pt x="11188" y="345"/>
                    <a:pt x="11188" y="180"/>
                    <a:pt x="11086" y="77"/>
                  </a:cubicBezTo>
                  <a:cubicBezTo>
                    <a:pt x="11034" y="26"/>
                    <a:pt x="10967" y="0"/>
                    <a:pt x="10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5"/>
            <p:cNvSpPr/>
            <p:nvPr/>
          </p:nvSpPr>
          <p:spPr>
            <a:xfrm>
              <a:off x="7413947" y="3663735"/>
              <a:ext cx="33615" cy="52644"/>
            </a:xfrm>
            <a:custGeom>
              <a:rect b="b" l="l" r="r" t="t"/>
              <a:pathLst>
                <a:path extrusionOk="0" h="1837" w="1173">
                  <a:moveTo>
                    <a:pt x="970" y="1"/>
                  </a:moveTo>
                  <a:cubicBezTo>
                    <a:pt x="906" y="1"/>
                    <a:pt x="843" y="39"/>
                    <a:pt x="812" y="99"/>
                  </a:cubicBezTo>
                  <a:cubicBezTo>
                    <a:pt x="586" y="603"/>
                    <a:pt x="330" y="1096"/>
                    <a:pt x="51" y="1569"/>
                  </a:cubicBezTo>
                  <a:cubicBezTo>
                    <a:pt x="0" y="1651"/>
                    <a:pt x="31" y="1765"/>
                    <a:pt x="113" y="1816"/>
                  </a:cubicBezTo>
                  <a:cubicBezTo>
                    <a:pt x="134" y="1827"/>
                    <a:pt x="165" y="1836"/>
                    <a:pt x="195" y="1836"/>
                  </a:cubicBezTo>
                  <a:cubicBezTo>
                    <a:pt x="257" y="1836"/>
                    <a:pt x="319" y="1806"/>
                    <a:pt x="350" y="1754"/>
                  </a:cubicBezTo>
                  <a:cubicBezTo>
                    <a:pt x="638" y="1271"/>
                    <a:pt x="895" y="767"/>
                    <a:pt x="1132" y="243"/>
                  </a:cubicBezTo>
                  <a:cubicBezTo>
                    <a:pt x="1173" y="161"/>
                    <a:pt x="1132" y="58"/>
                    <a:pt x="1039" y="17"/>
                  </a:cubicBezTo>
                  <a:cubicBezTo>
                    <a:pt x="1017" y="6"/>
                    <a:pt x="993" y="1"/>
                    <a:pt x="9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5"/>
            <p:cNvSpPr/>
            <p:nvPr/>
          </p:nvSpPr>
          <p:spPr>
            <a:xfrm>
              <a:off x="7458423" y="3555066"/>
              <a:ext cx="21550" cy="57573"/>
            </a:xfrm>
            <a:custGeom>
              <a:rect b="b" l="l" r="r" t="t"/>
              <a:pathLst>
                <a:path extrusionOk="0" h="2009" w="752">
                  <a:moveTo>
                    <a:pt x="558" y="0"/>
                  </a:moveTo>
                  <a:cubicBezTo>
                    <a:pt x="474" y="0"/>
                    <a:pt x="409" y="59"/>
                    <a:pt x="391" y="148"/>
                  </a:cubicBezTo>
                  <a:cubicBezTo>
                    <a:pt x="299" y="704"/>
                    <a:pt x="176" y="1248"/>
                    <a:pt x="21" y="1783"/>
                  </a:cubicBezTo>
                  <a:cubicBezTo>
                    <a:pt x="1" y="1876"/>
                    <a:pt x="53" y="1968"/>
                    <a:pt x="145" y="1999"/>
                  </a:cubicBezTo>
                  <a:cubicBezTo>
                    <a:pt x="165" y="1999"/>
                    <a:pt x="176" y="2009"/>
                    <a:pt x="197" y="2009"/>
                  </a:cubicBezTo>
                  <a:cubicBezTo>
                    <a:pt x="268" y="2009"/>
                    <a:pt x="340" y="1958"/>
                    <a:pt x="361" y="1876"/>
                  </a:cubicBezTo>
                  <a:cubicBezTo>
                    <a:pt x="515" y="1330"/>
                    <a:pt x="638" y="775"/>
                    <a:pt x="741" y="199"/>
                  </a:cubicBezTo>
                  <a:cubicBezTo>
                    <a:pt x="752" y="107"/>
                    <a:pt x="690" y="14"/>
                    <a:pt x="597" y="4"/>
                  </a:cubicBezTo>
                  <a:cubicBezTo>
                    <a:pt x="584" y="2"/>
                    <a:pt x="571" y="0"/>
                    <a:pt x="5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5"/>
            <p:cNvSpPr/>
            <p:nvPr/>
          </p:nvSpPr>
          <p:spPr>
            <a:xfrm>
              <a:off x="7438993" y="3272991"/>
              <a:ext cx="53045" cy="233874"/>
            </a:xfrm>
            <a:custGeom>
              <a:rect b="b" l="l" r="r" t="t"/>
              <a:pathLst>
                <a:path extrusionOk="0" h="8161" w="1851">
                  <a:moveTo>
                    <a:pt x="296" y="0"/>
                  </a:moveTo>
                  <a:cubicBezTo>
                    <a:pt x="266" y="0"/>
                    <a:pt x="235" y="6"/>
                    <a:pt x="206" y="17"/>
                  </a:cubicBezTo>
                  <a:cubicBezTo>
                    <a:pt x="72" y="58"/>
                    <a:pt x="0" y="212"/>
                    <a:pt x="52" y="346"/>
                  </a:cubicBezTo>
                  <a:cubicBezTo>
                    <a:pt x="946" y="2886"/>
                    <a:pt x="1316" y="5353"/>
                    <a:pt x="1172" y="7883"/>
                  </a:cubicBezTo>
                  <a:cubicBezTo>
                    <a:pt x="1172" y="8027"/>
                    <a:pt x="1275" y="8161"/>
                    <a:pt x="1419" y="8161"/>
                  </a:cubicBezTo>
                  <a:lnTo>
                    <a:pt x="1440" y="8161"/>
                  </a:lnTo>
                  <a:cubicBezTo>
                    <a:pt x="1574" y="8161"/>
                    <a:pt x="1697" y="8058"/>
                    <a:pt x="1707" y="7914"/>
                  </a:cubicBezTo>
                  <a:cubicBezTo>
                    <a:pt x="1851" y="5312"/>
                    <a:pt x="1471" y="2773"/>
                    <a:pt x="545" y="171"/>
                  </a:cubicBezTo>
                  <a:cubicBezTo>
                    <a:pt x="505" y="67"/>
                    <a:pt x="403"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5"/>
            <p:cNvSpPr/>
            <p:nvPr/>
          </p:nvSpPr>
          <p:spPr>
            <a:xfrm>
              <a:off x="8013888" y="4030465"/>
              <a:ext cx="223414" cy="373092"/>
            </a:xfrm>
            <a:custGeom>
              <a:rect b="b" l="l" r="r" t="t"/>
              <a:pathLst>
                <a:path extrusionOk="0" h="13019" w="7796">
                  <a:moveTo>
                    <a:pt x="4505" y="670"/>
                  </a:moveTo>
                  <a:lnTo>
                    <a:pt x="6057" y="4402"/>
                  </a:lnTo>
                  <a:cubicBezTo>
                    <a:pt x="5821" y="4895"/>
                    <a:pt x="5029" y="6870"/>
                    <a:pt x="5872" y="9389"/>
                  </a:cubicBezTo>
                  <a:cubicBezTo>
                    <a:pt x="5892" y="9440"/>
                    <a:pt x="6283" y="10530"/>
                    <a:pt x="6838" y="11322"/>
                  </a:cubicBezTo>
                  <a:lnTo>
                    <a:pt x="1964" y="12463"/>
                  </a:lnTo>
                  <a:cubicBezTo>
                    <a:pt x="1903" y="12479"/>
                    <a:pt x="1841" y="12487"/>
                    <a:pt x="1779" y="12487"/>
                  </a:cubicBezTo>
                  <a:cubicBezTo>
                    <a:pt x="1718" y="12487"/>
                    <a:pt x="1656" y="12479"/>
                    <a:pt x="1594" y="12463"/>
                  </a:cubicBezTo>
                  <a:cubicBezTo>
                    <a:pt x="1018" y="12340"/>
                    <a:pt x="556" y="11631"/>
                    <a:pt x="607" y="10973"/>
                  </a:cubicBezTo>
                  <a:lnTo>
                    <a:pt x="607" y="10952"/>
                  </a:lnTo>
                  <a:cubicBezTo>
                    <a:pt x="648" y="10520"/>
                    <a:pt x="895" y="10191"/>
                    <a:pt x="1245" y="10057"/>
                  </a:cubicBezTo>
                  <a:lnTo>
                    <a:pt x="4176" y="8309"/>
                  </a:lnTo>
                  <a:lnTo>
                    <a:pt x="2026" y="1595"/>
                  </a:lnTo>
                  <a:lnTo>
                    <a:pt x="4505" y="670"/>
                  </a:lnTo>
                  <a:close/>
                  <a:moveTo>
                    <a:pt x="4793" y="1"/>
                  </a:moveTo>
                  <a:lnTo>
                    <a:pt x="1379" y="1276"/>
                  </a:lnTo>
                  <a:lnTo>
                    <a:pt x="3548" y="8073"/>
                  </a:lnTo>
                  <a:lnTo>
                    <a:pt x="1039" y="9574"/>
                  </a:lnTo>
                  <a:cubicBezTo>
                    <a:pt x="504" y="9780"/>
                    <a:pt x="145" y="10274"/>
                    <a:pt x="83" y="10891"/>
                  </a:cubicBezTo>
                  <a:lnTo>
                    <a:pt x="83" y="10932"/>
                  </a:lnTo>
                  <a:cubicBezTo>
                    <a:pt x="1" y="11867"/>
                    <a:pt x="648" y="12803"/>
                    <a:pt x="1482" y="12988"/>
                  </a:cubicBezTo>
                  <a:cubicBezTo>
                    <a:pt x="1574" y="13009"/>
                    <a:pt x="1677" y="13019"/>
                    <a:pt x="1769" y="13019"/>
                  </a:cubicBezTo>
                  <a:cubicBezTo>
                    <a:pt x="1872" y="13019"/>
                    <a:pt x="1975" y="13009"/>
                    <a:pt x="2078" y="12978"/>
                  </a:cubicBezTo>
                  <a:lnTo>
                    <a:pt x="7795" y="11641"/>
                  </a:lnTo>
                  <a:lnTo>
                    <a:pt x="7496" y="11302"/>
                  </a:lnTo>
                  <a:cubicBezTo>
                    <a:pt x="6880" y="10613"/>
                    <a:pt x="6376" y="9225"/>
                    <a:pt x="6376" y="9225"/>
                  </a:cubicBezTo>
                  <a:cubicBezTo>
                    <a:pt x="5492" y="6592"/>
                    <a:pt x="6561" y="4556"/>
                    <a:pt x="6571" y="4536"/>
                  </a:cubicBezTo>
                  <a:lnTo>
                    <a:pt x="6633" y="4422"/>
                  </a:lnTo>
                  <a:lnTo>
                    <a:pt x="47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5"/>
            <p:cNvSpPr/>
            <p:nvPr/>
          </p:nvSpPr>
          <p:spPr>
            <a:xfrm>
              <a:off x="7370617" y="4271531"/>
              <a:ext cx="223385" cy="373063"/>
            </a:xfrm>
            <a:custGeom>
              <a:rect b="b" l="l" r="r" t="t"/>
              <a:pathLst>
                <a:path extrusionOk="0" h="13018" w="7795">
                  <a:moveTo>
                    <a:pt x="4494" y="679"/>
                  </a:moveTo>
                  <a:lnTo>
                    <a:pt x="6057" y="4412"/>
                  </a:lnTo>
                  <a:cubicBezTo>
                    <a:pt x="5820" y="4905"/>
                    <a:pt x="5029" y="6869"/>
                    <a:pt x="5872" y="9398"/>
                  </a:cubicBezTo>
                  <a:cubicBezTo>
                    <a:pt x="5893" y="9450"/>
                    <a:pt x="6284" y="10540"/>
                    <a:pt x="6839" y="11322"/>
                  </a:cubicBezTo>
                  <a:lnTo>
                    <a:pt x="1954" y="12473"/>
                  </a:lnTo>
                  <a:cubicBezTo>
                    <a:pt x="1898" y="12487"/>
                    <a:pt x="1842" y="12493"/>
                    <a:pt x="1787" y="12493"/>
                  </a:cubicBezTo>
                  <a:cubicBezTo>
                    <a:pt x="1719" y="12493"/>
                    <a:pt x="1652" y="12485"/>
                    <a:pt x="1584" y="12473"/>
                  </a:cubicBezTo>
                  <a:cubicBezTo>
                    <a:pt x="1019" y="12350"/>
                    <a:pt x="556" y="11640"/>
                    <a:pt x="608" y="10982"/>
                  </a:cubicBezTo>
                  <a:lnTo>
                    <a:pt x="608" y="10951"/>
                  </a:lnTo>
                  <a:cubicBezTo>
                    <a:pt x="649" y="10529"/>
                    <a:pt x="885" y="10191"/>
                    <a:pt x="1245" y="10056"/>
                  </a:cubicBezTo>
                  <a:lnTo>
                    <a:pt x="4175" y="8319"/>
                  </a:lnTo>
                  <a:lnTo>
                    <a:pt x="2027" y="1604"/>
                  </a:lnTo>
                  <a:lnTo>
                    <a:pt x="4494" y="679"/>
                  </a:lnTo>
                  <a:close/>
                  <a:moveTo>
                    <a:pt x="4792" y="0"/>
                  </a:moveTo>
                  <a:lnTo>
                    <a:pt x="1378" y="1286"/>
                  </a:lnTo>
                  <a:lnTo>
                    <a:pt x="3538" y="8082"/>
                  </a:lnTo>
                  <a:lnTo>
                    <a:pt x="1039" y="9574"/>
                  </a:lnTo>
                  <a:cubicBezTo>
                    <a:pt x="505" y="9779"/>
                    <a:pt x="144" y="10273"/>
                    <a:pt x="83" y="10900"/>
                  </a:cubicBezTo>
                  <a:lnTo>
                    <a:pt x="83" y="10941"/>
                  </a:lnTo>
                  <a:cubicBezTo>
                    <a:pt x="1" y="11856"/>
                    <a:pt x="659" y="12812"/>
                    <a:pt x="1481" y="12987"/>
                  </a:cubicBezTo>
                  <a:cubicBezTo>
                    <a:pt x="1574" y="13008"/>
                    <a:pt x="1677" y="13018"/>
                    <a:pt x="1769" y="13018"/>
                  </a:cubicBezTo>
                  <a:cubicBezTo>
                    <a:pt x="1872" y="13018"/>
                    <a:pt x="1975" y="13008"/>
                    <a:pt x="2078" y="12987"/>
                  </a:cubicBezTo>
                  <a:lnTo>
                    <a:pt x="7795" y="11640"/>
                  </a:lnTo>
                  <a:lnTo>
                    <a:pt x="7497" y="11311"/>
                  </a:lnTo>
                  <a:cubicBezTo>
                    <a:pt x="6880" y="10622"/>
                    <a:pt x="6376" y="9234"/>
                    <a:pt x="6376" y="9224"/>
                  </a:cubicBezTo>
                  <a:cubicBezTo>
                    <a:pt x="5491" y="6592"/>
                    <a:pt x="6561" y="4566"/>
                    <a:pt x="6572" y="4545"/>
                  </a:cubicBezTo>
                  <a:lnTo>
                    <a:pt x="6633" y="4432"/>
                  </a:lnTo>
                  <a:lnTo>
                    <a:pt x="4792"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5"/>
            <p:cNvSpPr/>
            <p:nvPr/>
          </p:nvSpPr>
          <p:spPr>
            <a:xfrm>
              <a:off x="7433090" y="3074051"/>
              <a:ext cx="825422" cy="1135038"/>
            </a:xfrm>
            <a:custGeom>
              <a:rect b="b" l="l" r="r" t="t"/>
              <a:pathLst>
                <a:path extrusionOk="0" h="39607" w="28803">
                  <a:moveTo>
                    <a:pt x="19274" y="0"/>
                  </a:moveTo>
                  <a:cubicBezTo>
                    <a:pt x="19242" y="0"/>
                    <a:pt x="19209" y="6"/>
                    <a:pt x="19178" y="18"/>
                  </a:cubicBezTo>
                  <a:lnTo>
                    <a:pt x="7568" y="4368"/>
                  </a:lnTo>
                  <a:cubicBezTo>
                    <a:pt x="7120" y="4002"/>
                    <a:pt x="5538" y="2825"/>
                    <a:pt x="3781" y="2825"/>
                  </a:cubicBezTo>
                  <a:cubicBezTo>
                    <a:pt x="3362" y="2825"/>
                    <a:pt x="2934" y="2891"/>
                    <a:pt x="2509" y="3052"/>
                  </a:cubicBezTo>
                  <a:cubicBezTo>
                    <a:pt x="0" y="3998"/>
                    <a:pt x="237" y="7195"/>
                    <a:pt x="237" y="7226"/>
                  </a:cubicBezTo>
                  <a:cubicBezTo>
                    <a:pt x="246" y="7359"/>
                    <a:pt x="361" y="7465"/>
                    <a:pt x="491" y="7465"/>
                  </a:cubicBezTo>
                  <a:cubicBezTo>
                    <a:pt x="502" y="7465"/>
                    <a:pt x="514" y="7464"/>
                    <a:pt x="525" y="7462"/>
                  </a:cubicBezTo>
                  <a:cubicBezTo>
                    <a:pt x="669" y="7453"/>
                    <a:pt x="772" y="7329"/>
                    <a:pt x="761" y="7185"/>
                  </a:cubicBezTo>
                  <a:cubicBezTo>
                    <a:pt x="761" y="7154"/>
                    <a:pt x="556" y="4347"/>
                    <a:pt x="2694" y="3545"/>
                  </a:cubicBezTo>
                  <a:cubicBezTo>
                    <a:pt x="3050" y="3412"/>
                    <a:pt x="3413" y="3356"/>
                    <a:pt x="3770" y="3356"/>
                  </a:cubicBezTo>
                  <a:cubicBezTo>
                    <a:pt x="5610" y="3356"/>
                    <a:pt x="7317" y="4844"/>
                    <a:pt x="7342" y="4861"/>
                  </a:cubicBezTo>
                  <a:cubicBezTo>
                    <a:pt x="7390" y="4908"/>
                    <a:pt x="7450" y="4933"/>
                    <a:pt x="7512" y="4933"/>
                  </a:cubicBezTo>
                  <a:cubicBezTo>
                    <a:pt x="7545" y="4933"/>
                    <a:pt x="7578" y="4927"/>
                    <a:pt x="7610" y="4912"/>
                  </a:cubicBezTo>
                  <a:lnTo>
                    <a:pt x="19116" y="594"/>
                  </a:lnTo>
                  <a:cubicBezTo>
                    <a:pt x="20124" y="3134"/>
                    <a:pt x="21553" y="5376"/>
                    <a:pt x="22921" y="7545"/>
                  </a:cubicBezTo>
                  <a:cubicBezTo>
                    <a:pt x="24699" y="10342"/>
                    <a:pt x="26540" y="13241"/>
                    <a:pt x="27548" y="16840"/>
                  </a:cubicBezTo>
                  <a:cubicBezTo>
                    <a:pt x="28545" y="20357"/>
                    <a:pt x="25995" y="22907"/>
                    <a:pt x="24843" y="23832"/>
                  </a:cubicBezTo>
                  <a:cubicBezTo>
                    <a:pt x="23219" y="25169"/>
                    <a:pt x="21265" y="26085"/>
                    <a:pt x="19363" y="26979"/>
                  </a:cubicBezTo>
                  <a:cubicBezTo>
                    <a:pt x="19064" y="27123"/>
                    <a:pt x="18756" y="27267"/>
                    <a:pt x="18458" y="27411"/>
                  </a:cubicBezTo>
                  <a:cubicBezTo>
                    <a:pt x="14139" y="29478"/>
                    <a:pt x="8823" y="32511"/>
                    <a:pt x="6078" y="37643"/>
                  </a:cubicBezTo>
                  <a:lnTo>
                    <a:pt x="6047" y="37704"/>
                  </a:lnTo>
                  <a:cubicBezTo>
                    <a:pt x="5852" y="38074"/>
                    <a:pt x="5481" y="38763"/>
                    <a:pt x="4586" y="39103"/>
                  </a:cubicBezTo>
                  <a:cubicBezTo>
                    <a:pt x="4453" y="39154"/>
                    <a:pt x="4381" y="39308"/>
                    <a:pt x="4433" y="39442"/>
                  </a:cubicBezTo>
                  <a:cubicBezTo>
                    <a:pt x="4474" y="39544"/>
                    <a:pt x="4577" y="39606"/>
                    <a:pt x="4679" y="39606"/>
                  </a:cubicBezTo>
                  <a:cubicBezTo>
                    <a:pt x="4710" y="39606"/>
                    <a:pt x="4741" y="39606"/>
                    <a:pt x="4772" y="39596"/>
                  </a:cubicBezTo>
                  <a:cubicBezTo>
                    <a:pt x="5862" y="39185"/>
                    <a:pt x="6293" y="38352"/>
                    <a:pt x="6510" y="37951"/>
                  </a:cubicBezTo>
                  <a:lnTo>
                    <a:pt x="6540" y="37889"/>
                  </a:lnTo>
                  <a:cubicBezTo>
                    <a:pt x="9214" y="32892"/>
                    <a:pt x="14437" y="29920"/>
                    <a:pt x="18684" y="27884"/>
                  </a:cubicBezTo>
                  <a:cubicBezTo>
                    <a:pt x="18993" y="27740"/>
                    <a:pt x="19291" y="27596"/>
                    <a:pt x="19589" y="27463"/>
                  </a:cubicBezTo>
                  <a:cubicBezTo>
                    <a:pt x="21512" y="26547"/>
                    <a:pt x="23506" y="25612"/>
                    <a:pt x="25183" y="24244"/>
                  </a:cubicBezTo>
                  <a:cubicBezTo>
                    <a:pt x="27733" y="22167"/>
                    <a:pt x="28802" y="19339"/>
                    <a:pt x="28062" y="16696"/>
                  </a:cubicBezTo>
                  <a:cubicBezTo>
                    <a:pt x="27023" y="13026"/>
                    <a:pt x="25162" y="10095"/>
                    <a:pt x="23373" y="7268"/>
                  </a:cubicBezTo>
                  <a:cubicBezTo>
                    <a:pt x="21902" y="4944"/>
                    <a:pt x="20504" y="2753"/>
                    <a:pt x="19517" y="162"/>
                  </a:cubicBezTo>
                  <a:cubicBezTo>
                    <a:pt x="19478" y="60"/>
                    <a:pt x="19379" y="0"/>
                    <a:pt x="19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5"/>
            <p:cNvSpPr/>
            <p:nvPr/>
          </p:nvSpPr>
          <p:spPr>
            <a:xfrm>
              <a:off x="7175260" y="3887378"/>
              <a:ext cx="1229693" cy="479956"/>
            </a:xfrm>
            <a:custGeom>
              <a:rect b="b" l="l" r="r" t="t"/>
              <a:pathLst>
                <a:path extrusionOk="0" h="16748" w="42910">
                  <a:moveTo>
                    <a:pt x="42619" y="1"/>
                  </a:moveTo>
                  <a:cubicBezTo>
                    <a:pt x="42566" y="1"/>
                    <a:pt x="42513" y="17"/>
                    <a:pt x="42468" y="48"/>
                  </a:cubicBezTo>
                  <a:cubicBezTo>
                    <a:pt x="41830" y="377"/>
                    <a:pt x="27537" y="5611"/>
                    <a:pt x="19846" y="8418"/>
                  </a:cubicBezTo>
                  <a:cubicBezTo>
                    <a:pt x="15681" y="9940"/>
                    <a:pt x="13676" y="10681"/>
                    <a:pt x="13574" y="10722"/>
                  </a:cubicBezTo>
                  <a:cubicBezTo>
                    <a:pt x="9183" y="12685"/>
                    <a:pt x="4689" y="14536"/>
                    <a:pt x="206" y="16233"/>
                  </a:cubicBezTo>
                  <a:cubicBezTo>
                    <a:pt x="72" y="16284"/>
                    <a:pt x="1" y="16439"/>
                    <a:pt x="52" y="16572"/>
                  </a:cubicBezTo>
                  <a:cubicBezTo>
                    <a:pt x="93" y="16675"/>
                    <a:pt x="196" y="16747"/>
                    <a:pt x="298" y="16747"/>
                  </a:cubicBezTo>
                  <a:cubicBezTo>
                    <a:pt x="330" y="16747"/>
                    <a:pt x="360" y="16737"/>
                    <a:pt x="391" y="16727"/>
                  </a:cubicBezTo>
                  <a:cubicBezTo>
                    <a:pt x="4884" y="15030"/>
                    <a:pt x="9388" y="13169"/>
                    <a:pt x="13779" y="11205"/>
                  </a:cubicBezTo>
                  <a:cubicBezTo>
                    <a:pt x="13913" y="11154"/>
                    <a:pt x="16607" y="10166"/>
                    <a:pt x="20020" y="8922"/>
                  </a:cubicBezTo>
                  <a:cubicBezTo>
                    <a:pt x="39311" y="1858"/>
                    <a:pt x="42642" y="604"/>
                    <a:pt x="42797" y="460"/>
                  </a:cubicBezTo>
                  <a:cubicBezTo>
                    <a:pt x="42900" y="357"/>
                    <a:pt x="42909" y="192"/>
                    <a:pt x="42807" y="79"/>
                  </a:cubicBezTo>
                  <a:cubicBezTo>
                    <a:pt x="42755" y="27"/>
                    <a:pt x="42687" y="1"/>
                    <a:pt x="426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5"/>
            <p:cNvSpPr/>
            <p:nvPr/>
          </p:nvSpPr>
          <p:spPr>
            <a:xfrm>
              <a:off x="8226927" y="3611063"/>
              <a:ext cx="146182" cy="303340"/>
            </a:xfrm>
            <a:custGeom>
              <a:rect b="b" l="l" r="r" t="t"/>
              <a:pathLst>
                <a:path extrusionOk="0" h="10585" w="5101">
                  <a:moveTo>
                    <a:pt x="305" y="1"/>
                  </a:moveTo>
                  <a:cubicBezTo>
                    <a:pt x="269" y="1"/>
                    <a:pt x="232" y="8"/>
                    <a:pt x="197" y="25"/>
                  </a:cubicBezTo>
                  <a:cubicBezTo>
                    <a:pt x="62" y="76"/>
                    <a:pt x="1" y="230"/>
                    <a:pt x="62" y="363"/>
                  </a:cubicBezTo>
                  <a:cubicBezTo>
                    <a:pt x="1184" y="3027"/>
                    <a:pt x="3353" y="7901"/>
                    <a:pt x="4556" y="10440"/>
                  </a:cubicBezTo>
                  <a:cubicBezTo>
                    <a:pt x="4607" y="10533"/>
                    <a:pt x="4700" y="10584"/>
                    <a:pt x="4803" y="10584"/>
                  </a:cubicBezTo>
                  <a:cubicBezTo>
                    <a:pt x="4834" y="10584"/>
                    <a:pt x="4875" y="10584"/>
                    <a:pt x="4916" y="10564"/>
                  </a:cubicBezTo>
                  <a:cubicBezTo>
                    <a:pt x="5039" y="10502"/>
                    <a:pt x="5101" y="10338"/>
                    <a:pt x="5039" y="10214"/>
                  </a:cubicBezTo>
                  <a:cubicBezTo>
                    <a:pt x="3826" y="7685"/>
                    <a:pt x="1667" y="2821"/>
                    <a:pt x="546" y="158"/>
                  </a:cubicBezTo>
                  <a:cubicBezTo>
                    <a:pt x="501" y="60"/>
                    <a:pt x="405"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5"/>
            <p:cNvSpPr/>
            <p:nvPr/>
          </p:nvSpPr>
          <p:spPr>
            <a:xfrm>
              <a:off x="7939322" y="3867232"/>
              <a:ext cx="65769" cy="180943"/>
            </a:xfrm>
            <a:custGeom>
              <a:rect b="b" l="l" r="r" t="t"/>
              <a:pathLst>
                <a:path extrusionOk="0" h="6314" w="2295">
                  <a:moveTo>
                    <a:pt x="293" y="0"/>
                  </a:moveTo>
                  <a:cubicBezTo>
                    <a:pt x="268" y="0"/>
                    <a:pt x="243" y="4"/>
                    <a:pt x="217" y="11"/>
                  </a:cubicBezTo>
                  <a:cubicBezTo>
                    <a:pt x="83" y="62"/>
                    <a:pt x="1" y="206"/>
                    <a:pt x="42" y="350"/>
                  </a:cubicBezTo>
                  <a:cubicBezTo>
                    <a:pt x="659" y="2283"/>
                    <a:pt x="1214" y="4165"/>
                    <a:pt x="1749" y="6119"/>
                  </a:cubicBezTo>
                  <a:cubicBezTo>
                    <a:pt x="1780" y="6232"/>
                    <a:pt x="1883" y="6314"/>
                    <a:pt x="2006" y="6314"/>
                  </a:cubicBezTo>
                  <a:cubicBezTo>
                    <a:pt x="2027" y="6314"/>
                    <a:pt x="2048" y="6314"/>
                    <a:pt x="2078" y="6304"/>
                  </a:cubicBezTo>
                  <a:cubicBezTo>
                    <a:pt x="2212" y="6263"/>
                    <a:pt x="2294" y="6119"/>
                    <a:pt x="2253" y="5975"/>
                  </a:cubicBezTo>
                  <a:cubicBezTo>
                    <a:pt x="1719" y="4021"/>
                    <a:pt x="1163" y="2129"/>
                    <a:pt x="546" y="185"/>
                  </a:cubicBezTo>
                  <a:cubicBezTo>
                    <a:pt x="512" y="75"/>
                    <a:pt x="409" y="0"/>
                    <a:pt x="29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5"/>
            <p:cNvSpPr/>
            <p:nvPr/>
          </p:nvSpPr>
          <p:spPr>
            <a:xfrm>
              <a:off x="7804088" y="3943547"/>
              <a:ext cx="58977" cy="157989"/>
            </a:xfrm>
            <a:custGeom>
              <a:rect b="b" l="l" r="r" t="t"/>
              <a:pathLst>
                <a:path extrusionOk="0" h="5513" w="2058">
                  <a:moveTo>
                    <a:pt x="291" y="0"/>
                  </a:moveTo>
                  <a:cubicBezTo>
                    <a:pt x="267" y="0"/>
                    <a:pt x="241" y="3"/>
                    <a:pt x="216" y="11"/>
                  </a:cubicBezTo>
                  <a:cubicBezTo>
                    <a:pt x="83" y="63"/>
                    <a:pt x="1" y="206"/>
                    <a:pt x="52" y="350"/>
                  </a:cubicBezTo>
                  <a:cubicBezTo>
                    <a:pt x="648" y="2263"/>
                    <a:pt x="977" y="3374"/>
                    <a:pt x="1512" y="5317"/>
                  </a:cubicBezTo>
                  <a:cubicBezTo>
                    <a:pt x="1543" y="5430"/>
                    <a:pt x="1656" y="5512"/>
                    <a:pt x="1769" y="5512"/>
                  </a:cubicBezTo>
                  <a:cubicBezTo>
                    <a:pt x="1790" y="5512"/>
                    <a:pt x="1810" y="5502"/>
                    <a:pt x="1841" y="5502"/>
                  </a:cubicBezTo>
                  <a:cubicBezTo>
                    <a:pt x="1975" y="5461"/>
                    <a:pt x="2057" y="5317"/>
                    <a:pt x="2026" y="5173"/>
                  </a:cubicBezTo>
                  <a:cubicBezTo>
                    <a:pt x="1491" y="3230"/>
                    <a:pt x="1162" y="2108"/>
                    <a:pt x="545" y="186"/>
                  </a:cubicBezTo>
                  <a:cubicBezTo>
                    <a:pt x="511" y="75"/>
                    <a:pt x="408" y="0"/>
                    <a:pt x="29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5"/>
            <p:cNvSpPr/>
            <p:nvPr/>
          </p:nvSpPr>
          <p:spPr>
            <a:xfrm>
              <a:off x="7095707" y="3933832"/>
              <a:ext cx="327097" cy="338015"/>
            </a:xfrm>
            <a:custGeom>
              <a:rect b="b" l="l" r="r" t="t"/>
              <a:pathLst>
                <a:path extrusionOk="0" h="11795" w="11414">
                  <a:moveTo>
                    <a:pt x="4273" y="1"/>
                  </a:moveTo>
                  <a:cubicBezTo>
                    <a:pt x="3554" y="1"/>
                    <a:pt x="2854" y="288"/>
                    <a:pt x="2345" y="638"/>
                  </a:cubicBezTo>
                  <a:cubicBezTo>
                    <a:pt x="1481" y="1234"/>
                    <a:pt x="853" y="1903"/>
                    <a:pt x="62" y="3105"/>
                  </a:cubicBezTo>
                  <a:cubicBezTo>
                    <a:pt x="0" y="3188"/>
                    <a:pt x="31" y="3291"/>
                    <a:pt x="103" y="3342"/>
                  </a:cubicBezTo>
                  <a:cubicBezTo>
                    <a:pt x="136" y="3367"/>
                    <a:pt x="173" y="3378"/>
                    <a:pt x="209" y="3378"/>
                  </a:cubicBezTo>
                  <a:cubicBezTo>
                    <a:pt x="265" y="3378"/>
                    <a:pt x="318" y="3351"/>
                    <a:pt x="350" y="3301"/>
                  </a:cubicBezTo>
                  <a:cubicBezTo>
                    <a:pt x="1121" y="2139"/>
                    <a:pt x="1717" y="1491"/>
                    <a:pt x="2550" y="926"/>
                  </a:cubicBezTo>
                  <a:cubicBezTo>
                    <a:pt x="3003" y="614"/>
                    <a:pt x="3630" y="352"/>
                    <a:pt x="4272" y="352"/>
                  </a:cubicBezTo>
                  <a:cubicBezTo>
                    <a:pt x="4564" y="352"/>
                    <a:pt x="4859" y="406"/>
                    <a:pt x="5142" y="535"/>
                  </a:cubicBezTo>
                  <a:cubicBezTo>
                    <a:pt x="5368" y="638"/>
                    <a:pt x="5532" y="772"/>
                    <a:pt x="5624" y="936"/>
                  </a:cubicBezTo>
                  <a:cubicBezTo>
                    <a:pt x="5820" y="1255"/>
                    <a:pt x="5748" y="1677"/>
                    <a:pt x="5666" y="2088"/>
                  </a:cubicBezTo>
                  <a:lnTo>
                    <a:pt x="5656" y="2159"/>
                  </a:lnTo>
                  <a:cubicBezTo>
                    <a:pt x="5316" y="4134"/>
                    <a:pt x="5645" y="6180"/>
                    <a:pt x="6581" y="7949"/>
                  </a:cubicBezTo>
                  <a:cubicBezTo>
                    <a:pt x="7619" y="9903"/>
                    <a:pt x="9635" y="11105"/>
                    <a:pt x="11136" y="11774"/>
                  </a:cubicBezTo>
                  <a:cubicBezTo>
                    <a:pt x="11156" y="11784"/>
                    <a:pt x="11188" y="11795"/>
                    <a:pt x="11208" y="11795"/>
                  </a:cubicBezTo>
                  <a:cubicBezTo>
                    <a:pt x="11280" y="11795"/>
                    <a:pt x="11342" y="11754"/>
                    <a:pt x="11373" y="11692"/>
                  </a:cubicBezTo>
                  <a:cubicBezTo>
                    <a:pt x="11414" y="11599"/>
                    <a:pt x="11373" y="11496"/>
                    <a:pt x="11280" y="11455"/>
                  </a:cubicBezTo>
                  <a:cubicBezTo>
                    <a:pt x="9820" y="10808"/>
                    <a:pt x="7877" y="9645"/>
                    <a:pt x="6890" y="7784"/>
                  </a:cubicBezTo>
                  <a:cubicBezTo>
                    <a:pt x="5985" y="6087"/>
                    <a:pt x="5676" y="4113"/>
                    <a:pt x="6005" y="2221"/>
                  </a:cubicBezTo>
                  <a:lnTo>
                    <a:pt x="6015" y="2139"/>
                  </a:lnTo>
                  <a:cubicBezTo>
                    <a:pt x="6097" y="1697"/>
                    <a:pt x="6190" y="1183"/>
                    <a:pt x="5933" y="751"/>
                  </a:cubicBezTo>
                  <a:cubicBezTo>
                    <a:pt x="5800" y="535"/>
                    <a:pt x="5583" y="350"/>
                    <a:pt x="5286" y="216"/>
                  </a:cubicBezTo>
                  <a:cubicBezTo>
                    <a:pt x="4956" y="65"/>
                    <a:pt x="461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5"/>
            <p:cNvSpPr/>
            <p:nvPr/>
          </p:nvSpPr>
          <p:spPr>
            <a:xfrm>
              <a:off x="7355285" y="3698010"/>
              <a:ext cx="238717" cy="119158"/>
            </a:xfrm>
            <a:custGeom>
              <a:rect b="b" l="l" r="r" t="t"/>
              <a:pathLst>
                <a:path extrusionOk="0" h="4158" w="8330">
                  <a:moveTo>
                    <a:pt x="3901" y="351"/>
                  </a:moveTo>
                  <a:cubicBezTo>
                    <a:pt x="5211" y="351"/>
                    <a:pt x="6693" y="1018"/>
                    <a:pt x="7600" y="2039"/>
                  </a:cubicBezTo>
                  <a:cubicBezTo>
                    <a:pt x="7877" y="2368"/>
                    <a:pt x="7960" y="2749"/>
                    <a:pt x="7826" y="3119"/>
                  </a:cubicBezTo>
                  <a:cubicBezTo>
                    <a:pt x="7692" y="3469"/>
                    <a:pt x="7384" y="3746"/>
                    <a:pt x="7065" y="3798"/>
                  </a:cubicBezTo>
                  <a:cubicBezTo>
                    <a:pt x="7033" y="3804"/>
                    <a:pt x="6998" y="3809"/>
                    <a:pt x="6959" y="3809"/>
                  </a:cubicBezTo>
                  <a:cubicBezTo>
                    <a:pt x="6826" y="3809"/>
                    <a:pt x="6662" y="3757"/>
                    <a:pt x="6510" y="3581"/>
                  </a:cubicBezTo>
                  <a:cubicBezTo>
                    <a:pt x="5574" y="2523"/>
                    <a:pt x="4176" y="1906"/>
                    <a:pt x="2767" y="1906"/>
                  </a:cubicBezTo>
                  <a:cubicBezTo>
                    <a:pt x="2582" y="1906"/>
                    <a:pt x="2407" y="1916"/>
                    <a:pt x="2233" y="1936"/>
                  </a:cubicBezTo>
                  <a:cubicBezTo>
                    <a:pt x="1749" y="1998"/>
                    <a:pt x="1070" y="2121"/>
                    <a:pt x="505" y="2584"/>
                  </a:cubicBezTo>
                  <a:cubicBezTo>
                    <a:pt x="536" y="2029"/>
                    <a:pt x="916" y="1504"/>
                    <a:pt x="1194" y="1278"/>
                  </a:cubicBezTo>
                  <a:cubicBezTo>
                    <a:pt x="2037" y="569"/>
                    <a:pt x="2921" y="414"/>
                    <a:pt x="3600" y="363"/>
                  </a:cubicBezTo>
                  <a:cubicBezTo>
                    <a:pt x="3699" y="355"/>
                    <a:pt x="3799" y="351"/>
                    <a:pt x="3901" y="351"/>
                  </a:cubicBezTo>
                  <a:close/>
                  <a:moveTo>
                    <a:pt x="3897" y="0"/>
                  </a:moveTo>
                  <a:cubicBezTo>
                    <a:pt x="3786" y="0"/>
                    <a:pt x="3677" y="5"/>
                    <a:pt x="3569" y="14"/>
                  </a:cubicBezTo>
                  <a:cubicBezTo>
                    <a:pt x="3147" y="44"/>
                    <a:pt x="2006" y="137"/>
                    <a:pt x="967" y="1011"/>
                  </a:cubicBezTo>
                  <a:cubicBezTo>
                    <a:pt x="556" y="1350"/>
                    <a:pt x="1" y="2173"/>
                    <a:pt x="176" y="2996"/>
                  </a:cubicBezTo>
                  <a:cubicBezTo>
                    <a:pt x="197" y="3067"/>
                    <a:pt x="238" y="3119"/>
                    <a:pt x="299" y="3129"/>
                  </a:cubicBezTo>
                  <a:cubicBezTo>
                    <a:pt x="319" y="3134"/>
                    <a:pt x="337" y="3137"/>
                    <a:pt x="355" y="3137"/>
                  </a:cubicBezTo>
                  <a:cubicBezTo>
                    <a:pt x="403" y="3137"/>
                    <a:pt x="447" y="3118"/>
                    <a:pt x="485" y="3088"/>
                  </a:cubicBezTo>
                  <a:cubicBezTo>
                    <a:pt x="1019" y="2491"/>
                    <a:pt x="1760" y="2347"/>
                    <a:pt x="2263" y="2286"/>
                  </a:cubicBezTo>
                  <a:cubicBezTo>
                    <a:pt x="2428" y="2267"/>
                    <a:pt x="2594" y="2258"/>
                    <a:pt x="2759" y="2258"/>
                  </a:cubicBezTo>
                  <a:cubicBezTo>
                    <a:pt x="4076" y="2258"/>
                    <a:pt x="5374" y="2830"/>
                    <a:pt x="6243" y="3808"/>
                  </a:cubicBezTo>
                  <a:cubicBezTo>
                    <a:pt x="6438" y="4034"/>
                    <a:pt x="6685" y="4157"/>
                    <a:pt x="6963" y="4157"/>
                  </a:cubicBezTo>
                  <a:cubicBezTo>
                    <a:pt x="7014" y="4157"/>
                    <a:pt x="7075" y="4157"/>
                    <a:pt x="7127" y="4147"/>
                  </a:cubicBezTo>
                  <a:cubicBezTo>
                    <a:pt x="7569" y="4075"/>
                    <a:pt x="7980" y="3705"/>
                    <a:pt x="8155" y="3242"/>
                  </a:cubicBezTo>
                  <a:cubicBezTo>
                    <a:pt x="8330" y="2749"/>
                    <a:pt x="8227" y="2245"/>
                    <a:pt x="7867" y="1813"/>
                  </a:cubicBezTo>
                  <a:cubicBezTo>
                    <a:pt x="6895" y="717"/>
                    <a:pt x="5303" y="0"/>
                    <a:pt x="38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5"/>
            <p:cNvSpPr/>
            <p:nvPr/>
          </p:nvSpPr>
          <p:spPr>
            <a:xfrm>
              <a:off x="7424235" y="3574955"/>
              <a:ext cx="238717" cy="107552"/>
            </a:xfrm>
            <a:custGeom>
              <a:rect b="b" l="l" r="r" t="t"/>
              <a:pathLst>
                <a:path extrusionOk="0" h="3753" w="8330">
                  <a:moveTo>
                    <a:pt x="4183" y="350"/>
                  </a:moveTo>
                  <a:cubicBezTo>
                    <a:pt x="5345" y="350"/>
                    <a:pt x="6617" y="792"/>
                    <a:pt x="7507" y="1552"/>
                  </a:cubicBezTo>
                  <a:cubicBezTo>
                    <a:pt x="7826" y="1840"/>
                    <a:pt x="7960" y="2210"/>
                    <a:pt x="7877" y="2590"/>
                  </a:cubicBezTo>
                  <a:cubicBezTo>
                    <a:pt x="7795" y="2950"/>
                    <a:pt x="7528" y="3269"/>
                    <a:pt x="7230" y="3362"/>
                  </a:cubicBezTo>
                  <a:cubicBezTo>
                    <a:pt x="7178" y="3380"/>
                    <a:pt x="7115" y="3393"/>
                    <a:pt x="7046" y="3393"/>
                  </a:cubicBezTo>
                  <a:cubicBezTo>
                    <a:pt x="6924" y="3393"/>
                    <a:pt x="6782" y="3352"/>
                    <a:pt x="6644" y="3228"/>
                  </a:cubicBezTo>
                  <a:cubicBezTo>
                    <a:pt x="5749" y="2457"/>
                    <a:pt x="4566" y="2045"/>
                    <a:pt x="3384" y="2045"/>
                  </a:cubicBezTo>
                  <a:cubicBezTo>
                    <a:pt x="2983" y="2045"/>
                    <a:pt x="2572" y="2096"/>
                    <a:pt x="2171" y="2199"/>
                  </a:cubicBezTo>
                  <a:cubicBezTo>
                    <a:pt x="1708" y="2313"/>
                    <a:pt x="1060" y="2539"/>
                    <a:pt x="556" y="3074"/>
                  </a:cubicBezTo>
                  <a:cubicBezTo>
                    <a:pt x="515" y="2518"/>
                    <a:pt x="814" y="1953"/>
                    <a:pt x="1060" y="1685"/>
                  </a:cubicBezTo>
                  <a:cubicBezTo>
                    <a:pt x="1801" y="863"/>
                    <a:pt x="2654" y="595"/>
                    <a:pt x="3312" y="441"/>
                  </a:cubicBezTo>
                  <a:cubicBezTo>
                    <a:pt x="3589" y="380"/>
                    <a:pt x="3883" y="350"/>
                    <a:pt x="4183" y="350"/>
                  </a:cubicBezTo>
                  <a:close/>
                  <a:moveTo>
                    <a:pt x="4187" y="0"/>
                  </a:moveTo>
                  <a:cubicBezTo>
                    <a:pt x="3860" y="0"/>
                    <a:pt x="3542" y="33"/>
                    <a:pt x="3240" y="102"/>
                  </a:cubicBezTo>
                  <a:cubicBezTo>
                    <a:pt x="2818" y="195"/>
                    <a:pt x="1708" y="441"/>
                    <a:pt x="803" y="1449"/>
                  </a:cubicBezTo>
                  <a:cubicBezTo>
                    <a:pt x="433" y="1850"/>
                    <a:pt x="1" y="2734"/>
                    <a:pt x="289" y="3526"/>
                  </a:cubicBezTo>
                  <a:cubicBezTo>
                    <a:pt x="309" y="3598"/>
                    <a:pt x="371" y="3639"/>
                    <a:pt x="433" y="3650"/>
                  </a:cubicBezTo>
                  <a:cubicBezTo>
                    <a:pt x="495" y="3650"/>
                    <a:pt x="567" y="3629"/>
                    <a:pt x="597" y="3567"/>
                  </a:cubicBezTo>
                  <a:cubicBezTo>
                    <a:pt x="1060" y="2909"/>
                    <a:pt x="1770" y="2662"/>
                    <a:pt x="2263" y="2539"/>
                  </a:cubicBezTo>
                  <a:cubicBezTo>
                    <a:pt x="2634" y="2444"/>
                    <a:pt x="3014" y="2398"/>
                    <a:pt x="3393" y="2398"/>
                  </a:cubicBezTo>
                  <a:cubicBezTo>
                    <a:pt x="4488" y="2398"/>
                    <a:pt x="5577" y="2783"/>
                    <a:pt x="6417" y="3485"/>
                  </a:cubicBezTo>
                  <a:cubicBezTo>
                    <a:pt x="6602" y="3659"/>
                    <a:pt x="6819" y="3752"/>
                    <a:pt x="7045" y="3752"/>
                  </a:cubicBezTo>
                  <a:cubicBezTo>
                    <a:pt x="7137" y="3752"/>
                    <a:pt x="7240" y="3732"/>
                    <a:pt x="7333" y="3701"/>
                  </a:cubicBezTo>
                  <a:cubicBezTo>
                    <a:pt x="7754" y="3567"/>
                    <a:pt x="8114" y="3145"/>
                    <a:pt x="8217" y="2662"/>
                  </a:cubicBezTo>
                  <a:cubicBezTo>
                    <a:pt x="8330" y="2148"/>
                    <a:pt x="8165" y="1665"/>
                    <a:pt x="7744" y="1285"/>
                  </a:cubicBezTo>
                  <a:cubicBezTo>
                    <a:pt x="6791" y="478"/>
                    <a:pt x="5431" y="0"/>
                    <a:pt x="41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5"/>
            <p:cNvSpPr/>
            <p:nvPr/>
          </p:nvSpPr>
          <p:spPr>
            <a:xfrm>
              <a:off x="7459311" y="3443933"/>
              <a:ext cx="233415" cy="121279"/>
            </a:xfrm>
            <a:custGeom>
              <a:rect b="b" l="l" r="r" t="t"/>
              <a:pathLst>
                <a:path extrusionOk="0" h="4232" w="8145">
                  <a:moveTo>
                    <a:pt x="4525" y="355"/>
                  </a:moveTo>
                  <a:cubicBezTo>
                    <a:pt x="5471" y="355"/>
                    <a:pt x="6458" y="602"/>
                    <a:pt x="7240" y="1085"/>
                  </a:cubicBezTo>
                  <a:cubicBezTo>
                    <a:pt x="7599" y="1321"/>
                    <a:pt x="7785" y="1661"/>
                    <a:pt x="7764" y="2052"/>
                  </a:cubicBezTo>
                  <a:cubicBezTo>
                    <a:pt x="7743" y="2422"/>
                    <a:pt x="7528" y="2782"/>
                    <a:pt x="7240" y="2926"/>
                  </a:cubicBezTo>
                  <a:cubicBezTo>
                    <a:pt x="7173" y="2956"/>
                    <a:pt x="7085" y="2985"/>
                    <a:pt x="6983" y="2985"/>
                  </a:cubicBezTo>
                  <a:cubicBezTo>
                    <a:pt x="6882" y="2985"/>
                    <a:pt x="6767" y="2957"/>
                    <a:pt x="6644" y="2875"/>
                  </a:cubicBezTo>
                  <a:cubicBezTo>
                    <a:pt x="5855" y="2391"/>
                    <a:pt x="4935" y="2143"/>
                    <a:pt x="4014" y="2143"/>
                  </a:cubicBezTo>
                  <a:cubicBezTo>
                    <a:pt x="3350" y="2143"/>
                    <a:pt x="2684" y="2272"/>
                    <a:pt x="2067" y="2535"/>
                  </a:cubicBezTo>
                  <a:cubicBezTo>
                    <a:pt x="1626" y="2731"/>
                    <a:pt x="1009" y="3039"/>
                    <a:pt x="597" y="3645"/>
                  </a:cubicBezTo>
                  <a:cubicBezTo>
                    <a:pt x="474" y="3111"/>
                    <a:pt x="690" y="2504"/>
                    <a:pt x="885" y="2196"/>
                  </a:cubicBezTo>
                  <a:cubicBezTo>
                    <a:pt x="1492" y="1280"/>
                    <a:pt x="2294" y="880"/>
                    <a:pt x="2931" y="633"/>
                  </a:cubicBezTo>
                  <a:cubicBezTo>
                    <a:pt x="3404" y="437"/>
                    <a:pt x="3959" y="355"/>
                    <a:pt x="4525" y="355"/>
                  </a:cubicBezTo>
                  <a:close/>
                  <a:moveTo>
                    <a:pt x="4523" y="0"/>
                  </a:moveTo>
                  <a:cubicBezTo>
                    <a:pt x="3913" y="0"/>
                    <a:pt x="3319" y="99"/>
                    <a:pt x="2798" y="304"/>
                  </a:cubicBezTo>
                  <a:cubicBezTo>
                    <a:pt x="2396" y="458"/>
                    <a:pt x="1338" y="869"/>
                    <a:pt x="597" y="2000"/>
                  </a:cubicBezTo>
                  <a:cubicBezTo>
                    <a:pt x="299" y="2453"/>
                    <a:pt x="1" y="3399"/>
                    <a:pt x="412" y="4139"/>
                  </a:cubicBezTo>
                  <a:cubicBezTo>
                    <a:pt x="443" y="4201"/>
                    <a:pt x="495" y="4232"/>
                    <a:pt x="566" y="4232"/>
                  </a:cubicBezTo>
                  <a:cubicBezTo>
                    <a:pt x="639" y="4232"/>
                    <a:pt x="690" y="4191"/>
                    <a:pt x="721" y="4139"/>
                  </a:cubicBezTo>
                  <a:cubicBezTo>
                    <a:pt x="1070" y="3409"/>
                    <a:pt x="1738" y="3060"/>
                    <a:pt x="2201" y="2864"/>
                  </a:cubicBezTo>
                  <a:cubicBezTo>
                    <a:pt x="2777" y="2617"/>
                    <a:pt x="3397" y="2497"/>
                    <a:pt x="4018" y="2497"/>
                  </a:cubicBezTo>
                  <a:cubicBezTo>
                    <a:pt x="4872" y="2497"/>
                    <a:pt x="5726" y="2726"/>
                    <a:pt x="6458" y="3172"/>
                  </a:cubicBezTo>
                  <a:cubicBezTo>
                    <a:pt x="6619" y="3282"/>
                    <a:pt x="6796" y="3336"/>
                    <a:pt x="6975" y="3336"/>
                  </a:cubicBezTo>
                  <a:cubicBezTo>
                    <a:pt x="7116" y="3336"/>
                    <a:pt x="7258" y="3302"/>
                    <a:pt x="7394" y="3234"/>
                  </a:cubicBezTo>
                  <a:cubicBezTo>
                    <a:pt x="7795" y="3039"/>
                    <a:pt x="8083" y="2576"/>
                    <a:pt x="8114" y="2073"/>
                  </a:cubicBezTo>
                  <a:cubicBezTo>
                    <a:pt x="8145" y="1558"/>
                    <a:pt x="7908" y="1095"/>
                    <a:pt x="7425" y="787"/>
                  </a:cubicBezTo>
                  <a:cubicBezTo>
                    <a:pt x="6591" y="273"/>
                    <a:pt x="5535" y="0"/>
                    <a:pt x="452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5"/>
            <p:cNvSpPr/>
            <p:nvPr/>
          </p:nvSpPr>
          <p:spPr>
            <a:xfrm>
              <a:off x="7616955" y="3201806"/>
              <a:ext cx="43961" cy="249378"/>
            </a:xfrm>
            <a:custGeom>
              <a:rect b="b" l="l" r="r" t="t"/>
              <a:pathLst>
                <a:path extrusionOk="0" h="8702" w="1534">
                  <a:moveTo>
                    <a:pt x="1020" y="1"/>
                  </a:moveTo>
                  <a:cubicBezTo>
                    <a:pt x="1013" y="1"/>
                    <a:pt x="1006" y="1"/>
                    <a:pt x="999" y="2"/>
                  </a:cubicBezTo>
                  <a:cubicBezTo>
                    <a:pt x="906" y="13"/>
                    <a:pt x="834" y="95"/>
                    <a:pt x="844" y="198"/>
                  </a:cubicBezTo>
                  <a:cubicBezTo>
                    <a:pt x="1173" y="2963"/>
                    <a:pt x="896" y="5822"/>
                    <a:pt x="32" y="8465"/>
                  </a:cubicBezTo>
                  <a:cubicBezTo>
                    <a:pt x="1" y="8557"/>
                    <a:pt x="53" y="8660"/>
                    <a:pt x="145" y="8691"/>
                  </a:cubicBezTo>
                  <a:cubicBezTo>
                    <a:pt x="155" y="8691"/>
                    <a:pt x="176" y="8701"/>
                    <a:pt x="197" y="8701"/>
                  </a:cubicBezTo>
                  <a:cubicBezTo>
                    <a:pt x="268" y="8701"/>
                    <a:pt x="341" y="8650"/>
                    <a:pt x="361" y="8578"/>
                  </a:cubicBezTo>
                  <a:cubicBezTo>
                    <a:pt x="1245" y="5884"/>
                    <a:pt x="1533" y="2963"/>
                    <a:pt x="1194" y="157"/>
                  </a:cubicBezTo>
                  <a:cubicBezTo>
                    <a:pt x="1184" y="61"/>
                    <a:pt x="1113"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5"/>
            <p:cNvSpPr/>
            <p:nvPr/>
          </p:nvSpPr>
          <p:spPr>
            <a:xfrm>
              <a:off x="7572479" y="3508613"/>
              <a:ext cx="37742" cy="76917"/>
            </a:xfrm>
            <a:custGeom>
              <a:rect b="b" l="l" r="r" t="t"/>
              <a:pathLst>
                <a:path extrusionOk="0" h="2684" w="1317">
                  <a:moveTo>
                    <a:pt x="1116" y="1"/>
                  </a:moveTo>
                  <a:cubicBezTo>
                    <a:pt x="1048" y="1"/>
                    <a:pt x="979" y="41"/>
                    <a:pt x="947" y="113"/>
                  </a:cubicBezTo>
                  <a:lnTo>
                    <a:pt x="31" y="2437"/>
                  </a:lnTo>
                  <a:cubicBezTo>
                    <a:pt x="1" y="2530"/>
                    <a:pt x="42" y="2633"/>
                    <a:pt x="134" y="2663"/>
                  </a:cubicBezTo>
                  <a:cubicBezTo>
                    <a:pt x="154" y="2674"/>
                    <a:pt x="175" y="2684"/>
                    <a:pt x="195" y="2684"/>
                  </a:cubicBezTo>
                  <a:cubicBezTo>
                    <a:pt x="268" y="2684"/>
                    <a:pt x="330" y="2643"/>
                    <a:pt x="360" y="2571"/>
                  </a:cubicBezTo>
                  <a:lnTo>
                    <a:pt x="1276" y="237"/>
                  </a:lnTo>
                  <a:cubicBezTo>
                    <a:pt x="1317" y="154"/>
                    <a:pt x="1265" y="52"/>
                    <a:pt x="1173" y="10"/>
                  </a:cubicBezTo>
                  <a:cubicBezTo>
                    <a:pt x="1155" y="4"/>
                    <a:pt x="1136" y="1"/>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5"/>
            <p:cNvSpPr/>
            <p:nvPr/>
          </p:nvSpPr>
          <p:spPr>
            <a:xfrm>
              <a:off x="7509118" y="3639520"/>
              <a:ext cx="54564" cy="76859"/>
            </a:xfrm>
            <a:custGeom>
              <a:rect b="b" l="l" r="r" t="t"/>
              <a:pathLst>
                <a:path extrusionOk="0" h="2682" w="1904">
                  <a:moveTo>
                    <a:pt x="1702" y="1"/>
                  </a:moveTo>
                  <a:cubicBezTo>
                    <a:pt x="1637" y="1"/>
                    <a:pt x="1572" y="35"/>
                    <a:pt x="1543" y="101"/>
                  </a:cubicBezTo>
                  <a:cubicBezTo>
                    <a:pt x="1152" y="924"/>
                    <a:pt x="658" y="1694"/>
                    <a:pt x="62" y="2394"/>
                  </a:cubicBezTo>
                  <a:cubicBezTo>
                    <a:pt x="0" y="2466"/>
                    <a:pt x="11" y="2579"/>
                    <a:pt x="83" y="2640"/>
                  </a:cubicBezTo>
                  <a:cubicBezTo>
                    <a:pt x="114" y="2672"/>
                    <a:pt x="155" y="2681"/>
                    <a:pt x="196" y="2681"/>
                  </a:cubicBezTo>
                  <a:cubicBezTo>
                    <a:pt x="247" y="2681"/>
                    <a:pt x="299" y="2661"/>
                    <a:pt x="329" y="2620"/>
                  </a:cubicBezTo>
                  <a:cubicBezTo>
                    <a:pt x="946" y="1900"/>
                    <a:pt x="1460" y="1109"/>
                    <a:pt x="1862" y="255"/>
                  </a:cubicBezTo>
                  <a:cubicBezTo>
                    <a:pt x="1903" y="163"/>
                    <a:pt x="1872" y="60"/>
                    <a:pt x="1780" y="19"/>
                  </a:cubicBezTo>
                  <a:cubicBezTo>
                    <a:pt x="1756" y="7"/>
                    <a:pt x="1729" y="1"/>
                    <a:pt x="17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5"/>
            <p:cNvSpPr/>
            <p:nvPr/>
          </p:nvSpPr>
          <p:spPr>
            <a:xfrm>
              <a:off x="7276908" y="3761916"/>
              <a:ext cx="201892" cy="100616"/>
            </a:xfrm>
            <a:custGeom>
              <a:rect b="b" l="l" r="r" t="t"/>
              <a:pathLst>
                <a:path extrusionOk="0" h="3511" w="7045">
                  <a:moveTo>
                    <a:pt x="6850" y="1"/>
                  </a:moveTo>
                  <a:cubicBezTo>
                    <a:pt x="6803" y="1"/>
                    <a:pt x="6757" y="19"/>
                    <a:pt x="6725" y="56"/>
                  </a:cubicBezTo>
                  <a:cubicBezTo>
                    <a:pt x="5934" y="868"/>
                    <a:pt x="5039" y="1578"/>
                    <a:pt x="4063" y="2153"/>
                  </a:cubicBezTo>
                  <a:cubicBezTo>
                    <a:pt x="2926" y="2824"/>
                    <a:pt x="1882" y="3156"/>
                    <a:pt x="938" y="3156"/>
                  </a:cubicBezTo>
                  <a:cubicBezTo>
                    <a:pt x="694" y="3156"/>
                    <a:pt x="457" y="3134"/>
                    <a:pt x="227" y="3090"/>
                  </a:cubicBezTo>
                  <a:cubicBezTo>
                    <a:pt x="215" y="3087"/>
                    <a:pt x="203" y="3086"/>
                    <a:pt x="191" y="3086"/>
                  </a:cubicBezTo>
                  <a:cubicBezTo>
                    <a:pt x="104" y="3086"/>
                    <a:pt x="31" y="3151"/>
                    <a:pt x="21" y="3233"/>
                  </a:cubicBezTo>
                  <a:cubicBezTo>
                    <a:pt x="1" y="3326"/>
                    <a:pt x="62" y="3419"/>
                    <a:pt x="155" y="3439"/>
                  </a:cubicBezTo>
                  <a:cubicBezTo>
                    <a:pt x="412" y="3490"/>
                    <a:pt x="669" y="3511"/>
                    <a:pt x="926" y="3511"/>
                  </a:cubicBezTo>
                  <a:cubicBezTo>
                    <a:pt x="1944" y="3511"/>
                    <a:pt x="3055" y="3151"/>
                    <a:pt x="4237" y="2452"/>
                  </a:cubicBezTo>
                  <a:cubicBezTo>
                    <a:pt x="5245" y="1856"/>
                    <a:pt x="6170" y="1136"/>
                    <a:pt x="6972" y="293"/>
                  </a:cubicBezTo>
                  <a:cubicBezTo>
                    <a:pt x="7045" y="231"/>
                    <a:pt x="7045" y="117"/>
                    <a:pt x="6972" y="46"/>
                  </a:cubicBezTo>
                  <a:cubicBezTo>
                    <a:pt x="6938" y="16"/>
                    <a:pt x="6894" y="1"/>
                    <a:pt x="6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5"/>
            <p:cNvSpPr/>
            <p:nvPr/>
          </p:nvSpPr>
          <p:spPr>
            <a:xfrm>
              <a:off x="7977952" y="3075369"/>
              <a:ext cx="249922" cy="154808"/>
            </a:xfrm>
            <a:custGeom>
              <a:rect b="b" l="l" r="r" t="t"/>
              <a:pathLst>
                <a:path extrusionOk="0" h="5402" w="8721">
                  <a:moveTo>
                    <a:pt x="956" y="548"/>
                  </a:moveTo>
                  <a:lnTo>
                    <a:pt x="956" y="548"/>
                  </a:lnTo>
                  <a:cubicBezTo>
                    <a:pt x="1646" y="600"/>
                    <a:pt x="2725" y="743"/>
                    <a:pt x="3846" y="1052"/>
                  </a:cubicBezTo>
                  <a:cubicBezTo>
                    <a:pt x="5265" y="1443"/>
                    <a:pt x="7126" y="2213"/>
                    <a:pt x="7897" y="3653"/>
                  </a:cubicBezTo>
                  <a:cubicBezTo>
                    <a:pt x="8072" y="3972"/>
                    <a:pt x="8144" y="4291"/>
                    <a:pt x="8083" y="4517"/>
                  </a:cubicBezTo>
                  <a:cubicBezTo>
                    <a:pt x="7999" y="4811"/>
                    <a:pt x="7707" y="4873"/>
                    <a:pt x="7471" y="4873"/>
                  </a:cubicBezTo>
                  <a:cubicBezTo>
                    <a:pt x="7385" y="4873"/>
                    <a:pt x="7307" y="4865"/>
                    <a:pt x="7249" y="4857"/>
                  </a:cubicBezTo>
                  <a:cubicBezTo>
                    <a:pt x="4813" y="4486"/>
                    <a:pt x="2458" y="2080"/>
                    <a:pt x="1193" y="794"/>
                  </a:cubicBezTo>
                  <a:cubicBezTo>
                    <a:pt x="1111" y="702"/>
                    <a:pt x="1039" y="630"/>
                    <a:pt x="956" y="548"/>
                  </a:cubicBezTo>
                  <a:close/>
                  <a:moveTo>
                    <a:pt x="399" y="0"/>
                  </a:moveTo>
                  <a:cubicBezTo>
                    <a:pt x="346" y="0"/>
                    <a:pt x="302" y="1"/>
                    <a:pt x="268" y="3"/>
                  </a:cubicBezTo>
                  <a:cubicBezTo>
                    <a:pt x="165" y="3"/>
                    <a:pt x="72" y="75"/>
                    <a:pt x="31" y="178"/>
                  </a:cubicBezTo>
                  <a:cubicBezTo>
                    <a:pt x="0" y="280"/>
                    <a:pt x="31" y="394"/>
                    <a:pt x="113" y="465"/>
                  </a:cubicBezTo>
                  <a:cubicBezTo>
                    <a:pt x="278" y="609"/>
                    <a:pt x="515" y="856"/>
                    <a:pt x="823" y="1165"/>
                  </a:cubicBezTo>
                  <a:cubicBezTo>
                    <a:pt x="2128" y="2501"/>
                    <a:pt x="4555" y="4980"/>
                    <a:pt x="7178" y="5371"/>
                  </a:cubicBezTo>
                  <a:cubicBezTo>
                    <a:pt x="7280" y="5391"/>
                    <a:pt x="7373" y="5401"/>
                    <a:pt x="7475" y="5401"/>
                  </a:cubicBezTo>
                  <a:cubicBezTo>
                    <a:pt x="8041" y="5401"/>
                    <a:pt x="8453" y="5124"/>
                    <a:pt x="8586" y="4661"/>
                  </a:cubicBezTo>
                  <a:cubicBezTo>
                    <a:pt x="8720" y="4167"/>
                    <a:pt x="8504" y="3664"/>
                    <a:pt x="8370" y="3396"/>
                  </a:cubicBezTo>
                  <a:cubicBezTo>
                    <a:pt x="7496" y="1802"/>
                    <a:pt x="5512" y="970"/>
                    <a:pt x="3990" y="548"/>
                  </a:cubicBezTo>
                  <a:cubicBezTo>
                    <a:pt x="2406" y="108"/>
                    <a:pt x="942"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5"/>
            <p:cNvSpPr/>
            <p:nvPr/>
          </p:nvSpPr>
          <p:spPr>
            <a:xfrm>
              <a:off x="7978525" y="3078292"/>
              <a:ext cx="246397" cy="194011"/>
            </a:xfrm>
            <a:custGeom>
              <a:rect b="b" l="l" r="r" t="t"/>
              <a:pathLst>
                <a:path extrusionOk="0" h="6770" w="8598">
                  <a:moveTo>
                    <a:pt x="298" y="1"/>
                  </a:moveTo>
                  <a:cubicBezTo>
                    <a:pt x="244" y="1"/>
                    <a:pt x="190" y="18"/>
                    <a:pt x="145" y="55"/>
                  </a:cubicBezTo>
                  <a:cubicBezTo>
                    <a:pt x="22" y="137"/>
                    <a:pt x="1" y="302"/>
                    <a:pt x="93" y="425"/>
                  </a:cubicBezTo>
                  <a:cubicBezTo>
                    <a:pt x="216" y="600"/>
                    <a:pt x="402" y="888"/>
                    <a:pt x="628" y="1258"/>
                  </a:cubicBezTo>
                  <a:cubicBezTo>
                    <a:pt x="1615" y="2842"/>
                    <a:pt x="3456" y="5793"/>
                    <a:pt x="5934" y="6739"/>
                  </a:cubicBezTo>
                  <a:cubicBezTo>
                    <a:pt x="5995" y="6759"/>
                    <a:pt x="6068" y="6770"/>
                    <a:pt x="6150" y="6770"/>
                  </a:cubicBezTo>
                  <a:cubicBezTo>
                    <a:pt x="6489" y="6770"/>
                    <a:pt x="6900" y="6564"/>
                    <a:pt x="7085" y="6461"/>
                  </a:cubicBezTo>
                  <a:cubicBezTo>
                    <a:pt x="7384" y="6276"/>
                    <a:pt x="8401" y="5618"/>
                    <a:pt x="8577" y="4528"/>
                  </a:cubicBezTo>
                  <a:cubicBezTo>
                    <a:pt x="8597" y="4384"/>
                    <a:pt x="8494" y="4250"/>
                    <a:pt x="8350" y="4220"/>
                  </a:cubicBezTo>
                  <a:cubicBezTo>
                    <a:pt x="8338" y="4218"/>
                    <a:pt x="8326" y="4217"/>
                    <a:pt x="8314" y="4217"/>
                  </a:cubicBezTo>
                  <a:cubicBezTo>
                    <a:pt x="8184" y="4217"/>
                    <a:pt x="8071" y="4314"/>
                    <a:pt x="8052" y="4446"/>
                  </a:cubicBezTo>
                  <a:cubicBezTo>
                    <a:pt x="7960" y="4991"/>
                    <a:pt x="7538" y="5546"/>
                    <a:pt x="6911" y="5937"/>
                  </a:cubicBezTo>
                  <a:cubicBezTo>
                    <a:pt x="6508" y="6190"/>
                    <a:pt x="6225" y="6247"/>
                    <a:pt x="6138" y="6247"/>
                  </a:cubicBezTo>
                  <a:cubicBezTo>
                    <a:pt x="6130" y="6247"/>
                    <a:pt x="6123" y="6246"/>
                    <a:pt x="6119" y="6245"/>
                  </a:cubicBezTo>
                  <a:cubicBezTo>
                    <a:pt x="3815" y="5361"/>
                    <a:pt x="2037" y="2513"/>
                    <a:pt x="1080" y="980"/>
                  </a:cubicBezTo>
                  <a:cubicBezTo>
                    <a:pt x="844" y="600"/>
                    <a:pt x="659" y="302"/>
                    <a:pt x="515" y="107"/>
                  </a:cubicBezTo>
                  <a:cubicBezTo>
                    <a:pt x="459" y="39"/>
                    <a:pt x="378"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5"/>
            <p:cNvSpPr/>
            <p:nvPr/>
          </p:nvSpPr>
          <p:spPr>
            <a:xfrm>
              <a:off x="7998270" y="3094713"/>
              <a:ext cx="188337" cy="134260"/>
            </a:xfrm>
            <a:custGeom>
              <a:rect b="b" l="l" r="r" t="t"/>
              <a:pathLst>
                <a:path extrusionOk="0" h="4685" w="6572">
                  <a:moveTo>
                    <a:pt x="302" y="0"/>
                  </a:moveTo>
                  <a:cubicBezTo>
                    <a:pt x="195" y="0"/>
                    <a:pt x="92" y="67"/>
                    <a:pt x="52" y="171"/>
                  </a:cubicBezTo>
                  <a:cubicBezTo>
                    <a:pt x="0" y="305"/>
                    <a:pt x="62" y="459"/>
                    <a:pt x="206" y="510"/>
                  </a:cubicBezTo>
                  <a:cubicBezTo>
                    <a:pt x="2530" y="1405"/>
                    <a:pt x="4309" y="2526"/>
                    <a:pt x="5615" y="3945"/>
                  </a:cubicBezTo>
                  <a:cubicBezTo>
                    <a:pt x="5769" y="4109"/>
                    <a:pt x="5944" y="4305"/>
                    <a:pt x="6026" y="4520"/>
                  </a:cubicBezTo>
                  <a:cubicBezTo>
                    <a:pt x="6067" y="4623"/>
                    <a:pt x="6170" y="4685"/>
                    <a:pt x="6273" y="4685"/>
                  </a:cubicBezTo>
                  <a:cubicBezTo>
                    <a:pt x="6304" y="4685"/>
                    <a:pt x="6335" y="4685"/>
                    <a:pt x="6376" y="4675"/>
                  </a:cubicBezTo>
                  <a:cubicBezTo>
                    <a:pt x="6510" y="4613"/>
                    <a:pt x="6571" y="4469"/>
                    <a:pt x="6520" y="4325"/>
                  </a:cubicBezTo>
                  <a:cubicBezTo>
                    <a:pt x="6396" y="4027"/>
                    <a:pt x="6191" y="3791"/>
                    <a:pt x="6006" y="3585"/>
                  </a:cubicBezTo>
                  <a:cubicBezTo>
                    <a:pt x="4638" y="2104"/>
                    <a:pt x="2797" y="942"/>
                    <a:pt x="391" y="17"/>
                  </a:cubicBezTo>
                  <a:cubicBezTo>
                    <a:pt x="362" y="5"/>
                    <a:pt x="332"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5"/>
            <p:cNvSpPr/>
            <p:nvPr/>
          </p:nvSpPr>
          <p:spPr>
            <a:xfrm>
              <a:off x="7933447" y="3427168"/>
              <a:ext cx="248432" cy="436540"/>
            </a:xfrm>
            <a:custGeom>
              <a:rect b="b" l="l" r="r" t="t"/>
              <a:pathLst>
                <a:path extrusionOk="0" h="15233" w="8669">
                  <a:moveTo>
                    <a:pt x="8477" y="0"/>
                  </a:moveTo>
                  <a:cubicBezTo>
                    <a:pt x="8456" y="0"/>
                    <a:pt x="8434" y="5"/>
                    <a:pt x="8411" y="14"/>
                  </a:cubicBezTo>
                  <a:cubicBezTo>
                    <a:pt x="4854" y="1269"/>
                    <a:pt x="2242" y="3624"/>
                    <a:pt x="1070" y="6647"/>
                  </a:cubicBezTo>
                  <a:cubicBezTo>
                    <a:pt x="0" y="9382"/>
                    <a:pt x="206" y="12477"/>
                    <a:pt x="1615" y="15141"/>
                  </a:cubicBezTo>
                  <a:cubicBezTo>
                    <a:pt x="1646" y="15202"/>
                    <a:pt x="1707" y="15233"/>
                    <a:pt x="1769" y="15233"/>
                  </a:cubicBezTo>
                  <a:cubicBezTo>
                    <a:pt x="1800" y="15233"/>
                    <a:pt x="1821" y="15223"/>
                    <a:pt x="1851" y="15212"/>
                  </a:cubicBezTo>
                  <a:cubicBezTo>
                    <a:pt x="1933" y="15161"/>
                    <a:pt x="1965" y="15058"/>
                    <a:pt x="1924" y="14976"/>
                  </a:cubicBezTo>
                  <a:cubicBezTo>
                    <a:pt x="556" y="12406"/>
                    <a:pt x="370" y="9413"/>
                    <a:pt x="1399" y="6780"/>
                  </a:cubicBezTo>
                  <a:cubicBezTo>
                    <a:pt x="2541" y="3850"/>
                    <a:pt x="5070" y="1568"/>
                    <a:pt x="8525" y="344"/>
                  </a:cubicBezTo>
                  <a:cubicBezTo>
                    <a:pt x="8617" y="313"/>
                    <a:pt x="8669" y="210"/>
                    <a:pt x="8628" y="117"/>
                  </a:cubicBezTo>
                  <a:cubicBezTo>
                    <a:pt x="8604" y="47"/>
                    <a:pt x="8545" y="0"/>
                    <a:pt x="8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5"/>
            <p:cNvSpPr/>
            <p:nvPr/>
          </p:nvSpPr>
          <p:spPr>
            <a:xfrm>
              <a:off x="7169643" y="3937414"/>
              <a:ext cx="145924" cy="372146"/>
            </a:xfrm>
            <a:custGeom>
              <a:rect b="b" l="l" r="r" t="t"/>
              <a:pathLst>
                <a:path extrusionOk="0" h="12986" w="5092">
                  <a:moveTo>
                    <a:pt x="1436" y="0"/>
                  </a:moveTo>
                  <a:cubicBezTo>
                    <a:pt x="1361" y="0"/>
                    <a:pt x="1290" y="48"/>
                    <a:pt x="1266" y="122"/>
                  </a:cubicBezTo>
                  <a:cubicBezTo>
                    <a:pt x="1" y="3803"/>
                    <a:pt x="638" y="8040"/>
                    <a:pt x="2952" y="11186"/>
                  </a:cubicBezTo>
                  <a:cubicBezTo>
                    <a:pt x="3559" y="12019"/>
                    <a:pt x="4145" y="12584"/>
                    <a:pt x="4803" y="12965"/>
                  </a:cubicBezTo>
                  <a:cubicBezTo>
                    <a:pt x="4824" y="12975"/>
                    <a:pt x="4854" y="12986"/>
                    <a:pt x="4885" y="12986"/>
                  </a:cubicBezTo>
                  <a:cubicBezTo>
                    <a:pt x="4947" y="12986"/>
                    <a:pt x="5009" y="12955"/>
                    <a:pt x="5039" y="12893"/>
                  </a:cubicBezTo>
                  <a:cubicBezTo>
                    <a:pt x="5091" y="12811"/>
                    <a:pt x="5060" y="12708"/>
                    <a:pt x="4978" y="12657"/>
                  </a:cubicBezTo>
                  <a:cubicBezTo>
                    <a:pt x="4371" y="12307"/>
                    <a:pt x="3816" y="11773"/>
                    <a:pt x="3230" y="10980"/>
                  </a:cubicBezTo>
                  <a:cubicBezTo>
                    <a:pt x="999" y="7927"/>
                    <a:pt x="371" y="3814"/>
                    <a:pt x="1605" y="235"/>
                  </a:cubicBezTo>
                  <a:cubicBezTo>
                    <a:pt x="1636" y="142"/>
                    <a:pt x="1584" y="40"/>
                    <a:pt x="1492" y="9"/>
                  </a:cubicBezTo>
                  <a:cubicBezTo>
                    <a:pt x="1474" y="3"/>
                    <a:pt x="1455" y="0"/>
                    <a:pt x="1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5"/>
            <p:cNvSpPr/>
            <p:nvPr/>
          </p:nvSpPr>
          <p:spPr>
            <a:xfrm>
              <a:off x="7105995" y="3966903"/>
              <a:ext cx="125291" cy="378308"/>
            </a:xfrm>
            <a:custGeom>
              <a:rect b="b" l="l" r="r" t="t"/>
              <a:pathLst>
                <a:path extrusionOk="0" h="13201" w="4372">
                  <a:moveTo>
                    <a:pt x="1373" y="1"/>
                  </a:moveTo>
                  <a:cubicBezTo>
                    <a:pt x="1314" y="1"/>
                    <a:pt x="1257" y="28"/>
                    <a:pt x="1225" y="80"/>
                  </a:cubicBezTo>
                  <a:cubicBezTo>
                    <a:pt x="412" y="1345"/>
                    <a:pt x="1" y="2970"/>
                    <a:pt x="62" y="4666"/>
                  </a:cubicBezTo>
                  <a:cubicBezTo>
                    <a:pt x="114" y="6126"/>
                    <a:pt x="494" y="7627"/>
                    <a:pt x="1214" y="9273"/>
                  </a:cubicBezTo>
                  <a:cubicBezTo>
                    <a:pt x="1996" y="11062"/>
                    <a:pt x="2932" y="12337"/>
                    <a:pt x="4063" y="13160"/>
                  </a:cubicBezTo>
                  <a:cubicBezTo>
                    <a:pt x="4093" y="13191"/>
                    <a:pt x="4134" y="13201"/>
                    <a:pt x="4166" y="13201"/>
                  </a:cubicBezTo>
                  <a:cubicBezTo>
                    <a:pt x="4227" y="13201"/>
                    <a:pt x="4278" y="13170"/>
                    <a:pt x="4310" y="13129"/>
                  </a:cubicBezTo>
                  <a:cubicBezTo>
                    <a:pt x="4371" y="13047"/>
                    <a:pt x="4351" y="12933"/>
                    <a:pt x="4268" y="12882"/>
                  </a:cubicBezTo>
                  <a:cubicBezTo>
                    <a:pt x="3188" y="12090"/>
                    <a:pt x="2294" y="10856"/>
                    <a:pt x="1533" y="9129"/>
                  </a:cubicBezTo>
                  <a:cubicBezTo>
                    <a:pt x="834" y="7525"/>
                    <a:pt x="464" y="6065"/>
                    <a:pt x="412" y="4656"/>
                  </a:cubicBezTo>
                  <a:cubicBezTo>
                    <a:pt x="350" y="3032"/>
                    <a:pt x="741" y="1469"/>
                    <a:pt x="1523" y="265"/>
                  </a:cubicBezTo>
                  <a:cubicBezTo>
                    <a:pt x="1574" y="183"/>
                    <a:pt x="1554" y="80"/>
                    <a:pt x="1472" y="29"/>
                  </a:cubicBezTo>
                  <a:cubicBezTo>
                    <a:pt x="1441" y="10"/>
                    <a:pt x="140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5"/>
            <p:cNvSpPr/>
            <p:nvPr/>
          </p:nvSpPr>
          <p:spPr>
            <a:xfrm>
              <a:off x="7963509" y="3614187"/>
              <a:ext cx="138244" cy="187048"/>
            </a:xfrm>
            <a:custGeom>
              <a:rect b="b" l="l" r="r" t="t"/>
              <a:pathLst>
                <a:path extrusionOk="0" h="6527" w="4824">
                  <a:moveTo>
                    <a:pt x="198" y="0"/>
                  </a:moveTo>
                  <a:cubicBezTo>
                    <a:pt x="170" y="0"/>
                    <a:pt x="141" y="6"/>
                    <a:pt x="114" y="18"/>
                  </a:cubicBezTo>
                  <a:cubicBezTo>
                    <a:pt x="31" y="69"/>
                    <a:pt x="0" y="172"/>
                    <a:pt x="52" y="265"/>
                  </a:cubicBezTo>
                  <a:cubicBezTo>
                    <a:pt x="1306" y="2476"/>
                    <a:pt x="2808" y="4563"/>
                    <a:pt x="4494" y="6476"/>
                  </a:cubicBezTo>
                  <a:cubicBezTo>
                    <a:pt x="4524" y="6506"/>
                    <a:pt x="4576" y="6527"/>
                    <a:pt x="4627" y="6527"/>
                  </a:cubicBezTo>
                  <a:cubicBezTo>
                    <a:pt x="4668" y="6527"/>
                    <a:pt x="4710" y="6517"/>
                    <a:pt x="4741" y="6486"/>
                  </a:cubicBezTo>
                  <a:cubicBezTo>
                    <a:pt x="4812" y="6424"/>
                    <a:pt x="4823" y="6311"/>
                    <a:pt x="4751" y="6239"/>
                  </a:cubicBezTo>
                  <a:cubicBezTo>
                    <a:pt x="3085" y="4347"/>
                    <a:pt x="1604" y="2281"/>
                    <a:pt x="360" y="90"/>
                  </a:cubicBezTo>
                  <a:cubicBezTo>
                    <a:pt x="324" y="32"/>
                    <a:pt x="263"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5"/>
            <p:cNvSpPr/>
            <p:nvPr/>
          </p:nvSpPr>
          <p:spPr>
            <a:xfrm>
              <a:off x="8030997" y="3515347"/>
              <a:ext cx="199800" cy="30434"/>
            </a:xfrm>
            <a:custGeom>
              <a:rect b="b" l="l" r="r" t="t"/>
              <a:pathLst>
                <a:path extrusionOk="0" h="1062" w="6972">
                  <a:moveTo>
                    <a:pt x="176" y="1"/>
                  </a:moveTo>
                  <a:cubicBezTo>
                    <a:pt x="83" y="1"/>
                    <a:pt x="10" y="69"/>
                    <a:pt x="10" y="156"/>
                  </a:cubicBezTo>
                  <a:cubicBezTo>
                    <a:pt x="0" y="259"/>
                    <a:pt x="72" y="341"/>
                    <a:pt x="165" y="351"/>
                  </a:cubicBezTo>
                  <a:cubicBezTo>
                    <a:pt x="2427" y="527"/>
                    <a:pt x="4514" y="742"/>
                    <a:pt x="6756" y="1051"/>
                  </a:cubicBezTo>
                  <a:cubicBezTo>
                    <a:pt x="6766" y="1061"/>
                    <a:pt x="6776" y="1061"/>
                    <a:pt x="6787" y="1061"/>
                  </a:cubicBezTo>
                  <a:cubicBezTo>
                    <a:pt x="6869" y="1061"/>
                    <a:pt x="6951" y="989"/>
                    <a:pt x="6961" y="907"/>
                  </a:cubicBezTo>
                  <a:cubicBezTo>
                    <a:pt x="6972" y="804"/>
                    <a:pt x="6910" y="721"/>
                    <a:pt x="6807" y="712"/>
                  </a:cubicBezTo>
                  <a:cubicBezTo>
                    <a:pt x="4555" y="392"/>
                    <a:pt x="2457" y="177"/>
                    <a:pt x="195" y="2"/>
                  </a:cubicBezTo>
                  <a:cubicBezTo>
                    <a:pt x="189" y="1"/>
                    <a:pt x="183"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5"/>
            <p:cNvSpPr/>
            <p:nvPr/>
          </p:nvSpPr>
          <p:spPr>
            <a:xfrm>
              <a:off x="7994143" y="3558849"/>
              <a:ext cx="223385" cy="138674"/>
            </a:xfrm>
            <a:custGeom>
              <a:rect b="b" l="l" r="r" t="t"/>
              <a:pathLst>
                <a:path extrusionOk="0" h="4839" w="7795">
                  <a:moveTo>
                    <a:pt x="203" y="1"/>
                  </a:moveTo>
                  <a:cubicBezTo>
                    <a:pt x="147" y="1"/>
                    <a:pt x="94" y="28"/>
                    <a:pt x="62" y="78"/>
                  </a:cubicBezTo>
                  <a:cubicBezTo>
                    <a:pt x="1" y="160"/>
                    <a:pt x="21" y="263"/>
                    <a:pt x="103" y="325"/>
                  </a:cubicBezTo>
                  <a:lnTo>
                    <a:pt x="649" y="705"/>
                  </a:lnTo>
                  <a:cubicBezTo>
                    <a:pt x="2242" y="1805"/>
                    <a:pt x="3610" y="2761"/>
                    <a:pt x="5245" y="3615"/>
                  </a:cubicBezTo>
                  <a:lnTo>
                    <a:pt x="7518" y="4818"/>
                  </a:lnTo>
                  <a:cubicBezTo>
                    <a:pt x="7538" y="4829"/>
                    <a:pt x="7569" y="4838"/>
                    <a:pt x="7600" y="4838"/>
                  </a:cubicBezTo>
                  <a:cubicBezTo>
                    <a:pt x="7661" y="4838"/>
                    <a:pt x="7723" y="4808"/>
                    <a:pt x="7754" y="4746"/>
                  </a:cubicBezTo>
                  <a:cubicBezTo>
                    <a:pt x="7795" y="4664"/>
                    <a:pt x="7764" y="4550"/>
                    <a:pt x="7682" y="4509"/>
                  </a:cubicBezTo>
                  <a:lnTo>
                    <a:pt x="5409" y="3307"/>
                  </a:lnTo>
                  <a:cubicBezTo>
                    <a:pt x="3795" y="2453"/>
                    <a:pt x="2427" y="1507"/>
                    <a:pt x="854" y="417"/>
                  </a:cubicBezTo>
                  <a:lnTo>
                    <a:pt x="309" y="37"/>
                  </a:lnTo>
                  <a:cubicBezTo>
                    <a:pt x="277" y="12"/>
                    <a:pt x="239"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5"/>
            <p:cNvSpPr/>
            <p:nvPr/>
          </p:nvSpPr>
          <p:spPr>
            <a:xfrm>
              <a:off x="7122645" y="4286921"/>
              <a:ext cx="900705" cy="536239"/>
            </a:xfrm>
            <a:custGeom>
              <a:rect b="b" l="l" r="r" t="t"/>
              <a:pathLst>
                <a:path extrusionOk="0" h="18712" w="31430">
                  <a:moveTo>
                    <a:pt x="12884" y="0"/>
                  </a:moveTo>
                  <a:cubicBezTo>
                    <a:pt x="12780" y="0"/>
                    <a:pt x="12671" y="21"/>
                    <a:pt x="12561" y="59"/>
                  </a:cubicBezTo>
                  <a:cubicBezTo>
                    <a:pt x="12170" y="203"/>
                    <a:pt x="11800" y="399"/>
                    <a:pt x="11430" y="574"/>
                  </a:cubicBezTo>
                  <a:lnTo>
                    <a:pt x="10875" y="820"/>
                  </a:lnTo>
                  <a:cubicBezTo>
                    <a:pt x="10700" y="913"/>
                    <a:pt x="10525" y="1005"/>
                    <a:pt x="10495" y="1222"/>
                  </a:cubicBezTo>
                  <a:cubicBezTo>
                    <a:pt x="10463" y="1407"/>
                    <a:pt x="10525" y="1613"/>
                    <a:pt x="10566" y="1777"/>
                  </a:cubicBezTo>
                  <a:cubicBezTo>
                    <a:pt x="10628" y="2003"/>
                    <a:pt x="10710" y="2209"/>
                    <a:pt x="10813" y="2404"/>
                  </a:cubicBezTo>
                  <a:cubicBezTo>
                    <a:pt x="10865" y="2507"/>
                    <a:pt x="10977" y="2589"/>
                    <a:pt x="11101" y="2610"/>
                  </a:cubicBezTo>
                  <a:cubicBezTo>
                    <a:pt x="11091" y="2651"/>
                    <a:pt x="11080" y="2702"/>
                    <a:pt x="11070" y="2744"/>
                  </a:cubicBezTo>
                  <a:cubicBezTo>
                    <a:pt x="11009" y="3134"/>
                    <a:pt x="11142" y="3473"/>
                    <a:pt x="11245" y="3834"/>
                  </a:cubicBezTo>
                  <a:cubicBezTo>
                    <a:pt x="11257" y="3870"/>
                    <a:pt x="11288" y="3885"/>
                    <a:pt x="11320" y="3885"/>
                  </a:cubicBezTo>
                  <a:cubicBezTo>
                    <a:pt x="11370" y="3885"/>
                    <a:pt x="11422" y="3848"/>
                    <a:pt x="11409" y="3792"/>
                  </a:cubicBezTo>
                  <a:cubicBezTo>
                    <a:pt x="11368" y="3340"/>
                    <a:pt x="11306" y="2559"/>
                    <a:pt x="11779" y="2291"/>
                  </a:cubicBezTo>
                  <a:cubicBezTo>
                    <a:pt x="11887" y="2230"/>
                    <a:pt x="11995" y="2204"/>
                    <a:pt x="12100" y="2204"/>
                  </a:cubicBezTo>
                  <a:cubicBezTo>
                    <a:pt x="12459" y="2204"/>
                    <a:pt x="12790" y="2508"/>
                    <a:pt x="12972" y="2795"/>
                  </a:cubicBezTo>
                  <a:cubicBezTo>
                    <a:pt x="13281" y="3268"/>
                    <a:pt x="13435" y="3834"/>
                    <a:pt x="13641" y="4348"/>
                  </a:cubicBezTo>
                  <a:cubicBezTo>
                    <a:pt x="13733" y="4594"/>
                    <a:pt x="13826" y="4769"/>
                    <a:pt x="13744" y="5026"/>
                  </a:cubicBezTo>
                  <a:cubicBezTo>
                    <a:pt x="13662" y="5273"/>
                    <a:pt x="13579" y="5520"/>
                    <a:pt x="13538" y="5777"/>
                  </a:cubicBezTo>
                  <a:cubicBezTo>
                    <a:pt x="13384" y="6784"/>
                    <a:pt x="13620" y="7823"/>
                    <a:pt x="13929" y="8769"/>
                  </a:cubicBezTo>
                  <a:cubicBezTo>
                    <a:pt x="13959" y="8861"/>
                    <a:pt x="13980" y="8995"/>
                    <a:pt x="14032" y="9078"/>
                  </a:cubicBezTo>
                  <a:cubicBezTo>
                    <a:pt x="13980" y="9108"/>
                    <a:pt x="13929" y="9149"/>
                    <a:pt x="13898" y="9170"/>
                  </a:cubicBezTo>
                  <a:cubicBezTo>
                    <a:pt x="13620" y="9334"/>
                    <a:pt x="13353" y="9489"/>
                    <a:pt x="13075" y="9643"/>
                  </a:cubicBezTo>
                  <a:cubicBezTo>
                    <a:pt x="12530" y="9931"/>
                    <a:pt x="11975" y="10198"/>
                    <a:pt x="11409" y="10445"/>
                  </a:cubicBezTo>
                  <a:cubicBezTo>
                    <a:pt x="11101" y="10589"/>
                    <a:pt x="10782" y="10723"/>
                    <a:pt x="10453" y="10846"/>
                  </a:cubicBezTo>
                  <a:cubicBezTo>
                    <a:pt x="10287" y="10904"/>
                    <a:pt x="10117" y="10972"/>
                    <a:pt x="9944" y="10972"/>
                  </a:cubicBezTo>
                  <a:cubicBezTo>
                    <a:pt x="9871" y="10972"/>
                    <a:pt x="9797" y="10959"/>
                    <a:pt x="9723" y="10929"/>
                  </a:cubicBezTo>
                  <a:cubicBezTo>
                    <a:pt x="9487" y="10826"/>
                    <a:pt x="9343" y="10661"/>
                    <a:pt x="9291" y="10414"/>
                  </a:cubicBezTo>
                  <a:cubicBezTo>
                    <a:pt x="9240" y="10198"/>
                    <a:pt x="9322" y="10013"/>
                    <a:pt x="9363" y="9807"/>
                  </a:cubicBezTo>
                  <a:cubicBezTo>
                    <a:pt x="9373" y="9746"/>
                    <a:pt x="9322" y="9695"/>
                    <a:pt x="9261" y="9695"/>
                  </a:cubicBezTo>
                  <a:cubicBezTo>
                    <a:pt x="8705" y="9725"/>
                    <a:pt x="8849" y="10507"/>
                    <a:pt x="9014" y="10836"/>
                  </a:cubicBezTo>
                  <a:cubicBezTo>
                    <a:pt x="9127" y="11052"/>
                    <a:pt x="9240" y="11278"/>
                    <a:pt x="9425" y="11422"/>
                  </a:cubicBezTo>
                  <a:cubicBezTo>
                    <a:pt x="9384" y="11514"/>
                    <a:pt x="9394" y="11617"/>
                    <a:pt x="9487" y="11699"/>
                  </a:cubicBezTo>
                  <a:cubicBezTo>
                    <a:pt x="9796" y="11929"/>
                    <a:pt x="10158" y="12008"/>
                    <a:pt x="10536" y="12008"/>
                  </a:cubicBezTo>
                  <a:cubicBezTo>
                    <a:pt x="11139" y="12008"/>
                    <a:pt x="11783" y="11807"/>
                    <a:pt x="12314" y="11699"/>
                  </a:cubicBezTo>
                  <a:cubicBezTo>
                    <a:pt x="12931" y="11576"/>
                    <a:pt x="13538" y="11453"/>
                    <a:pt x="14155" y="11329"/>
                  </a:cubicBezTo>
                  <a:cubicBezTo>
                    <a:pt x="14155" y="11453"/>
                    <a:pt x="14155" y="11576"/>
                    <a:pt x="14165" y="11690"/>
                  </a:cubicBezTo>
                  <a:cubicBezTo>
                    <a:pt x="14196" y="11977"/>
                    <a:pt x="14196" y="12265"/>
                    <a:pt x="14165" y="12553"/>
                  </a:cubicBezTo>
                  <a:cubicBezTo>
                    <a:pt x="14083" y="13109"/>
                    <a:pt x="13929" y="13643"/>
                    <a:pt x="13692" y="14147"/>
                  </a:cubicBezTo>
                  <a:cubicBezTo>
                    <a:pt x="13147" y="15257"/>
                    <a:pt x="12088" y="16049"/>
                    <a:pt x="10906" y="16358"/>
                  </a:cubicBezTo>
                  <a:cubicBezTo>
                    <a:pt x="10518" y="16456"/>
                    <a:pt x="10123" y="16504"/>
                    <a:pt x="9729" y="16504"/>
                  </a:cubicBezTo>
                  <a:cubicBezTo>
                    <a:pt x="8930" y="16504"/>
                    <a:pt x="8136" y="16308"/>
                    <a:pt x="7420" y="15936"/>
                  </a:cubicBezTo>
                  <a:cubicBezTo>
                    <a:pt x="6309" y="15371"/>
                    <a:pt x="5477" y="14414"/>
                    <a:pt x="4962" y="13283"/>
                  </a:cubicBezTo>
                  <a:cubicBezTo>
                    <a:pt x="4407" y="12070"/>
                    <a:pt x="3687" y="10476"/>
                    <a:pt x="4140" y="9139"/>
                  </a:cubicBezTo>
                  <a:cubicBezTo>
                    <a:pt x="4175" y="9028"/>
                    <a:pt x="4147" y="8967"/>
                    <a:pt x="4097" y="8967"/>
                  </a:cubicBezTo>
                  <a:cubicBezTo>
                    <a:pt x="4059" y="8967"/>
                    <a:pt x="4009" y="9002"/>
                    <a:pt x="3965" y="9078"/>
                  </a:cubicBezTo>
                  <a:cubicBezTo>
                    <a:pt x="3245" y="10394"/>
                    <a:pt x="3533" y="11884"/>
                    <a:pt x="4006" y="13221"/>
                  </a:cubicBezTo>
                  <a:cubicBezTo>
                    <a:pt x="4140" y="13602"/>
                    <a:pt x="4294" y="13982"/>
                    <a:pt x="4428" y="14363"/>
                  </a:cubicBezTo>
                  <a:cubicBezTo>
                    <a:pt x="4469" y="14476"/>
                    <a:pt x="4551" y="14651"/>
                    <a:pt x="4489" y="14774"/>
                  </a:cubicBezTo>
                  <a:cubicBezTo>
                    <a:pt x="4417" y="14918"/>
                    <a:pt x="4129" y="14980"/>
                    <a:pt x="3996" y="15042"/>
                  </a:cubicBezTo>
                  <a:cubicBezTo>
                    <a:pt x="3615" y="15196"/>
                    <a:pt x="3245" y="15330"/>
                    <a:pt x="2854" y="15463"/>
                  </a:cubicBezTo>
                  <a:cubicBezTo>
                    <a:pt x="2536" y="15575"/>
                    <a:pt x="2192" y="15714"/>
                    <a:pt x="1845" y="15714"/>
                  </a:cubicBezTo>
                  <a:cubicBezTo>
                    <a:pt x="1811" y="15714"/>
                    <a:pt x="1777" y="15712"/>
                    <a:pt x="1744" y="15710"/>
                  </a:cubicBezTo>
                  <a:cubicBezTo>
                    <a:pt x="777" y="15659"/>
                    <a:pt x="489" y="14672"/>
                    <a:pt x="150" y="13941"/>
                  </a:cubicBezTo>
                  <a:cubicBezTo>
                    <a:pt x="137" y="13915"/>
                    <a:pt x="107" y="13902"/>
                    <a:pt x="77" y="13902"/>
                  </a:cubicBezTo>
                  <a:cubicBezTo>
                    <a:pt x="38" y="13902"/>
                    <a:pt x="0" y="13925"/>
                    <a:pt x="6" y="13972"/>
                  </a:cubicBezTo>
                  <a:cubicBezTo>
                    <a:pt x="140" y="14651"/>
                    <a:pt x="418" y="15381"/>
                    <a:pt x="973" y="15812"/>
                  </a:cubicBezTo>
                  <a:cubicBezTo>
                    <a:pt x="942" y="15854"/>
                    <a:pt x="921" y="15915"/>
                    <a:pt x="942" y="15967"/>
                  </a:cubicBezTo>
                  <a:cubicBezTo>
                    <a:pt x="1044" y="16244"/>
                    <a:pt x="1229" y="16471"/>
                    <a:pt x="1425" y="16697"/>
                  </a:cubicBezTo>
                  <a:cubicBezTo>
                    <a:pt x="1631" y="16923"/>
                    <a:pt x="1837" y="17149"/>
                    <a:pt x="2073" y="17355"/>
                  </a:cubicBezTo>
                  <a:cubicBezTo>
                    <a:pt x="2525" y="17756"/>
                    <a:pt x="3050" y="18106"/>
                    <a:pt x="3615" y="18353"/>
                  </a:cubicBezTo>
                  <a:cubicBezTo>
                    <a:pt x="4196" y="18605"/>
                    <a:pt x="4808" y="18712"/>
                    <a:pt x="5424" y="18712"/>
                  </a:cubicBezTo>
                  <a:cubicBezTo>
                    <a:pt x="6137" y="18712"/>
                    <a:pt x="6854" y="18568"/>
                    <a:pt x="7533" y="18342"/>
                  </a:cubicBezTo>
                  <a:cubicBezTo>
                    <a:pt x="7893" y="18229"/>
                    <a:pt x="8232" y="18095"/>
                    <a:pt x="8571" y="17941"/>
                  </a:cubicBezTo>
                  <a:cubicBezTo>
                    <a:pt x="8911" y="17797"/>
                    <a:pt x="9270" y="17653"/>
                    <a:pt x="9590" y="17468"/>
                  </a:cubicBezTo>
                  <a:cubicBezTo>
                    <a:pt x="9734" y="17386"/>
                    <a:pt x="9867" y="17252"/>
                    <a:pt x="9846" y="17067"/>
                  </a:cubicBezTo>
                  <a:lnTo>
                    <a:pt x="9836" y="17057"/>
                  </a:lnTo>
                  <a:cubicBezTo>
                    <a:pt x="10093" y="17057"/>
                    <a:pt x="10351" y="17057"/>
                    <a:pt x="10607" y="17026"/>
                  </a:cubicBezTo>
                  <a:cubicBezTo>
                    <a:pt x="11317" y="16944"/>
                    <a:pt x="12057" y="16749"/>
                    <a:pt x="12654" y="16327"/>
                  </a:cubicBezTo>
                  <a:cubicBezTo>
                    <a:pt x="13198" y="15947"/>
                    <a:pt x="13579" y="15360"/>
                    <a:pt x="13908" y="14784"/>
                  </a:cubicBezTo>
                  <a:cubicBezTo>
                    <a:pt x="14247" y="14188"/>
                    <a:pt x="14494" y="13550"/>
                    <a:pt x="14608" y="12872"/>
                  </a:cubicBezTo>
                  <a:cubicBezTo>
                    <a:pt x="14669" y="12533"/>
                    <a:pt x="14710" y="12183"/>
                    <a:pt x="14720" y="11843"/>
                  </a:cubicBezTo>
                  <a:cubicBezTo>
                    <a:pt x="14720" y="11628"/>
                    <a:pt x="14700" y="11422"/>
                    <a:pt x="14659" y="11226"/>
                  </a:cubicBezTo>
                  <a:cubicBezTo>
                    <a:pt x="14957" y="11165"/>
                    <a:pt x="15255" y="11093"/>
                    <a:pt x="15543" y="11021"/>
                  </a:cubicBezTo>
                  <a:cubicBezTo>
                    <a:pt x="15800" y="10959"/>
                    <a:pt x="15821" y="10589"/>
                    <a:pt x="15636" y="10435"/>
                  </a:cubicBezTo>
                  <a:cubicBezTo>
                    <a:pt x="15543" y="10363"/>
                    <a:pt x="15461" y="10280"/>
                    <a:pt x="15389" y="10198"/>
                  </a:cubicBezTo>
                  <a:lnTo>
                    <a:pt x="15389" y="10198"/>
                  </a:lnTo>
                  <a:cubicBezTo>
                    <a:pt x="15430" y="10219"/>
                    <a:pt x="15471" y="10229"/>
                    <a:pt x="15522" y="10239"/>
                  </a:cubicBezTo>
                  <a:cubicBezTo>
                    <a:pt x="15522" y="10239"/>
                    <a:pt x="15522" y="10250"/>
                    <a:pt x="15533" y="10260"/>
                  </a:cubicBezTo>
                  <a:cubicBezTo>
                    <a:pt x="15892" y="10805"/>
                    <a:pt x="16417" y="11299"/>
                    <a:pt x="16911" y="11710"/>
                  </a:cubicBezTo>
                  <a:cubicBezTo>
                    <a:pt x="17394" y="12111"/>
                    <a:pt x="17908" y="12481"/>
                    <a:pt x="18484" y="12748"/>
                  </a:cubicBezTo>
                  <a:cubicBezTo>
                    <a:pt x="19018" y="12995"/>
                    <a:pt x="19605" y="13160"/>
                    <a:pt x="20201" y="13191"/>
                  </a:cubicBezTo>
                  <a:cubicBezTo>
                    <a:pt x="20274" y="13195"/>
                    <a:pt x="20347" y="13197"/>
                    <a:pt x="20419" y="13197"/>
                  </a:cubicBezTo>
                  <a:cubicBezTo>
                    <a:pt x="21006" y="13197"/>
                    <a:pt x="21564" y="13054"/>
                    <a:pt x="22114" y="12862"/>
                  </a:cubicBezTo>
                  <a:cubicBezTo>
                    <a:pt x="22505" y="12718"/>
                    <a:pt x="22895" y="12563"/>
                    <a:pt x="23275" y="12399"/>
                  </a:cubicBezTo>
                  <a:cubicBezTo>
                    <a:pt x="23656" y="12245"/>
                    <a:pt x="24098" y="12111"/>
                    <a:pt x="24427" y="11864"/>
                  </a:cubicBezTo>
                  <a:cubicBezTo>
                    <a:pt x="24550" y="11761"/>
                    <a:pt x="24561" y="11576"/>
                    <a:pt x="24489" y="11453"/>
                  </a:cubicBezTo>
                  <a:lnTo>
                    <a:pt x="24489" y="11453"/>
                  </a:lnTo>
                  <a:cubicBezTo>
                    <a:pt x="24505" y="11453"/>
                    <a:pt x="24521" y="11453"/>
                    <a:pt x="24538" y="11453"/>
                  </a:cubicBezTo>
                  <a:cubicBezTo>
                    <a:pt x="25714" y="11453"/>
                    <a:pt x="26886" y="11071"/>
                    <a:pt x="27759" y="10250"/>
                  </a:cubicBezTo>
                  <a:cubicBezTo>
                    <a:pt x="27841" y="10178"/>
                    <a:pt x="27923" y="10095"/>
                    <a:pt x="28005" y="10013"/>
                  </a:cubicBezTo>
                  <a:cubicBezTo>
                    <a:pt x="28022" y="10165"/>
                    <a:pt x="28137" y="10276"/>
                    <a:pt x="28291" y="10276"/>
                  </a:cubicBezTo>
                  <a:cubicBezTo>
                    <a:pt x="28325" y="10276"/>
                    <a:pt x="28360" y="10271"/>
                    <a:pt x="28396" y="10260"/>
                  </a:cubicBezTo>
                  <a:cubicBezTo>
                    <a:pt x="28839" y="10127"/>
                    <a:pt x="29250" y="9910"/>
                    <a:pt x="29682" y="9736"/>
                  </a:cubicBezTo>
                  <a:cubicBezTo>
                    <a:pt x="30031" y="9592"/>
                    <a:pt x="30432" y="9540"/>
                    <a:pt x="30761" y="9355"/>
                  </a:cubicBezTo>
                  <a:lnTo>
                    <a:pt x="30772" y="9355"/>
                  </a:lnTo>
                  <a:cubicBezTo>
                    <a:pt x="30772" y="9355"/>
                    <a:pt x="30782" y="9355"/>
                    <a:pt x="30792" y="9366"/>
                  </a:cubicBezTo>
                  <a:lnTo>
                    <a:pt x="30854" y="9396"/>
                  </a:lnTo>
                  <a:cubicBezTo>
                    <a:pt x="30885" y="9407"/>
                    <a:pt x="30905" y="9407"/>
                    <a:pt x="30936" y="9407"/>
                  </a:cubicBezTo>
                  <a:lnTo>
                    <a:pt x="30987" y="9407"/>
                  </a:lnTo>
                  <a:cubicBezTo>
                    <a:pt x="31039" y="9396"/>
                    <a:pt x="31080" y="9386"/>
                    <a:pt x="31131" y="9366"/>
                  </a:cubicBezTo>
                  <a:lnTo>
                    <a:pt x="31204" y="9355"/>
                  </a:lnTo>
                  <a:cubicBezTo>
                    <a:pt x="31204" y="9345"/>
                    <a:pt x="31214" y="9345"/>
                    <a:pt x="31224" y="9345"/>
                  </a:cubicBezTo>
                  <a:cubicBezTo>
                    <a:pt x="31265" y="9325"/>
                    <a:pt x="31307" y="9293"/>
                    <a:pt x="31348" y="9252"/>
                  </a:cubicBezTo>
                  <a:cubicBezTo>
                    <a:pt x="31368" y="9242"/>
                    <a:pt x="31378" y="9211"/>
                    <a:pt x="31389" y="9190"/>
                  </a:cubicBezTo>
                  <a:cubicBezTo>
                    <a:pt x="31409" y="9160"/>
                    <a:pt x="31419" y="9129"/>
                    <a:pt x="31430" y="9098"/>
                  </a:cubicBezTo>
                  <a:lnTo>
                    <a:pt x="31430" y="9037"/>
                  </a:lnTo>
                  <a:lnTo>
                    <a:pt x="31419" y="8964"/>
                  </a:lnTo>
                  <a:cubicBezTo>
                    <a:pt x="31409" y="8944"/>
                    <a:pt x="31399" y="8923"/>
                    <a:pt x="31378" y="8913"/>
                  </a:cubicBezTo>
                  <a:cubicBezTo>
                    <a:pt x="31368" y="8893"/>
                    <a:pt x="31348" y="8872"/>
                    <a:pt x="31337" y="8861"/>
                  </a:cubicBezTo>
                  <a:cubicBezTo>
                    <a:pt x="31327" y="8852"/>
                    <a:pt x="31316" y="8852"/>
                    <a:pt x="31316" y="8852"/>
                  </a:cubicBezTo>
                  <a:cubicBezTo>
                    <a:pt x="31296" y="8831"/>
                    <a:pt x="31265" y="8820"/>
                    <a:pt x="31245" y="8810"/>
                  </a:cubicBezTo>
                  <a:cubicBezTo>
                    <a:pt x="31193" y="8790"/>
                    <a:pt x="31131" y="8779"/>
                    <a:pt x="31080" y="8779"/>
                  </a:cubicBezTo>
                  <a:cubicBezTo>
                    <a:pt x="31060" y="8790"/>
                    <a:pt x="31028" y="8790"/>
                    <a:pt x="31008" y="8790"/>
                  </a:cubicBezTo>
                  <a:cubicBezTo>
                    <a:pt x="30977" y="8759"/>
                    <a:pt x="30936" y="8728"/>
                    <a:pt x="30885" y="8708"/>
                  </a:cubicBezTo>
                  <a:cubicBezTo>
                    <a:pt x="30443" y="8573"/>
                    <a:pt x="30000" y="8430"/>
                    <a:pt x="29558" y="8286"/>
                  </a:cubicBezTo>
                  <a:cubicBezTo>
                    <a:pt x="29516" y="8274"/>
                    <a:pt x="29471" y="8269"/>
                    <a:pt x="29428" y="8269"/>
                  </a:cubicBezTo>
                  <a:cubicBezTo>
                    <a:pt x="29397" y="8269"/>
                    <a:pt x="29368" y="8271"/>
                    <a:pt x="29342" y="8276"/>
                  </a:cubicBezTo>
                  <a:lnTo>
                    <a:pt x="29342" y="8173"/>
                  </a:lnTo>
                  <a:cubicBezTo>
                    <a:pt x="29353" y="8091"/>
                    <a:pt x="29312" y="8029"/>
                    <a:pt x="29260" y="7998"/>
                  </a:cubicBezTo>
                  <a:cubicBezTo>
                    <a:pt x="29363" y="7679"/>
                    <a:pt x="29424" y="7340"/>
                    <a:pt x="29363" y="7031"/>
                  </a:cubicBezTo>
                  <a:cubicBezTo>
                    <a:pt x="29351" y="6978"/>
                    <a:pt x="29308" y="6945"/>
                    <a:pt x="29262" y="6945"/>
                  </a:cubicBezTo>
                  <a:cubicBezTo>
                    <a:pt x="29228" y="6945"/>
                    <a:pt x="29194" y="6962"/>
                    <a:pt x="29168" y="7001"/>
                  </a:cubicBezTo>
                  <a:cubicBezTo>
                    <a:pt x="29106" y="7113"/>
                    <a:pt x="29034" y="7216"/>
                    <a:pt x="29003" y="7330"/>
                  </a:cubicBezTo>
                  <a:cubicBezTo>
                    <a:pt x="28962" y="7442"/>
                    <a:pt x="28942" y="7545"/>
                    <a:pt x="28900" y="7659"/>
                  </a:cubicBezTo>
                  <a:cubicBezTo>
                    <a:pt x="28818" y="7906"/>
                    <a:pt x="28715" y="8152"/>
                    <a:pt x="28581" y="8379"/>
                  </a:cubicBezTo>
                  <a:cubicBezTo>
                    <a:pt x="28325" y="8810"/>
                    <a:pt x="28026" y="9222"/>
                    <a:pt x="27656" y="9551"/>
                  </a:cubicBezTo>
                  <a:cubicBezTo>
                    <a:pt x="26895" y="10209"/>
                    <a:pt x="25969" y="10692"/>
                    <a:pt x="24962" y="10805"/>
                  </a:cubicBezTo>
                  <a:cubicBezTo>
                    <a:pt x="24793" y="10824"/>
                    <a:pt x="24624" y="10833"/>
                    <a:pt x="24453" y="10833"/>
                  </a:cubicBezTo>
                  <a:cubicBezTo>
                    <a:pt x="23606" y="10833"/>
                    <a:pt x="22751" y="10601"/>
                    <a:pt x="22032" y="10147"/>
                  </a:cubicBezTo>
                  <a:cubicBezTo>
                    <a:pt x="21517" y="9839"/>
                    <a:pt x="21086" y="9417"/>
                    <a:pt x="20684" y="8975"/>
                  </a:cubicBezTo>
                  <a:cubicBezTo>
                    <a:pt x="20273" y="8522"/>
                    <a:pt x="19841" y="8049"/>
                    <a:pt x="19564" y="7494"/>
                  </a:cubicBezTo>
                  <a:cubicBezTo>
                    <a:pt x="19224" y="6857"/>
                    <a:pt x="19101" y="6096"/>
                    <a:pt x="19029" y="5386"/>
                  </a:cubicBezTo>
                  <a:cubicBezTo>
                    <a:pt x="18957" y="4687"/>
                    <a:pt x="18926" y="3916"/>
                    <a:pt x="19039" y="3226"/>
                  </a:cubicBezTo>
                  <a:cubicBezTo>
                    <a:pt x="19058" y="3092"/>
                    <a:pt x="18942" y="2998"/>
                    <a:pt x="18829" y="2998"/>
                  </a:cubicBezTo>
                  <a:cubicBezTo>
                    <a:pt x="18761" y="2998"/>
                    <a:pt x="18694" y="3032"/>
                    <a:pt x="18659" y="3114"/>
                  </a:cubicBezTo>
                  <a:cubicBezTo>
                    <a:pt x="18392" y="3741"/>
                    <a:pt x="18268" y="4460"/>
                    <a:pt x="18237" y="5139"/>
                  </a:cubicBezTo>
                  <a:cubicBezTo>
                    <a:pt x="18206" y="5890"/>
                    <a:pt x="18371" y="6599"/>
                    <a:pt x="18577" y="7309"/>
                  </a:cubicBezTo>
                  <a:lnTo>
                    <a:pt x="18730" y="7864"/>
                  </a:lnTo>
                  <a:cubicBezTo>
                    <a:pt x="18772" y="8018"/>
                    <a:pt x="18874" y="8224"/>
                    <a:pt x="18865" y="8379"/>
                  </a:cubicBezTo>
                  <a:cubicBezTo>
                    <a:pt x="18844" y="8502"/>
                    <a:pt x="18618" y="8553"/>
                    <a:pt x="18515" y="8594"/>
                  </a:cubicBezTo>
                  <a:cubicBezTo>
                    <a:pt x="18330" y="8676"/>
                    <a:pt x="18145" y="8759"/>
                    <a:pt x="17960" y="8831"/>
                  </a:cubicBezTo>
                  <a:cubicBezTo>
                    <a:pt x="17590" y="8985"/>
                    <a:pt x="17219" y="9129"/>
                    <a:pt x="16849" y="9273"/>
                  </a:cubicBezTo>
                  <a:cubicBezTo>
                    <a:pt x="16500" y="9407"/>
                    <a:pt x="16129" y="9592"/>
                    <a:pt x="15759" y="9684"/>
                  </a:cubicBezTo>
                  <a:cubicBezTo>
                    <a:pt x="15740" y="9688"/>
                    <a:pt x="15721" y="9690"/>
                    <a:pt x="15702" y="9690"/>
                  </a:cubicBezTo>
                  <a:cubicBezTo>
                    <a:pt x="15397" y="9690"/>
                    <a:pt x="15218" y="9157"/>
                    <a:pt x="15111" y="8944"/>
                  </a:cubicBezTo>
                  <a:cubicBezTo>
                    <a:pt x="14926" y="8543"/>
                    <a:pt x="14834" y="8121"/>
                    <a:pt x="14710" y="7710"/>
                  </a:cubicBezTo>
                  <a:cubicBezTo>
                    <a:pt x="14692" y="7658"/>
                    <a:pt x="14643" y="7635"/>
                    <a:pt x="14595" y="7635"/>
                  </a:cubicBezTo>
                  <a:cubicBezTo>
                    <a:pt x="14537" y="7635"/>
                    <a:pt x="14479" y="7669"/>
                    <a:pt x="14473" y="7730"/>
                  </a:cubicBezTo>
                  <a:cubicBezTo>
                    <a:pt x="14453" y="7977"/>
                    <a:pt x="14464" y="8214"/>
                    <a:pt x="14505" y="8450"/>
                  </a:cubicBezTo>
                  <a:cubicBezTo>
                    <a:pt x="14432" y="8235"/>
                    <a:pt x="14371" y="8018"/>
                    <a:pt x="14320" y="7792"/>
                  </a:cubicBezTo>
                  <a:cubicBezTo>
                    <a:pt x="14176" y="7196"/>
                    <a:pt x="14114" y="6569"/>
                    <a:pt x="14206" y="5962"/>
                  </a:cubicBezTo>
                  <a:cubicBezTo>
                    <a:pt x="14258" y="5664"/>
                    <a:pt x="14371" y="5397"/>
                    <a:pt x="14443" y="5098"/>
                  </a:cubicBezTo>
                  <a:cubicBezTo>
                    <a:pt x="14473" y="4975"/>
                    <a:pt x="14473" y="4851"/>
                    <a:pt x="14453" y="4738"/>
                  </a:cubicBezTo>
                  <a:cubicBezTo>
                    <a:pt x="14546" y="4728"/>
                    <a:pt x="14649" y="4666"/>
                    <a:pt x="14690" y="4574"/>
                  </a:cubicBezTo>
                  <a:cubicBezTo>
                    <a:pt x="14710" y="4522"/>
                    <a:pt x="14710" y="4471"/>
                    <a:pt x="14710" y="4430"/>
                  </a:cubicBezTo>
                  <a:lnTo>
                    <a:pt x="14710" y="4316"/>
                  </a:lnTo>
                  <a:cubicBezTo>
                    <a:pt x="14823" y="4142"/>
                    <a:pt x="14813" y="3843"/>
                    <a:pt x="14793" y="3669"/>
                  </a:cubicBezTo>
                  <a:cubicBezTo>
                    <a:pt x="14752" y="3319"/>
                    <a:pt x="14617" y="2990"/>
                    <a:pt x="14484" y="2671"/>
                  </a:cubicBezTo>
                  <a:cubicBezTo>
                    <a:pt x="14320" y="2280"/>
                    <a:pt x="14144" y="1880"/>
                    <a:pt x="13970" y="1478"/>
                  </a:cubicBezTo>
                  <a:cubicBezTo>
                    <a:pt x="13877" y="1283"/>
                    <a:pt x="13785" y="1078"/>
                    <a:pt x="13703" y="882"/>
                  </a:cubicBezTo>
                  <a:cubicBezTo>
                    <a:pt x="13620" y="697"/>
                    <a:pt x="13559" y="491"/>
                    <a:pt x="13456" y="317"/>
                  </a:cubicBezTo>
                  <a:cubicBezTo>
                    <a:pt x="13315" y="98"/>
                    <a:pt x="13111" y="0"/>
                    <a:pt x="1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5"/>
            <p:cNvSpPr/>
            <p:nvPr/>
          </p:nvSpPr>
          <p:spPr>
            <a:xfrm>
              <a:off x="8417297" y="4103169"/>
              <a:ext cx="156212" cy="102823"/>
            </a:xfrm>
            <a:custGeom>
              <a:rect b="b" l="l" r="r" t="t"/>
              <a:pathLst>
                <a:path extrusionOk="0" h="3588" w="5451">
                  <a:moveTo>
                    <a:pt x="2175" y="1"/>
                  </a:moveTo>
                  <a:cubicBezTo>
                    <a:pt x="1484" y="1"/>
                    <a:pt x="796" y="221"/>
                    <a:pt x="227" y="662"/>
                  </a:cubicBezTo>
                  <a:cubicBezTo>
                    <a:pt x="0" y="830"/>
                    <a:pt x="164" y="1148"/>
                    <a:pt x="382" y="1148"/>
                  </a:cubicBezTo>
                  <a:cubicBezTo>
                    <a:pt x="432" y="1148"/>
                    <a:pt x="484" y="1132"/>
                    <a:pt x="535" y="1094"/>
                  </a:cubicBezTo>
                  <a:cubicBezTo>
                    <a:pt x="617" y="1032"/>
                    <a:pt x="710" y="1001"/>
                    <a:pt x="802" y="991"/>
                  </a:cubicBezTo>
                  <a:cubicBezTo>
                    <a:pt x="844" y="1083"/>
                    <a:pt x="926" y="1156"/>
                    <a:pt x="1049" y="1186"/>
                  </a:cubicBezTo>
                  <a:cubicBezTo>
                    <a:pt x="1173" y="1207"/>
                    <a:pt x="1327" y="1248"/>
                    <a:pt x="1481" y="1268"/>
                  </a:cubicBezTo>
                  <a:cubicBezTo>
                    <a:pt x="1584" y="1361"/>
                    <a:pt x="1697" y="1444"/>
                    <a:pt x="1821" y="1495"/>
                  </a:cubicBezTo>
                  <a:cubicBezTo>
                    <a:pt x="1790" y="1639"/>
                    <a:pt x="1851" y="1793"/>
                    <a:pt x="1995" y="1855"/>
                  </a:cubicBezTo>
                  <a:cubicBezTo>
                    <a:pt x="2031" y="1873"/>
                    <a:pt x="2069" y="1881"/>
                    <a:pt x="2107" y="1881"/>
                  </a:cubicBezTo>
                  <a:cubicBezTo>
                    <a:pt x="2156" y="1881"/>
                    <a:pt x="2206" y="1867"/>
                    <a:pt x="2253" y="1844"/>
                  </a:cubicBezTo>
                  <a:cubicBezTo>
                    <a:pt x="2253" y="1937"/>
                    <a:pt x="2273" y="2019"/>
                    <a:pt x="2304" y="2112"/>
                  </a:cubicBezTo>
                  <a:cubicBezTo>
                    <a:pt x="2406" y="2369"/>
                    <a:pt x="2520" y="2616"/>
                    <a:pt x="2633" y="2863"/>
                  </a:cubicBezTo>
                  <a:cubicBezTo>
                    <a:pt x="2641" y="2882"/>
                    <a:pt x="2658" y="2891"/>
                    <a:pt x="2675" y="2891"/>
                  </a:cubicBezTo>
                  <a:cubicBezTo>
                    <a:pt x="2702" y="2891"/>
                    <a:pt x="2728" y="2869"/>
                    <a:pt x="2715" y="2831"/>
                  </a:cubicBezTo>
                  <a:cubicBezTo>
                    <a:pt x="2643" y="2585"/>
                    <a:pt x="2550" y="2338"/>
                    <a:pt x="2468" y="2102"/>
                  </a:cubicBezTo>
                  <a:cubicBezTo>
                    <a:pt x="2427" y="1988"/>
                    <a:pt x="2386" y="1875"/>
                    <a:pt x="2458" y="1762"/>
                  </a:cubicBezTo>
                  <a:cubicBezTo>
                    <a:pt x="2509" y="1690"/>
                    <a:pt x="2602" y="1670"/>
                    <a:pt x="2685" y="1649"/>
                  </a:cubicBezTo>
                  <a:cubicBezTo>
                    <a:pt x="2900" y="1618"/>
                    <a:pt x="3126" y="1618"/>
                    <a:pt x="3352" y="1577"/>
                  </a:cubicBezTo>
                  <a:cubicBezTo>
                    <a:pt x="3599" y="1536"/>
                    <a:pt x="3846" y="1474"/>
                    <a:pt x="4104" y="1423"/>
                  </a:cubicBezTo>
                  <a:cubicBezTo>
                    <a:pt x="4152" y="1416"/>
                    <a:pt x="4221" y="1399"/>
                    <a:pt x="4286" y="1399"/>
                  </a:cubicBezTo>
                  <a:cubicBezTo>
                    <a:pt x="4316" y="1399"/>
                    <a:pt x="4345" y="1403"/>
                    <a:pt x="4371" y="1412"/>
                  </a:cubicBezTo>
                  <a:cubicBezTo>
                    <a:pt x="4442" y="1453"/>
                    <a:pt x="4504" y="1536"/>
                    <a:pt x="4556" y="1608"/>
                  </a:cubicBezTo>
                  <a:cubicBezTo>
                    <a:pt x="4679" y="1793"/>
                    <a:pt x="4792" y="1988"/>
                    <a:pt x="4885" y="2194"/>
                  </a:cubicBezTo>
                  <a:cubicBezTo>
                    <a:pt x="4977" y="2390"/>
                    <a:pt x="5070" y="2595"/>
                    <a:pt x="5132" y="2811"/>
                  </a:cubicBezTo>
                  <a:cubicBezTo>
                    <a:pt x="5162" y="2914"/>
                    <a:pt x="5183" y="3027"/>
                    <a:pt x="5193" y="3140"/>
                  </a:cubicBezTo>
                  <a:lnTo>
                    <a:pt x="5193" y="3325"/>
                  </a:lnTo>
                  <a:cubicBezTo>
                    <a:pt x="5193" y="3387"/>
                    <a:pt x="5214" y="3448"/>
                    <a:pt x="5214" y="3510"/>
                  </a:cubicBezTo>
                  <a:cubicBezTo>
                    <a:pt x="5214" y="3561"/>
                    <a:pt x="5253" y="3587"/>
                    <a:pt x="5294" y="3587"/>
                  </a:cubicBezTo>
                  <a:cubicBezTo>
                    <a:pt x="5335" y="3587"/>
                    <a:pt x="5378" y="3561"/>
                    <a:pt x="5388" y="3510"/>
                  </a:cubicBezTo>
                  <a:cubicBezTo>
                    <a:pt x="5409" y="3459"/>
                    <a:pt x="5440" y="3418"/>
                    <a:pt x="5440" y="3366"/>
                  </a:cubicBezTo>
                  <a:cubicBezTo>
                    <a:pt x="5450" y="3325"/>
                    <a:pt x="5450" y="3274"/>
                    <a:pt x="5450" y="3233"/>
                  </a:cubicBezTo>
                  <a:cubicBezTo>
                    <a:pt x="5450" y="3119"/>
                    <a:pt x="5440" y="2996"/>
                    <a:pt x="5420" y="2883"/>
                  </a:cubicBezTo>
                  <a:cubicBezTo>
                    <a:pt x="5388" y="2678"/>
                    <a:pt x="5358" y="2461"/>
                    <a:pt x="5276" y="2276"/>
                  </a:cubicBezTo>
                  <a:cubicBezTo>
                    <a:pt x="5203" y="2061"/>
                    <a:pt x="5101" y="1865"/>
                    <a:pt x="4998" y="1670"/>
                  </a:cubicBezTo>
                  <a:cubicBezTo>
                    <a:pt x="4895" y="1495"/>
                    <a:pt x="4803" y="1279"/>
                    <a:pt x="4669" y="1135"/>
                  </a:cubicBezTo>
                  <a:cubicBezTo>
                    <a:pt x="4545" y="991"/>
                    <a:pt x="4371" y="898"/>
                    <a:pt x="4186" y="898"/>
                  </a:cubicBezTo>
                  <a:cubicBezTo>
                    <a:pt x="4175" y="888"/>
                    <a:pt x="4175" y="878"/>
                    <a:pt x="4175" y="878"/>
                  </a:cubicBezTo>
                  <a:cubicBezTo>
                    <a:pt x="4134" y="795"/>
                    <a:pt x="4083" y="754"/>
                    <a:pt x="4021" y="724"/>
                  </a:cubicBezTo>
                  <a:cubicBezTo>
                    <a:pt x="4021" y="631"/>
                    <a:pt x="3969" y="539"/>
                    <a:pt x="3857" y="466"/>
                  </a:cubicBezTo>
                  <a:cubicBezTo>
                    <a:pt x="3340" y="156"/>
                    <a:pt x="2757" y="1"/>
                    <a:pt x="2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5"/>
            <p:cNvSpPr/>
            <p:nvPr/>
          </p:nvSpPr>
          <p:spPr>
            <a:xfrm>
              <a:off x="7780532" y="4344436"/>
              <a:ext cx="142055" cy="80356"/>
            </a:xfrm>
            <a:custGeom>
              <a:rect b="b" l="l" r="r" t="t"/>
              <a:pathLst>
                <a:path extrusionOk="0" h="2804" w="4957">
                  <a:moveTo>
                    <a:pt x="2236" y="1"/>
                  </a:moveTo>
                  <a:cubicBezTo>
                    <a:pt x="1886" y="1"/>
                    <a:pt x="1533" y="39"/>
                    <a:pt x="1193" y="99"/>
                  </a:cubicBezTo>
                  <a:cubicBezTo>
                    <a:pt x="761" y="181"/>
                    <a:pt x="370" y="315"/>
                    <a:pt x="103" y="664"/>
                  </a:cubicBezTo>
                  <a:cubicBezTo>
                    <a:pt x="0" y="798"/>
                    <a:pt x="62" y="1014"/>
                    <a:pt x="247" y="1034"/>
                  </a:cubicBezTo>
                  <a:cubicBezTo>
                    <a:pt x="1059" y="1127"/>
                    <a:pt x="1758" y="1549"/>
                    <a:pt x="2221" y="2238"/>
                  </a:cubicBezTo>
                  <a:cubicBezTo>
                    <a:pt x="2252" y="2300"/>
                    <a:pt x="2313" y="2320"/>
                    <a:pt x="2386" y="2330"/>
                  </a:cubicBezTo>
                  <a:cubicBezTo>
                    <a:pt x="2303" y="2464"/>
                    <a:pt x="2334" y="2618"/>
                    <a:pt x="2427" y="2773"/>
                  </a:cubicBezTo>
                  <a:cubicBezTo>
                    <a:pt x="2437" y="2794"/>
                    <a:pt x="2457" y="2803"/>
                    <a:pt x="2477" y="2803"/>
                  </a:cubicBezTo>
                  <a:cubicBezTo>
                    <a:pt x="2515" y="2803"/>
                    <a:pt x="2557" y="2772"/>
                    <a:pt x="2550" y="2731"/>
                  </a:cubicBezTo>
                  <a:cubicBezTo>
                    <a:pt x="2530" y="2649"/>
                    <a:pt x="2498" y="2515"/>
                    <a:pt x="2550" y="2444"/>
                  </a:cubicBezTo>
                  <a:cubicBezTo>
                    <a:pt x="2612" y="2341"/>
                    <a:pt x="2786" y="2268"/>
                    <a:pt x="2889" y="2217"/>
                  </a:cubicBezTo>
                  <a:cubicBezTo>
                    <a:pt x="3126" y="2124"/>
                    <a:pt x="3393" y="2083"/>
                    <a:pt x="3640" y="2022"/>
                  </a:cubicBezTo>
                  <a:cubicBezTo>
                    <a:pt x="3897" y="1960"/>
                    <a:pt x="4144" y="1878"/>
                    <a:pt x="4401" y="1827"/>
                  </a:cubicBezTo>
                  <a:cubicBezTo>
                    <a:pt x="4430" y="1821"/>
                    <a:pt x="4457" y="1817"/>
                    <a:pt x="4481" y="1817"/>
                  </a:cubicBezTo>
                  <a:cubicBezTo>
                    <a:pt x="4543" y="1817"/>
                    <a:pt x="4590" y="1839"/>
                    <a:pt x="4627" y="1898"/>
                  </a:cubicBezTo>
                  <a:cubicBezTo>
                    <a:pt x="4678" y="1991"/>
                    <a:pt x="4699" y="2063"/>
                    <a:pt x="4781" y="2135"/>
                  </a:cubicBezTo>
                  <a:cubicBezTo>
                    <a:pt x="4805" y="2151"/>
                    <a:pt x="4823" y="2172"/>
                    <a:pt x="4848" y="2172"/>
                  </a:cubicBezTo>
                  <a:cubicBezTo>
                    <a:pt x="4856" y="2172"/>
                    <a:pt x="4864" y="2170"/>
                    <a:pt x="4874" y="2165"/>
                  </a:cubicBezTo>
                  <a:cubicBezTo>
                    <a:pt x="4925" y="2145"/>
                    <a:pt x="4956" y="2032"/>
                    <a:pt x="4956" y="1980"/>
                  </a:cubicBezTo>
                  <a:cubicBezTo>
                    <a:pt x="4956" y="1827"/>
                    <a:pt x="4833" y="1651"/>
                    <a:pt x="4689" y="1580"/>
                  </a:cubicBezTo>
                  <a:cubicBezTo>
                    <a:pt x="4760" y="1549"/>
                    <a:pt x="4812" y="1487"/>
                    <a:pt x="4771" y="1395"/>
                  </a:cubicBezTo>
                  <a:cubicBezTo>
                    <a:pt x="4699" y="1261"/>
                    <a:pt x="4607" y="1178"/>
                    <a:pt x="4493" y="1148"/>
                  </a:cubicBezTo>
                  <a:cubicBezTo>
                    <a:pt x="3917" y="561"/>
                    <a:pt x="3311" y="47"/>
                    <a:pt x="2457" y="6"/>
                  </a:cubicBezTo>
                  <a:cubicBezTo>
                    <a:pt x="2384" y="3"/>
                    <a:pt x="2310" y="1"/>
                    <a:pt x="2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5"/>
            <p:cNvSpPr/>
            <p:nvPr/>
          </p:nvSpPr>
          <p:spPr>
            <a:xfrm>
              <a:off x="7357664" y="4502539"/>
              <a:ext cx="102279" cy="45651"/>
            </a:xfrm>
            <a:custGeom>
              <a:rect b="b" l="l" r="r" t="t"/>
              <a:pathLst>
                <a:path extrusionOk="0" h="1593" w="3569">
                  <a:moveTo>
                    <a:pt x="461" y="497"/>
                  </a:moveTo>
                  <a:cubicBezTo>
                    <a:pt x="454" y="510"/>
                    <a:pt x="445" y="523"/>
                    <a:pt x="432" y="535"/>
                  </a:cubicBezTo>
                  <a:lnTo>
                    <a:pt x="461" y="497"/>
                  </a:lnTo>
                  <a:close/>
                  <a:moveTo>
                    <a:pt x="2129" y="1"/>
                  </a:moveTo>
                  <a:cubicBezTo>
                    <a:pt x="1635" y="1"/>
                    <a:pt x="1131" y="83"/>
                    <a:pt x="679" y="289"/>
                  </a:cubicBezTo>
                  <a:cubicBezTo>
                    <a:pt x="617" y="320"/>
                    <a:pt x="566" y="361"/>
                    <a:pt x="535" y="412"/>
                  </a:cubicBezTo>
                  <a:cubicBezTo>
                    <a:pt x="535" y="423"/>
                    <a:pt x="525" y="423"/>
                    <a:pt x="525" y="423"/>
                  </a:cubicBezTo>
                  <a:cubicBezTo>
                    <a:pt x="494" y="443"/>
                    <a:pt x="484" y="453"/>
                    <a:pt x="473" y="474"/>
                  </a:cubicBezTo>
                  <a:cubicBezTo>
                    <a:pt x="470" y="480"/>
                    <a:pt x="466" y="487"/>
                    <a:pt x="463" y="494"/>
                  </a:cubicBezTo>
                  <a:lnTo>
                    <a:pt x="463" y="494"/>
                  </a:lnTo>
                  <a:cubicBezTo>
                    <a:pt x="453" y="495"/>
                    <a:pt x="452" y="505"/>
                    <a:pt x="443" y="515"/>
                  </a:cubicBezTo>
                  <a:cubicBezTo>
                    <a:pt x="432" y="525"/>
                    <a:pt x="422" y="546"/>
                    <a:pt x="422" y="567"/>
                  </a:cubicBezTo>
                  <a:cubicBezTo>
                    <a:pt x="340" y="567"/>
                    <a:pt x="267" y="576"/>
                    <a:pt x="185" y="597"/>
                  </a:cubicBezTo>
                  <a:cubicBezTo>
                    <a:pt x="0" y="649"/>
                    <a:pt x="31" y="967"/>
                    <a:pt x="226" y="988"/>
                  </a:cubicBezTo>
                  <a:cubicBezTo>
                    <a:pt x="340" y="998"/>
                    <a:pt x="463" y="1029"/>
                    <a:pt x="587" y="1049"/>
                  </a:cubicBezTo>
                  <a:cubicBezTo>
                    <a:pt x="720" y="1081"/>
                    <a:pt x="854" y="1091"/>
                    <a:pt x="987" y="1132"/>
                  </a:cubicBezTo>
                  <a:cubicBezTo>
                    <a:pt x="1090" y="1163"/>
                    <a:pt x="1193" y="1204"/>
                    <a:pt x="1286" y="1266"/>
                  </a:cubicBezTo>
                  <a:cubicBezTo>
                    <a:pt x="1389" y="1337"/>
                    <a:pt x="1450" y="1440"/>
                    <a:pt x="1553" y="1522"/>
                  </a:cubicBezTo>
                  <a:cubicBezTo>
                    <a:pt x="1616" y="1572"/>
                    <a:pt x="1683" y="1592"/>
                    <a:pt x="1750" y="1592"/>
                  </a:cubicBezTo>
                  <a:cubicBezTo>
                    <a:pt x="1837" y="1592"/>
                    <a:pt x="1925" y="1559"/>
                    <a:pt x="2006" y="1513"/>
                  </a:cubicBezTo>
                  <a:lnTo>
                    <a:pt x="2468" y="1266"/>
                  </a:lnTo>
                  <a:cubicBezTo>
                    <a:pt x="2787" y="1081"/>
                    <a:pt x="3105" y="906"/>
                    <a:pt x="3425" y="731"/>
                  </a:cubicBezTo>
                  <a:cubicBezTo>
                    <a:pt x="3569" y="649"/>
                    <a:pt x="3569" y="391"/>
                    <a:pt x="3434" y="299"/>
                  </a:cubicBezTo>
                  <a:cubicBezTo>
                    <a:pt x="3044" y="32"/>
                    <a:pt x="2591" y="1"/>
                    <a:pt x="21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5"/>
            <p:cNvSpPr/>
            <p:nvPr/>
          </p:nvSpPr>
          <p:spPr>
            <a:xfrm>
              <a:off x="7340899" y="3745094"/>
              <a:ext cx="250151" cy="69265"/>
            </a:xfrm>
            <a:custGeom>
              <a:rect b="b" l="l" r="r" t="t"/>
              <a:pathLst>
                <a:path extrusionOk="0" h="2417" w="8729">
                  <a:moveTo>
                    <a:pt x="3448" y="0"/>
                  </a:moveTo>
                  <a:cubicBezTo>
                    <a:pt x="2840" y="0"/>
                    <a:pt x="2267" y="135"/>
                    <a:pt x="1706" y="427"/>
                  </a:cubicBezTo>
                  <a:cubicBezTo>
                    <a:pt x="1316" y="622"/>
                    <a:pt x="1007" y="869"/>
                    <a:pt x="699" y="1157"/>
                  </a:cubicBezTo>
                  <a:cubicBezTo>
                    <a:pt x="421" y="1424"/>
                    <a:pt x="92" y="1753"/>
                    <a:pt x="9" y="2144"/>
                  </a:cubicBezTo>
                  <a:cubicBezTo>
                    <a:pt x="1" y="2205"/>
                    <a:pt x="57" y="2265"/>
                    <a:pt x="112" y="2265"/>
                  </a:cubicBezTo>
                  <a:cubicBezTo>
                    <a:pt x="123" y="2265"/>
                    <a:pt x="133" y="2262"/>
                    <a:pt x="143" y="2258"/>
                  </a:cubicBezTo>
                  <a:cubicBezTo>
                    <a:pt x="482" y="2103"/>
                    <a:pt x="760" y="1815"/>
                    <a:pt x="1058" y="1589"/>
                  </a:cubicBezTo>
                  <a:cubicBezTo>
                    <a:pt x="1367" y="1363"/>
                    <a:pt x="1737" y="1177"/>
                    <a:pt x="2086" y="1013"/>
                  </a:cubicBezTo>
                  <a:cubicBezTo>
                    <a:pt x="2477" y="818"/>
                    <a:pt x="2879" y="695"/>
                    <a:pt x="3320" y="684"/>
                  </a:cubicBezTo>
                  <a:cubicBezTo>
                    <a:pt x="3690" y="684"/>
                    <a:pt x="4081" y="736"/>
                    <a:pt x="4441" y="828"/>
                  </a:cubicBezTo>
                  <a:cubicBezTo>
                    <a:pt x="4780" y="921"/>
                    <a:pt x="5109" y="1054"/>
                    <a:pt x="5408" y="1239"/>
                  </a:cubicBezTo>
                  <a:cubicBezTo>
                    <a:pt x="5726" y="1445"/>
                    <a:pt x="5984" y="1733"/>
                    <a:pt x="6282" y="1970"/>
                  </a:cubicBezTo>
                  <a:cubicBezTo>
                    <a:pt x="6570" y="2226"/>
                    <a:pt x="6889" y="2391"/>
                    <a:pt x="7279" y="2411"/>
                  </a:cubicBezTo>
                  <a:cubicBezTo>
                    <a:pt x="7317" y="2415"/>
                    <a:pt x="7355" y="2416"/>
                    <a:pt x="7393" y="2416"/>
                  </a:cubicBezTo>
                  <a:cubicBezTo>
                    <a:pt x="7706" y="2416"/>
                    <a:pt x="8015" y="2302"/>
                    <a:pt x="8235" y="2082"/>
                  </a:cubicBezTo>
                  <a:cubicBezTo>
                    <a:pt x="8513" y="1815"/>
                    <a:pt x="8698" y="1424"/>
                    <a:pt x="8719" y="1044"/>
                  </a:cubicBezTo>
                  <a:cubicBezTo>
                    <a:pt x="8729" y="704"/>
                    <a:pt x="8637" y="283"/>
                    <a:pt x="8297" y="139"/>
                  </a:cubicBezTo>
                  <a:cubicBezTo>
                    <a:pt x="8284" y="133"/>
                    <a:pt x="8270" y="130"/>
                    <a:pt x="8256" y="130"/>
                  </a:cubicBezTo>
                  <a:cubicBezTo>
                    <a:pt x="8199" y="130"/>
                    <a:pt x="8137" y="174"/>
                    <a:pt x="8153" y="231"/>
                  </a:cubicBezTo>
                  <a:cubicBezTo>
                    <a:pt x="8225" y="540"/>
                    <a:pt x="8297" y="797"/>
                    <a:pt x="8215" y="1116"/>
                  </a:cubicBezTo>
                  <a:cubicBezTo>
                    <a:pt x="8153" y="1404"/>
                    <a:pt x="7968" y="1826"/>
                    <a:pt x="7629" y="1856"/>
                  </a:cubicBezTo>
                  <a:cubicBezTo>
                    <a:pt x="7605" y="1859"/>
                    <a:pt x="7581" y="1861"/>
                    <a:pt x="7557" y="1861"/>
                  </a:cubicBezTo>
                  <a:cubicBezTo>
                    <a:pt x="7261" y="1861"/>
                    <a:pt x="6963" y="1636"/>
                    <a:pt x="6745" y="1455"/>
                  </a:cubicBezTo>
                  <a:cubicBezTo>
                    <a:pt x="6467" y="1229"/>
                    <a:pt x="6231" y="962"/>
                    <a:pt x="5932" y="756"/>
                  </a:cubicBezTo>
                  <a:cubicBezTo>
                    <a:pt x="5367" y="355"/>
                    <a:pt x="4688" y="129"/>
                    <a:pt x="4010" y="36"/>
                  </a:cubicBezTo>
                  <a:cubicBezTo>
                    <a:pt x="3819" y="13"/>
                    <a:pt x="3632" y="0"/>
                    <a:pt x="3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5"/>
            <p:cNvSpPr/>
            <p:nvPr/>
          </p:nvSpPr>
          <p:spPr>
            <a:xfrm>
              <a:off x="7431313" y="3630951"/>
              <a:ext cx="226652" cy="59493"/>
            </a:xfrm>
            <a:custGeom>
              <a:rect b="b" l="l" r="r" t="t"/>
              <a:pathLst>
                <a:path extrusionOk="0" h="2076" w="7909">
                  <a:moveTo>
                    <a:pt x="3264" y="0"/>
                  </a:moveTo>
                  <a:cubicBezTo>
                    <a:pt x="2511" y="0"/>
                    <a:pt x="1756" y="172"/>
                    <a:pt x="1081" y="513"/>
                  </a:cubicBezTo>
                  <a:cubicBezTo>
                    <a:pt x="772" y="667"/>
                    <a:pt x="423" y="852"/>
                    <a:pt x="217" y="1130"/>
                  </a:cubicBezTo>
                  <a:cubicBezTo>
                    <a:pt x="1" y="1397"/>
                    <a:pt x="11" y="1675"/>
                    <a:pt x="11" y="1993"/>
                  </a:cubicBezTo>
                  <a:cubicBezTo>
                    <a:pt x="11" y="2050"/>
                    <a:pt x="53" y="2076"/>
                    <a:pt x="97" y="2076"/>
                  </a:cubicBezTo>
                  <a:cubicBezTo>
                    <a:pt x="142" y="2076"/>
                    <a:pt x="191" y="2050"/>
                    <a:pt x="206" y="2004"/>
                  </a:cubicBezTo>
                  <a:cubicBezTo>
                    <a:pt x="248" y="1860"/>
                    <a:pt x="402" y="1757"/>
                    <a:pt x="515" y="1675"/>
                  </a:cubicBezTo>
                  <a:cubicBezTo>
                    <a:pt x="649" y="1582"/>
                    <a:pt x="782" y="1490"/>
                    <a:pt x="916" y="1408"/>
                  </a:cubicBezTo>
                  <a:cubicBezTo>
                    <a:pt x="1163" y="1243"/>
                    <a:pt x="1420" y="1109"/>
                    <a:pt x="1698" y="996"/>
                  </a:cubicBezTo>
                  <a:cubicBezTo>
                    <a:pt x="2198" y="796"/>
                    <a:pt x="2739" y="693"/>
                    <a:pt x="3278" y="693"/>
                  </a:cubicBezTo>
                  <a:cubicBezTo>
                    <a:pt x="3348" y="693"/>
                    <a:pt x="3417" y="694"/>
                    <a:pt x="3487" y="698"/>
                  </a:cubicBezTo>
                  <a:cubicBezTo>
                    <a:pt x="4124" y="729"/>
                    <a:pt x="4710" y="924"/>
                    <a:pt x="5276" y="1223"/>
                  </a:cubicBezTo>
                  <a:cubicBezTo>
                    <a:pt x="5754" y="1474"/>
                    <a:pt x="6254" y="1815"/>
                    <a:pt x="6807" y="1815"/>
                  </a:cubicBezTo>
                  <a:cubicBezTo>
                    <a:pt x="6908" y="1815"/>
                    <a:pt x="7011" y="1803"/>
                    <a:pt x="7116" y="1778"/>
                  </a:cubicBezTo>
                  <a:cubicBezTo>
                    <a:pt x="7456" y="1696"/>
                    <a:pt x="7672" y="1408"/>
                    <a:pt x="7816" y="1109"/>
                  </a:cubicBezTo>
                  <a:cubicBezTo>
                    <a:pt x="7888" y="955"/>
                    <a:pt x="7867" y="801"/>
                    <a:pt x="7888" y="636"/>
                  </a:cubicBezTo>
                  <a:cubicBezTo>
                    <a:pt x="7898" y="492"/>
                    <a:pt x="7908" y="359"/>
                    <a:pt x="7867" y="215"/>
                  </a:cubicBezTo>
                  <a:cubicBezTo>
                    <a:pt x="7858" y="176"/>
                    <a:pt x="7825" y="158"/>
                    <a:pt x="7793" y="158"/>
                  </a:cubicBezTo>
                  <a:cubicBezTo>
                    <a:pt x="7756" y="158"/>
                    <a:pt x="7718" y="181"/>
                    <a:pt x="7713" y="225"/>
                  </a:cubicBezTo>
                  <a:cubicBezTo>
                    <a:pt x="7703" y="369"/>
                    <a:pt x="7723" y="533"/>
                    <a:pt x="7672" y="667"/>
                  </a:cubicBezTo>
                  <a:cubicBezTo>
                    <a:pt x="7621" y="780"/>
                    <a:pt x="7507" y="924"/>
                    <a:pt x="7435" y="1017"/>
                  </a:cubicBezTo>
                  <a:cubicBezTo>
                    <a:pt x="7346" y="1126"/>
                    <a:pt x="7199" y="1264"/>
                    <a:pt x="7049" y="1264"/>
                  </a:cubicBezTo>
                  <a:cubicBezTo>
                    <a:pt x="7044" y="1264"/>
                    <a:pt x="7039" y="1264"/>
                    <a:pt x="7034" y="1264"/>
                  </a:cubicBezTo>
                  <a:cubicBezTo>
                    <a:pt x="6890" y="1253"/>
                    <a:pt x="6726" y="1140"/>
                    <a:pt x="6582" y="1088"/>
                  </a:cubicBezTo>
                  <a:cubicBezTo>
                    <a:pt x="5965" y="862"/>
                    <a:pt x="5430" y="451"/>
                    <a:pt x="4792" y="245"/>
                  </a:cubicBezTo>
                  <a:cubicBezTo>
                    <a:pt x="4302" y="82"/>
                    <a:pt x="3783" y="0"/>
                    <a:pt x="326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5"/>
            <p:cNvSpPr/>
            <p:nvPr/>
          </p:nvSpPr>
          <p:spPr>
            <a:xfrm>
              <a:off x="7469342" y="3487377"/>
              <a:ext cx="227225" cy="83479"/>
            </a:xfrm>
            <a:custGeom>
              <a:rect b="b" l="l" r="r" t="t"/>
              <a:pathLst>
                <a:path extrusionOk="0" h="2913" w="7929">
                  <a:moveTo>
                    <a:pt x="7509" y="1"/>
                  </a:moveTo>
                  <a:cubicBezTo>
                    <a:pt x="7448" y="1"/>
                    <a:pt x="7392" y="43"/>
                    <a:pt x="7404" y="125"/>
                  </a:cubicBezTo>
                  <a:cubicBezTo>
                    <a:pt x="7435" y="320"/>
                    <a:pt x="7455" y="495"/>
                    <a:pt x="7393" y="700"/>
                  </a:cubicBezTo>
                  <a:cubicBezTo>
                    <a:pt x="7342" y="886"/>
                    <a:pt x="7249" y="1091"/>
                    <a:pt x="7116" y="1245"/>
                  </a:cubicBezTo>
                  <a:cubicBezTo>
                    <a:pt x="7013" y="1356"/>
                    <a:pt x="6869" y="1395"/>
                    <a:pt x="6715" y="1395"/>
                  </a:cubicBezTo>
                  <a:cubicBezTo>
                    <a:pt x="6498" y="1395"/>
                    <a:pt x="6262" y="1320"/>
                    <a:pt x="6088" y="1266"/>
                  </a:cubicBezTo>
                  <a:cubicBezTo>
                    <a:pt x="5707" y="1142"/>
                    <a:pt x="5357" y="947"/>
                    <a:pt x="4987" y="824"/>
                  </a:cubicBezTo>
                  <a:cubicBezTo>
                    <a:pt x="4617" y="700"/>
                    <a:pt x="4247" y="598"/>
                    <a:pt x="3856" y="577"/>
                  </a:cubicBezTo>
                  <a:cubicBezTo>
                    <a:pt x="3775" y="571"/>
                    <a:pt x="3693" y="568"/>
                    <a:pt x="3612" y="568"/>
                  </a:cubicBezTo>
                  <a:cubicBezTo>
                    <a:pt x="2880" y="568"/>
                    <a:pt x="2149" y="808"/>
                    <a:pt x="1502" y="1132"/>
                  </a:cubicBezTo>
                  <a:cubicBezTo>
                    <a:pt x="1132" y="1317"/>
                    <a:pt x="771" y="1533"/>
                    <a:pt x="494" y="1821"/>
                  </a:cubicBezTo>
                  <a:cubicBezTo>
                    <a:pt x="268" y="2058"/>
                    <a:pt x="1" y="2458"/>
                    <a:pt x="52" y="2798"/>
                  </a:cubicBezTo>
                  <a:cubicBezTo>
                    <a:pt x="60" y="2855"/>
                    <a:pt x="114" y="2913"/>
                    <a:pt x="172" y="2913"/>
                  </a:cubicBezTo>
                  <a:cubicBezTo>
                    <a:pt x="187" y="2913"/>
                    <a:pt x="202" y="2909"/>
                    <a:pt x="216" y="2901"/>
                  </a:cubicBezTo>
                  <a:cubicBezTo>
                    <a:pt x="474" y="2778"/>
                    <a:pt x="679" y="2541"/>
                    <a:pt x="905" y="2366"/>
                  </a:cubicBezTo>
                  <a:cubicBezTo>
                    <a:pt x="1152" y="2161"/>
                    <a:pt x="1399" y="1976"/>
                    <a:pt x="1676" y="1821"/>
                  </a:cubicBezTo>
                  <a:cubicBezTo>
                    <a:pt x="2242" y="1523"/>
                    <a:pt x="2931" y="1266"/>
                    <a:pt x="3579" y="1256"/>
                  </a:cubicBezTo>
                  <a:cubicBezTo>
                    <a:pt x="4196" y="1256"/>
                    <a:pt x="4792" y="1482"/>
                    <a:pt x="5348" y="1718"/>
                  </a:cubicBezTo>
                  <a:cubicBezTo>
                    <a:pt x="5678" y="1864"/>
                    <a:pt x="6090" y="2038"/>
                    <a:pt x="6478" y="2038"/>
                  </a:cubicBezTo>
                  <a:cubicBezTo>
                    <a:pt x="6719" y="2038"/>
                    <a:pt x="6950" y="1971"/>
                    <a:pt x="7147" y="1790"/>
                  </a:cubicBezTo>
                  <a:cubicBezTo>
                    <a:pt x="7589" y="1389"/>
                    <a:pt x="7928" y="669"/>
                    <a:pt x="7630" y="73"/>
                  </a:cubicBezTo>
                  <a:cubicBezTo>
                    <a:pt x="7604" y="24"/>
                    <a:pt x="7555" y="1"/>
                    <a:pt x="7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5"/>
            <p:cNvSpPr/>
            <p:nvPr/>
          </p:nvSpPr>
          <p:spPr>
            <a:xfrm>
              <a:off x="7995633" y="3083221"/>
              <a:ext cx="144835" cy="89985"/>
            </a:xfrm>
            <a:custGeom>
              <a:rect b="b" l="l" r="r" t="t"/>
              <a:pathLst>
                <a:path extrusionOk="0" h="3140" w="5054">
                  <a:moveTo>
                    <a:pt x="270" y="0"/>
                  </a:moveTo>
                  <a:cubicBezTo>
                    <a:pt x="228" y="0"/>
                    <a:pt x="187" y="8"/>
                    <a:pt x="154" y="27"/>
                  </a:cubicBezTo>
                  <a:cubicBezTo>
                    <a:pt x="124" y="27"/>
                    <a:pt x="92" y="38"/>
                    <a:pt x="72" y="47"/>
                  </a:cubicBezTo>
                  <a:cubicBezTo>
                    <a:pt x="10" y="79"/>
                    <a:pt x="0" y="140"/>
                    <a:pt x="31" y="191"/>
                  </a:cubicBezTo>
                  <a:cubicBezTo>
                    <a:pt x="41" y="212"/>
                    <a:pt x="51" y="233"/>
                    <a:pt x="72" y="253"/>
                  </a:cubicBezTo>
                  <a:cubicBezTo>
                    <a:pt x="103" y="315"/>
                    <a:pt x="154" y="346"/>
                    <a:pt x="227" y="387"/>
                  </a:cubicBezTo>
                  <a:cubicBezTo>
                    <a:pt x="236" y="387"/>
                    <a:pt x="247" y="397"/>
                    <a:pt x="257" y="408"/>
                  </a:cubicBezTo>
                  <a:cubicBezTo>
                    <a:pt x="288" y="428"/>
                    <a:pt x="319" y="438"/>
                    <a:pt x="360" y="459"/>
                  </a:cubicBezTo>
                  <a:cubicBezTo>
                    <a:pt x="453" y="490"/>
                    <a:pt x="556" y="531"/>
                    <a:pt x="658" y="562"/>
                  </a:cubicBezTo>
                  <a:cubicBezTo>
                    <a:pt x="751" y="603"/>
                    <a:pt x="853" y="634"/>
                    <a:pt x="946" y="664"/>
                  </a:cubicBezTo>
                  <a:cubicBezTo>
                    <a:pt x="956" y="675"/>
                    <a:pt x="967" y="675"/>
                    <a:pt x="977" y="685"/>
                  </a:cubicBezTo>
                  <a:cubicBezTo>
                    <a:pt x="987" y="685"/>
                    <a:pt x="997" y="685"/>
                    <a:pt x="1008" y="696"/>
                  </a:cubicBezTo>
                  <a:cubicBezTo>
                    <a:pt x="1023" y="701"/>
                    <a:pt x="1031" y="703"/>
                    <a:pt x="1033" y="703"/>
                  </a:cubicBezTo>
                  <a:cubicBezTo>
                    <a:pt x="1036" y="703"/>
                    <a:pt x="1034" y="701"/>
                    <a:pt x="1029" y="696"/>
                  </a:cubicBezTo>
                  <a:cubicBezTo>
                    <a:pt x="1038" y="696"/>
                    <a:pt x="1059" y="706"/>
                    <a:pt x="1059" y="706"/>
                  </a:cubicBezTo>
                  <a:cubicBezTo>
                    <a:pt x="1070" y="706"/>
                    <a:pt x="1080" y="716"/>
                    <a:pt x="1090" y="716"/>
                  </a:cubicBezTo>
                  <a:cubicBezTo>
                    <a:pt x="1121" y="726"/>
                    <a:pt x="1141" y="726"/>
                    <a:pt x="1162" y="737"/>
                  </a:cubicBezTo>
                  <a:lnTo>
                    <a:pt x="1173" y="737"/>
                  </a:lnTo>
                  <a:cubicBezTo>
                    <a:pt x="1275" y="808"/>
                    <a:pt x="1378" y="860"/>
                    <a:pt x="1491" y="911"/>
                  </a:cubicBezTo>
                  <a:cubicBezTo>
                    <a:pt x="1635" y="993"/>
                    <a:pt x="1790" y="1066"/>
                    <a:pt x="1943" y="1128"/>
                  </a:cubicBezTo>
                  <a:cubicBezTo>
                    <a:pt x="2087" y="1199"/>
                    <a:pt x="2231" y="1261"/>
                    <a:pt x="2375" y="1313"/>
                  </a:cubicBezTo>
                  <a:cubicBezTo>
                    <a:pt x="2489" y="1354"/>
                    <a:pt x="2592" y="1395"/>
                    <a:pt x="2704" y="1436"/>
                  </a:cubicBezTo>
                  <a:cubicBezTo>
                    <a:pt x="2704" y="1436"/>
                    <a:pt x="2694" y="1446"/>
                    <a:pt x="2694" y="1457"/>
                  </a:cubicBezTo>
                  <a:cubicBezTo>
                    <a:pt x="2694" y="1498"/>
                    <a:pt x="2694" y="1539"/>
                    <a:pt x="2715" y="1580"/>
                  </a:cubicBezTo>
                  <a:cubicBezTo>
                    <a:pt x="2725" y="1652"/>
                    <a:pt x="2797" y="1703"/>
                    <a:pt x="2859" y="1724"/>
                  </a:cubicBezTo>
                  <a:cubicBezTo>
                    <a:pt x="2879" y="1731"/>
                    <a:pt x="2903" y="1734"/>
                    <a:pt x="2927" y="1734"/>
                  </a:cubicBezTo>
                  <a:cubicBezTo>
                    <a:pt x="2977" y="1734"/>
                    <a:pt x="3030" y="1720"/>
                    <a:pt x="3065" y="1693"/>
                  </a:cubicBezTo>
                  <a:cubicBezTo>
                    <a:pt x="3074" y="1672"/>
                    <a:pt x="3085" y="1662"/>
                    <a:pt x="3095" y="1662"/>
                  </a:cubicBezTo>
                  <a:cubicBezTo>
                    <a:pt x="3260" y="1786"/>
                    <a:pt x="3435" y="1919"/>
                    <a:pt x="3609" y="2053"/>
                  </a:cubicBezTo>
                  <a:cubicBezTo>
                    <a:pt x="3635" y="2074"/>
                    <a:pt x="3663" y="2083"/>
                    <a:pt x="3690" y="2083"/>
                  </a:cubicBezTo>
                  <a:cubicBezTo>
                    <a:pt x="3728" y="2083"/>
                    <a:pt x="3765" y="2066"/>
                    <a:pt x="3794" y="2042"/>
                  </a:cubicBezTo>
                  <a:cubicBezTo>
                    <a:pt x="3918" y="2248"/>
                    <a:pt x="4072" y="2433"/>
                    <a:pt x="4237" y="2598"/>
                  </a:cubicBezTo>
                  <a:cubicBezTo>
                    <a:pt x="4432" y="2793"/>
                    <a:pt x="4658" y="3029"/>
                    <a:pt x="4915" y="3132"/>
                  </a:cubicBezTo>
                  <a:cubicBezTo>
                    <a:pt x="4928" y="3137"/>
                    <a:pt x="4940" y="3139"/>
                    <a:pt x="4951" y="3139"/>
                  </a:cubicBezTo>
                  <a:cubicBezTo>
                    <a:pt x="5014" y="3139"/>
                    <a:pt x="5053" y="3070"/>
                    <a:pt x="5018" y="3009"/>
                  </a:cubicBezTo>
                  <a:cubicBezTo>
                    <a:pt x="4874" y="2793"/>
                    <a:pt x="4637" y="2639"/>
                    <a:pt x="4452" y="2454"/>
                  </a:cubicBezTo>
                  <a:cubicBezTo>
                    <a:pt x="4257" y="2269"/>
                    <a:pt x="4082" y="2053"/>
                    <a:pt x="3969" y="1806"/>
                  </a:cubicBezTo>
                  <a:cubicBezTo>
                    <a:pt x="3867" y="1601"/>
                    <a:pt x="3805" y="1374"/>
                    <a:pt x="3815" y="1148"/>
                  </a:cubicBezTo>
                  <a:cubicBezTo>
                    <a:pt x="3815" y="1035"/>
                    <a:pt x="3825" y="922"/>
                    <a:pt x="3867" y="819"/>
                  </a:cubicBezTo>
                  <a:cubicBezTo>
                    <a:pt x="3908" y="716"/>
                    <a:pt x="3959" y="613"/>
                    <a:pt x="3918" y="500"/>
                  </a:cubicBezTo>
                  <a:cubicBezTo>
                    <a:pt x="3899" y="435"/>
                    <a:pt x="3829" y="386"/>
                    <a:pt x="3762" y="386"/>
                  </a:cubicBezTo>
                  <a:cubicBezTo>
                    <a:pt x="3756" y="386"/>
                    <a:pt x="3750" y="386"/>
                    <a:pt x="3743" y="387"/>
                  </a:cubicBezTo>
                  <a:cubicBezTo>
                    <a:pt x="3682" y="397"/>
                    <a:pt x="3630" y="418"/>
                    <a:pt x="3579" y="469"/>
                  </a:cubicBezTo>
                  <a:cubicBezTo>
                    <a:pt x="3547" y="511"/>
                    <a:pt x="3547" y="562"/>
                    <a:pt x="3547" y="603"/>
                  </a:cubicBezTo>
                  <a:cubicBezTo>
                    <a:pt x="3538" y="603"/>
                    <a:pt x="3527" y="603"/>
                    <a:pt x="3506" y="613"/>
                  </a:cubicBezTo>
                  <a:cubicBezTo>
                    <a:pt x="3496" y="613"/>
                    <a:pt x="3496" y="623"/>
                    <a:pt x="3486" y="634"/>
                  </a:cubicBezTo>
                  <a:lnTo>
                    <a:pt x="3465" y="634"/>
                  </a:lnTo>
                  <a:cubicBezTo>
                    <a:pt x="3435" y="634"/>
                    <a:pt x="3403" y="664"/>
                    <a:pt x="3373" y="685"/>
                  </a:cubicBezTo>
                  <a:cubicBezTo>
                    <a:pt x="3342" y="716"/>
                    <a:pt x="3311" y="747"/>
                    <a:pt x="3291" y="788"/>
                  </a:cubicBezTo>
                  <a:cubicBezTo>
                    <a:pt x="3270" y="767"/>
                    <a:pt x="3260" y="767"/>
                    <a:pt x="3239" y="757"/>
                  </a:cubicBezTo>
                  <a:cubicBezTo>
                    <a:pt x="3239" y="747"/>
                    <a:pt x="3229" y="747"/>
                    <a:pt x="3229" y="747"/>
                  </a:cubicBezTo>
                  <a:cubicBezTo>
                    <a:pt x="3218" y="737"/>
                    <a:pt x="3209" y="737"/>
                    <a:pt x="3198" y="737"/>
                  </a:cubicBezTo>
                  <a:cubicBezTo>
                    <a:pt x="3188" y="737"/>
                    <a:pt x="3188" y="726"/>
                    <a:pt x="3188" y="726"/>
                  </a:cubicBezTo>
                  <a:cubicBezTo>
                    <a:pt x="3157" y="706"/>
                    <a:pt x="3126" y="685"/>
                    <a:pt x="3095" y="675"/>
                  </a:cubicBezTo>
                  <a:cubicBezTo>
                    <a:pt x="3044" y="644"/>
                    <a:pt x="2992" y="634"/>
                    <a:pt x="2941" y="613"/>
                  </a:cubicBezTo>
                  <a:cubicBezTo>
                    <a:pt x="2889" y="603"/>
                    <a:pt x="2838" y="603"/>
                    <a:pt x="2787" y="603"/>
                  </a:cubicBezTo>
                  <a:cubicBezTo>
                    <a:pt x="2756" y="603"/>
                    <a:pt x="2725" y="613"/>
                    <a:pt x="2694" y="634"/>
                  </a:cubicBezTo>
                  <a:cubicBezTo>
                    <a:pt x="2519" y="531"/>
                    <a:pt x="2334" y="459"/>
                    <a:pt x="2139" y="397"/>
                  </a:cubicBezTo>
                  <a:cubicBezTo>
                    <a:pt x="1666" y="253"/>
                    <a:pt x="1182" y="171"/>
                    <a:pt x="700" y="68"/>
                  </a:cubicBezTo>
                  <a:cubicBezTo>
                    <a:pt x="668" y="68"/>
                    <a:pt x="627" y="68"/>
                    <a:pt x="607" y="79"/>
                  </a:cubicBezTo>
                  <a:cubicBezTo>
                    <a:pt x="576" y="79"/>
                    <a:pt x="556" y="68"/>
                    <a:pt x="535" y="58"/>
                  </a:cubicBezTo>
                  <a:cubicBezTo>
                    <a:pt x="494" y="38"/>
                    <a:pt x="453" y="27"/>
                    <a:pt x="401" y="27"/>
                  </a:cubicBezTo>
                  <a:cubicBezTo>
                    <a:pt x="401" y="17"/>
                    <a:pt x="391" y="17"/>
                    <a:pt x="391" y="17"/>
                  </a:cubicBezTo>
                  <a:cubicBezTo>
                    <a:pt x="371" y="17"/>
                    <a:pt x="360" y="17"/>
                    <a:pt x="339" y="6"/>
                  </a:cubicBezTo>
                  <a:cubicBezTo>
                    <a:pt x="317" y="3"/>
                    <a:pt x="293"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5"/>
            <p:cNvSpPr/>
            <p:nvPr/>
          </p:nvSpPr>
          <p:spPr>
            <a:xfrm>
              <a:off x="8021253" y="3121393"/>
              <a:ext cx="80757" cy="91417"/>
            </a:xfrm>
            <a:custGeom>
              <a:rect b="b" l="l" r="r" t="t"/>
              <a:pathLst>
                <a:path extrusionOk="0" h="3190" w="2818">
                  <a:moveTo>
                    <a:pt x="1133" y="2017"/>
                  </a:moveTo>
                  <a:cubicBezTo>
                    <a:pt x="1144" y="2018"/>
                    <a:pt x="1148" y="2021"/>
                    <a:pt x="1145" y="2021"/>
                  </a:cubicBezTo>
                  <a:cubicBezTo>
                    <a:pt x="1143" y="2021"/>
                    <a:pt x="1139" y="2020"/>
                    <a:pt x="1133" y="2017"/>
                  </a:cubicBezTo>
                  <a:close/>
                  <a:moveTo>
                    <a:pt x="1945" y="2848"/>
                  </a:moveTo>
                  <a:cubicBezTo>
                    <a:pt x="1945" y="2848"/>
                    <a:pt x="1944" y="2848"/>
                    <a:pt x="1944" y="2849"/>
                  </a:cubicBezTo>
                  <a:cubicBezTo>
                    <a:pt x="1945" y="2849"/>
                    <a:pt x="1946" y="2849"/>
                    <a:pt x="1946" y="2849"/>
                  </a:cubicBezTo>
                  <a:lnTo>
                    <a:pt x="1946" y="2849"/>
                  </a:lnTo>
                  <a:cubicBezTo>
                    <a:pt x="1946" y="2848"/>
                    <a:pt x="1945" y="2848"/>
                    <a:pt x="1945" y="2848"/>
                  </a:cubicBezTo>
                  <a:close/>
                  <a:moveTo>
                    <a:pt x="1946" y="2849"/>
                  </a:moveTo>
                  <a:cubicBezTo>
                    <a:pt x="1948" y="2852"/>
                    <a:pt x="1952" y="2860"/>
                    <a:pt x="1954" y="2866"/>
                  </a:cubicBezTo>
                  <a:lnTo>
                    <a:pt x="1954" y="2866"/>
                  </a:lnTo>
                  <a:cubicBezTo>
                    <a:pt x="1954" y="2858"/>
                    <a:pt x="1953" y="2850"/>
                    <a:pt x="1946" y="2849"/>
                  </a:cubicBezTo>
                  <a:close/>
                  <a:moveTo>
                    <a:pt x="1954" y="2866"/>
                  </a:moveTo>
                  <a:cubicBezTo>
                    <a:pt x="1954" y="2867"/>
                    <a:pt x="1954" y="2868"/>
                    <a:pt x="1954" y="2870"/>
                  </a:cubicBezTo>
                  <a:cubicBezTo>
                    <a:pt x="1956" y="2873"/>
                    <a:pt x="1957" y="2875"/>
                    <a:pt x="1957" y="2875"/>
                  </a:cubicBezTo>
                  <a:cubicBezTo>
                    <a:pt x="1958" y="2875"/>
                    <a:pt x="1956" y="2871"/>
                    <a:pt x="1954" y="2866"/>
                  </a:cubicBezTo>
                  <a:close/>
                  <a:moveTo>
                    <a:pt x="136" y="1"/>
                  </a:moveTo>
                  <a:cubicBezTo>
                    <a:pt x="90" y="1"/>
                    <a:pt x="42" y="36"/>
                    <a:pt x="42" y="83"/>
                  </a:cubicBezTo>
                  <a:cubicBezTo>
                    <a:pt x="1" y="484"/>
                    <a:pt x="288" y="824"/>
                    <a:pt x="535" y="1112"/>
                  </a:cubicBezTo>
                  <a:cubicBezTo>
                    <a:pt x="556" y="1183"/>
                    <a:pt x="576" y="1235"/>
                    <a:pt x="608" y="1297"/>
                  </a:cubicBezTo>
                  <a:cubicBezTo>
                    <a:pt x="628" y="1338"/>
                    <a:pt x="649" y="1368"/>
                    <a:pt x="669" y="1410"/>
                  </a:cubicBezTo>
                  <a:cubicBezTo>
                    <a:pt x="679" y="1430"/>
                    <a:pt x="690" y="1441"/>
                    <a:pt x="700" y="1461"/>
                  </a:cubicBezTo>
                  <a:lnTo>
                    <a:pt x="700" y="1471"/>
                  </a:lnTo>
                  <a:cubicBezTo>
                    <a:pt x="710" y="1574"/>
                    <a:pt x="793" y="1688"/>
                    <a:pt x="854" y="1780"/>
                  </a:cubicBezTo>
                  <a:cubicBezTo>
                    <a:pt x="896" y="1832"/>
                    <a:pt x="947" y="1883"/>
                    <a:pt x="988" y="1924"/>
                  </a:cubicBezTo>
                  <a:cubicBezTo>
                    <a:pt x="1019" y="1955"/>
                    <a:pt x="1039" y="1975"/>
                    <a:pt x="1081" y="1996"/>
                  </a:cubicBezTo>
                  <a:cubicBezTo>
                    <a:pt x="1090" y="2006"/>
                    <a:pt x="1101" y="2006"/>
                    <a:pt x="1122" y="2017"/>
                  </a:cubicBezTo>
                  <a:cubicBezTo>
                    <a:pt x="1123" y="2017"/>
                    <a:pt x="1124" y="2017"/>
                    <a:pt x="1125" y="2017"/>
                  </a:cubicBezTo>
                  <a:lnTo>
                    <a:pt x="1125" y="2017"/>
                  </a:lnTo>
                  <a:cubicBezTo>
                    <a:pt x="1114" y="2017"/>
                    <a:pt x="1125" y="2018"/>
                    <a:pt x="1142" y="2026"/>
                  </a:cubicBezTo>
                  <a:cubicBezTo>
                    <a:pt x="1163" y="2026"/>
                    <a:pt x="1173" y="2026"/>
                    <a:pt x="1183" y="2037"/>
                  </a:cubicBezTo>
                  <a:lnTo>
                    <a:pt x="1214" y="2037"/>
                  </a:lnTo>
                  <a:cubicBezTo>
                    <a:pt x="1214" y="2129"/>
                    <a:pt x="1225" y="2222"/>
                    <a:pt x="1255" y="2314"/>
                  </a:cubicBezTo>
                  <a:cubicBezTo>
                    <a:pt x="1269" y="2377"/>
                    <a:pt x="1343" y="2420"/>
                    <a:pt x="1412" y="2420"/>
                  </a:cubicBezTo>
                  <a:cubicBezTo>
                    <a:pt x="1446" y="2420"/>
                    <a:pt x="1478" y="2410"/>
                    <a:pt x="1502" y="2387"/>
                  </a:cubicBezTo>
                  <a:lnTo>
                    <a:pt x="1502" y="2387"/>
                  </a:lnTo>
                  <a:cubicBezTo>
                    <a:pt x="1481" y="2479"/>
                    <a:pt x="1461" y="2572"/>
                    <a:pt x="1471" y="2675"/>
                  </a:cubicBezTo>
                  <a:cubicBezTo>
                    <a:pt x="1481" y="2860"/>
                    <a:pt x="1563" y="3096"/>
                    <a:pt x="1759" y="3178"/>
                  </a:cubicBezTo>
                  <a:cubicBezTo>
                    <a:pt x="1781" y="3186"/>
                    <a:pt x="1802" y="3190"/>
                    <a:pt x="1823" y="3190"/>
                  </a:cubicBezTo>
                  <a:cubicBezTo>
                    <a:pt x="1942" y="3190"/>
                    <a:pt x="2039" y="3074"/>
                    <a:pt x="1995" y="2952"/>
                  </a:cubicBezTo>
                  <a:cubicBezTo>
                    <a:pt x="1985" y="2942"/>
                    <a:pt x="1985" y="2931"/>
                    <a:pt x="1985" y="2921"/>
                  </a:cubicBezTo>
                  <a:cubicBezTo>
                    <a:pt x="1975" y="2901"/>
                    <a:pt x="1944" y="2860"/>
                    <a:pt x="1944" y="2849"/>
                  </a:cubicBezTo>
                  <a:cubicBezTo>
                    <a:pt x="1944" y="2829"/>
                    <a:pt x="1934" y="2819"/>
                    <a:pt x="1924" y="2808"/>
                  </a:cubicBezTo>
                  <a:cubicBezTo>
                    <a:pt x="1913" y="2778"/>
                    <a:pt x="1903" y="2757"/>
                    <a:pt x="1893" y="2736"/>
                  </a:cubicBezTo>
                  <a:cubicBezTo>
                    <a:pt x="1893" y="2726"/>
                    <a:pt x="1893" y="2705"/>
                    <a:pt x="1883" y="2695"/>
                  </a:cubicBezTo>
                  <a:lnTo>
                    <a:pt x="1883" y="2685"/>
                  </a:lnTo>
                  <a:cubicBezTo>
                    <a:pt x="1883" y="2654"/>
                    <a:pt x="1883" y="2623"/>
                    <a:pt x="1872" y="2602"/>
                  </a:cubicBezTo>
                  <a:lnTo>
                    <a:pt x="1872" y="2592"/>
                  </a:lnTo>
                  <a:cubicBezTo>
                    <a:pt x="1883" y="2582"/>
                    <a:pt x="1883" y="2561"/>
                    <a:pt x="1883" y="2551"/>
                  </a:cubicBezTo>
                  <a:cubicBezTo>
                    <a:pt x="1883" y="2520"/>
                    <a:pt x="1893" y="2499"/>
                    <a:pt x="1893" y="2469"/>
                  </a:cubicBezTo>
                  <a:cubicBezTo>
                    <a:pt x="1903" y="2458"/>
                    <a:pt x="1913" y="2438"/>
                    <a:pt x="1913" y="2428"/>
                  </a:cubicBezTo>
                  <a:cubicBezTo>
                    <a:pt x="1924" y="2417"/>
                    <a:pt x="1924" y="2407"/>
                    <a:pt x="1934" y="2387"/>
                  </a:cubicBezTo>
                  <a:cubicBezTo>
                    <a:pt x="1954" y="2366"/>
                    <a:pt x="1965" y="2346"/>
                    <a:pt x="1985" y="2325"/>
                  </a:cubicBezTo>
                  <a:lnTo>
                    <a:pt x="1985" y="2314"/>
                  </a:lnTo>
                  <a:lnTo>
                    <a:pt x="1995" y="2314"/>
                  </a:lnTo>
                  <a:lnTo>
                    <a:pt x="2027" y="2284"/>
                  </a:lnTo>
                  <a:cubicBezTo>
                    <a:pt x="2036" y="2284"/>
                    <a:pt x="2047" y="2273"/>
                    <a:pt x="2057" y="2263"/>
                  </a:cubicBezTo>
                  <a:lnTo>
                    <a:pt x="2068" y="2263"/>
                  </a:lnTo>
                  <a:cubicBezTo>
                    <a:pt x="2098" y="2253"/>
                    <a:pt x="2119" y="2243"/>
                    <a:pt x="2150" y="2232"/>
                  </a:cubicBezTo>
                  <a:lnTo>
                    <a:pt x="2201" y="2232"/>
                  </a:lnTo>
                  <a:cubicBezTo>
                    <a:pt x="2232" y="2222"/>
                    <a:pt x="2253" y="2222"/>
                    <a:pt x="2283" y="2222"/>
                  </a:cubicBezTo>
                  <a:lnTo>
                    <a:pt x="2417" y="2222"/>
                  </a:lnTo>
                  <a:cubicBezTo>
                    <a:pt x="2427" y="2222"/>
                    <a:pt x="2438" y="2222"/>
                    <a:pt x="2448" y="2232"/>
                  </a:cubicBezTo>
                  <a:cubicBezTo>
                    <a:pt x="2479" y="2232"/>
                    <a:pt x="2479" y="2232"/>
                    <a:pt x="2520" y="2253"/>
                  </a:cubicBezTo>
                  <a:cubicBezTo>
                    <a:pt x="2571" y="2273"/>
                    <a:pt x="2612" y="2305"/>
                    <a:pt x="2653" y="2356"/>
                  </a:cubicBezTo>
                  <a:cubicBezTo>
                    <a:pt x="2672" y="2380"/>
                    <a:pt x="2699" y="2394"/>
                    <a:pt x="2725" y="2394"/>
                  </a:cubicBezTo>
                  <a:cubicBezTo>
                    <a:pt x="2743" y="2394"/>
                    <a:pt x="2761" y="2388"/>
                    <a:pt x="2777" y="2376"/>
                  </a:cubicBezTo>
                  <a:cubicBezTo>
                    <a:pt x="2818" y="2346"/>
                    <a:pt x="2818" y="2294"/>
                    <a:pt x="2797" y="2253"/>
                  </a:cubicBezTo>
                  <a:cubicBezTo>
                    <a:pt x="2726" y="2119"/>
                    <a:pt x="2612" y="2017"/>
                    <a:pt x="2489" y="1934"/>
                  </a:cubicBezTo>
                  <a:cubicBezTo>
                    <a:pt x="2397" y="1885"/>
                    <a:pt x="2294" y="1862"/>
                    <a:pt x="2191" y="1862"/>
                  </a:cubicBezTo>
                  <a:cubicBezTo>
                    <a:pt x="2121" y="1862"/>
                    <a:pt x="2052" y="1872"/>
                    <a:pt x="1985" y="1893"/>
                  </a:cubicBezTo>
                  <a:cubicBezTo>
                    <a:pt x="1944" y="1903"/>
                    <a:pt x="1903" y="1914"/>
                    <a:pt x="1862" y="1934"/>
                  </a:cubicBezTo>
                  <a:cubicBezTo>
                    <a:pt x="1883" y="1862"/>
                    <a:pt x="1862" y="1780"/>
                    <a:pt x="1800" y="1718"/>
                  </a:cubicBezTo>
                  <a:cubicBezTo>
                    <a:pt x="1502" y="1461"/>
                    <a:pt x="1234" y="1163"/>
                    <a:pt x="978" y="865"/>
                  </a:cubicBezTo>
                  <a:cubicBezTo>
                    <a:pt x="731" y="566"/>
                    <a:pt x="546" y="176"/>
                    <a:pt x="176" y="11"/>
                  </a:cubicBezTo>
                  <a:cubicBezTo>
                    <a:pt x="164" y="4"/>
                    <a:pt x="150"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5"/>
            <p:cNvSpPr/>
            <p:nvPr/>
          </p:nvSpPr>
          <p:spPr>
            <a:xfrm>
              <a:off x="7120811" y="3527670"/>
              <a:ext cx="1487783" cy="916925"/>
            </a:xfrm>
            <a:custGeom>
              <a:rect b="b" l="l" r="r" t="t"/>
              <a:pathLst>
                <a:path extrusionOk="0" h="31996" w="51916">
                  <a:moveTo>
                    <a:pt x="36933" y="26441"/>
                  </a:moveTo>
                  <a:lnTo>
                    <a:pt x="36933" y="26441"/>
                  </a:lnTo>
                  <a:cubicBezTo>
                    <a:pt x="36954" y="26451"/>
                    <a:pt x="36964" y="26461"/>
                    <a:pt x="36985" y="26471"/>
                  </a:cubicBezTo>
                  <a:cubicBezTo>
                    <a:pt x="37002" y="26488"/>
                    <a:pt x="37022" y="26496"/>
                    <a:pt x="37042" y="26496"/>
                  </a:cubicBezTo>
                  <a:cubicBezTo>
                    <a:pt x="37058" y="26496"/>
                    <a:pt x="37074" y="26491"/>
                    <a:pt x="37088" y="26482"/>
                  </a:cubicBezTo>
                  <a:cubicBezTo>
                    <a:pt x="37108" y="26553"/>
                    <a:pt x="37129" y="26626"/>
                    <a:pt x="37159" y="26697"/>
                  </a:cubicBezTo>
                  <a:cubicBezTo>
                    <a:pt x="37283" y="27037"/>
                    <a:pt x="37417" y="27417"/>
                    <a:pt x="37622" y="27736"/>
                  </a:cubicBezTo>
                  <a:cubicBezTo>
                    <a:pt x="37571" y="27695"/>
                    <a:pt x="37499" y="27685"/>
                    <a:pt x="37427" y="27685"/>
                  </a:cubicBezTo>
                  <a:cubicBezTo>
                    <a:pt x="37406" y="27602"/>
                    <a:pt x="37376" y="27520"/>
                    <a:pt x="37334" y="27438"/>
                  </a:cubicBezTo>
                  <a:cubicBezTo>
                    <a:pt x="37190" y="27119"/>
                    <a:pt x="37056" y="26780"/>
                    <a:pt x="36933" y="26441"/>
                  </a:cubicBezTo>
                  <a:close/>
                  <a:moveTo>
                    <a:pt x="37735" y="27901"/>
                  </a:moveTo>
                  <a:lnTo>
                    <a:pt x="37735" y="27901"/>
                  </a:lnTo>
                  <a:cubicBezTo>
                    <a:pt x="37766" y="27942"/>
                    <a:pt x="37807" y="27983"/>
                    <a:pt x="37838" y="28024"/>
                  </a:cubicBezTo>
                  <a:cubicBezTo>
                    <a:pt x="37920" y="28107"/>
                    <a:pt x="38013" y="28178"/>
                    <a:pt x="38105" y="28240"/>
                  </a:cubicBezTo>
                  <a:lnTo>
                    <a:pt x="38095" y="28250"/>
                  </a:lnTo>
                  <a:cubicBezTo>
                    <a:pt x="38054" y="28312"/>
                    <a:pt x="38034" y="28384"/>
                    <a:pt x="38044" y="28456"/>
                  </a:cubicBezTo>
                  <a:lnTo>
                    <a:pt x="37735" y="27901"/>
                  </a:lnTo>
                  <a:close/>
                  <a:moveTo>
                    <a:pt x="31638" y="29371"/>
                  </a:moveTo>
                  <a:cubicBezTo>
                    <a:pt x="31648" y="29391"/>
                    <a:pt x="31658" y="29412"/>
                    <a:pt x="31679" y="29433"/>
                  </a:cubicBezTo>
                  <a:cubicBezTo>
                    <a:pt x="31771" y="29567"/>
                    <a:pt x="31885" y="29669"/>
                    <a:pt x="32029" y="29731"/>
                  </a:cubicBezTo>
                  <a:cubicBezTo>
                    <a:pt x="31931" y="29877"/>
                    <a:pt x="32000" y="30155"/>
                    <a:pt x="32210" y="30155"/>
                  </a:cubicBezTo>
                  <a:cubicBezTo>
                    <a:pt x="32221" y="30155"/>
                    <a:pt x="32233" y="30154"/>
                    <a:pt x="32244" y="30152"/>
                  </a:cubicBezTo>
                  <a:cubicBezTo>
                    <a:pt x="32285" y="30142"/>
                    <a:pt x="32317" y="30142"/>
                    <a:pt x="32358" y="30132"/>
                  </a:cubicBezTo>
                  <a:lnTo>
                    <a:pt x="32358" y="30132"/>
                  </a:lnTo>
                  <a:cubicBezTo>
                    <a:pt x="32337" y="30152"/>
                    <a:pt x="32326" y="30184"/>
                    <a:pt x="32306" y="30204"/>
                  </a:cubicBezTo>
                  <a:cubicBezTo>
                    <a:pt x="32285" y="30235"/>
                    <a:pt x="32296" y="30266"/>
                    <a:pt x="32306" y="30296"/>
                  </a:cubicBezTo>
                  <a:cubicBezTo>
                    <a:pt x="32255" y="30266"/>
                    <a:pt x="32203" y="30235"/>
                    <a:pt x="32152" y="30193"/>
                  </a:cubicBezTo>
                  <a:cubicBezTo>
                    <a:pt x="31926" y="30008"/>
                    <a:pt x="31771" y="29720"/>
                    <a:pt x="31668" y="29443"/>
                  </a:cubicBezTo>
                  <a:cubicBezTo>
                    <a:pt x="31658" y="29423"/>
                    <a:pt x="31648" y="29402"/>
                    <a:pt x="31638" y="29371"/>
                  </a:cubicBezTo>
                  <a:close/>
                  <a:moveTo>
                    <a:pt x="31346" y="1"/>
                  </a:moveTo>
                  <a:cubicBezTo>
                    <a:pt x="31333" y="1"/>
                    <a:pt x="31320" y="5"/>
                    <a:pt x="31309" y="14"/>
                  </a:cubicBezTo>
                  <a:cubicBezTo>
                    <a:pt x="30990" y="282"/>
                    <a:pt x="30754" y="672"/>
                    <a:pt x="30527" y="1022"/>
                  </a:cubicBezTo>
                  <a:cubicBezTo>
                    <a:pt x="30290" y="1381"/>
                    <a:pt x="30064" y="1752"/>
                    <a:pt x="29869" y="2133"/>
                  </a:cubicBezTo>
                  <a:cubicBezTo>
                    <a:pt x="29458" y="2883"/>
                    <a:pt x="29139" y="3685"/>
                    <a:pt x="28923" y="4518"/>
                  </a:cubicBezTo>
                  <a:cubicBezTo>
                    <a:pt x="28471" y="6184"/>
                    <a:pt x="28316" y="8014"/>
                    <a:pt x="28676" y="9710"/>
                  </a:cubicBezTo>
                  <a:cubicBezTo>
                    <a:pt x="28789" y="10266"/>
                    <a:pt x="28933" y="10811"/>
                    <a:pt x="29159" y="11325"/>
                  </a:cubicBezTo>
                  <a:cubicBezTo>
                    <a:pt x="29252" y="11541"/>
                    <a:pt x="29365" y="11757"/>
                    <a:pt x="29479" y="11952"/>
                  </a:cubicBezTo>
                  <a:cubicBezTo>
                    <a:pt x="29365" y="11993"/>
                    <a:pt x="29252" y="12045"/>
                    <a:pt x="29170" y="12137"/>
                  </a:cubicBezTo>
                  <a:cubicBezTo>
                    <a:pt x="29036" y="12292"/>
                    <a:pt x="29067" y="12477"/>
                    <a:pt x="29108" y="12662"/>
                  </a:cubicBezTo>
                  <a:lnTo>
                    <a:pt x="29232" y="13248"/>
                  </a:lnTo>
                  <a:cubicBezTo>
                    <a:pt x="29417" y="14019"/>
                    <a:pt x="29612" y="14790"/>
                    <a:pt x="29838" y="15541"/>
                  </a:cubicBezTo>
                  <a:cubicBezTo>
                    <a:pt x="30075" y="16353"/>
                    <a:pt x="30342" y="17166"/>
                    <a:pt x="30640" y="17957"/>
                  </a:cubicBezTo>
                  <a:cubicBezTo>
                    <a:pt x="28398" y="18770"/>
                    <a:pt x="26157" y="19582"/>
                    <a:pt x="23926" y="20425"/>
                  </a:cubicBezTo>
                  <a:cubicBezTo>
                    <a:pt x="19607" y="22060"/>
                    <a:pt x="15298" y="23757"/>
                    <a:pt x="11011" y="25495"/>
                  </a:cubicBezTo>
                  <a:cubicBezTo>
                    <a:pt x="10867" y="25381"/>
                    <a:pt x="10661" y="25320"/>
                    <a:pt x="10497" y="25258"/>
                  </a:cubicBezTo>
                  <a:cubicBezTo>
                    <a:pt x="10178" y="25134"/>
                    <a:pt x="9859" y="25001"/>
                    <a:pt x="9551" y="24857"/>
                  </a:cubicBezTo>
                  <a:cubicBezTo>
                    <a:pt x="8934" y="24559"/>
                    <a:pt x="8337" y="24199"/>
                    <a:pt x="7813" y="23767"/>
                  </a:cubicBezTo>
                  <a:cubicBezTo>
                    <a:pt x="6640" y="22811"/>
                    <a:pt x="5911" y="21505"/>
                    <a:pt x="5232" y="20178"/>
                  </a:cubicBezTo>
                  <a:cubicBezTo>
                    <a:pt x="5217" y="20140"/>
                    <a:pt x="5185" y="20123"/>
                    <a:pt x="5154" y="20123"/>
                  </a:cubicBezTo>
                  <a:cubicBezTo>
                    <a:pt x="5103" y="20123"/>
                    <a:pt x="5052" y="20169"/>
                    <a:pt x="5077" y="20240"/>
                  </a:cubicBezTo>
                  <a:cubicBezTo>
                    <a:pt x="5571" y="21679"/>
                    <a:pt x="6353" y="23078"/>
                    <a:pt x="7463" y="24137"/>
                  </a:cubicBezTo>
                  <a:cubicBezTo>
                    <a:pt x="7710" y="24364"/>
                    <a:pt x="7967" y="24569"/>
                    <a:pt x="8235" y="24754"/>
                  </a:cubicBezTo>
                  <a:cubicBezTo>
                    <a:pt x="8337" y="24867"/>
                    <a:pt x="8430" y="25001"/>
                    <a:pt x="8450" y="25145"/>
                  </a:cubicBezTo>
                  <a:cubicBezTo>
                    <a:pt x="8491" y="25371"/>
                    <a:pt x="8214" y="25536"/>
                    <a:pt x="8039" y="25628"/>
                  </a:cubicBezTo>
                  <a:cubicBezTo>
                    <a:pt x="7618" y="25875"/>
                    <a:pt x="7104" y="26050"/>
                    <a:pt x="6620" y="26142"/>
                  </a:cubicBezTo>
                  <a:cubicBezTo>
                    <a:pt x="6488" y="26167"/>
                    <a:pt x="6360" y="26182"/>
                    <a:pt x="6236" y="26182"/>
                  </a:cubicBezTo>
                  <a:cubicBezTo>
                    <a:pt x="5954" y="26182"/>
                    <a:pt x="5694" y="26106"/>
                    <a:pt x="5458" y="25906"/>
                  </a:cubicBezTo>
                  <a:cubicBezTo>
                    <a:pt x="5160" y="25669"/>
                    <a:pt x="4924" y="25340"/>
                    <a:pt x="4718" y="25032"/>
                  </a:cubicBezTo>
                  <a:cubicBezTo>
                    <a:pt x="4691" y="24995"/>
                    <a:pt x="4657" y="24980"/>
                    <a:pt x="4626" y="24980"/>
                  </a:cubicBezTo>
                  <a:cubicBezTo>
                    <a:pt x="4549" y="24980"/>
                    <a:pt x="4482" y="25068"/>
                    <a:pt x="4533" y="25155"/>
                  </a:cubicBezTo>
                  <a:cubicBezTo>
                    <a:pt x="4677" y="25422"/>
                    <a:pt x="4821" y="25680"/>
                    <a:pt x="5006" y="25906"/>
                  </a:cubicBezTo>
                  <a:cubicBezTo>
                    <a:pt x="5098" y="26080"/>
                    <a:pt x="5212" y="26338"/>
                    <a:pt x="5129" y="26502"/>
                  </a:cubicBezTo>
                  <a:cubicBezTo>
                    <a:pt x="5016" y="26718"/>
                    <a:pt x="4625" y="26852"/>
                    <a:pt x="4419" y="26955"/>
                  </a:cubicBezTo>
                  <a:cubicBezTo>
                    <a:pt x="4183" y="27068"/>
                    <a:pt x="3937" y="27170"/>
                    <a:pt x="3679" y="27253"/>
                  </a:cubicBezTo>
                  <a:cubicBezTo>
                    <a:pt x="3493" y="27312"/>
                    <a:pt x="3273" y="27412"/>
                    <a:pt x="3070" y="27412"/>
                  </a:cubicBezTo>
                  <a:cubicBezTo>
                    <a:pt x="3025" y="27412"/>
                    <a:pt x="2981" y="27408"/>
                    <a:pt x="2939" y="27397"/>
                  </a:cubicBezTo>
                  <a:cubicBezTo>
                    <a:pt x="2703" y="27335"/>
                    <a:pt x="2527" y="27068"/>
                    <a:pt x="2383" y="26882"/>
                  </a:cubicBezTo>
                  <a:cubicBezTo>
                    <a:pt x="2054" y="26461"/>
                    <a:pt x="1777" y="25998"/>
                    <a:pt x="1458" y="25556"/>
                  </a:cubicBezTo>
                  <a:cubicBezTo>
                    <a:pt x="1438" y="25528"/>
                    <a:pt x="1411" y="25516"/>
                    <a:pt x="1384" y="25516"/>
                  </a:cubicBezTo>
                  <a:cubicBezTo>
                    <a:pt x="1313" y="25516"/>
                    <a:pt x="1242" y="25598"/>
                    <a:pt x="1293" y="25680"/>
                  </a:cubicBezTo>
                  <a:cubicBezTo>
                    <a:pt x="1366" y="25813"/>
                    <a:pt x="1448" y="25936"/>
                    <a:pt x="1520" y="26060"/>
                  </a:cubicBezTo>
                  <a:cubicBezTo>
                    <a:pt x="1684" y="26338"/>
                    <a:pt x="1828" y="26626"/>
                    <a:pt x="1993" y="26903"/>
                  </a:cubicBezTo>
                  <a:cubicBezTo>
                    <a:pt x="2116" y="27119"/>
                    <a:pt x="2219" y="27335"/>
                    <a:pt x="2332" y="27551"/>
                  </a:cubicBezTo>
                  <a:cubicBezTo>
                    <a:pt x="2383" y="27654"/>
                    <a:pt x="2445" y="27746"/>
                    <a:pt x="2383" y="27860"/>
                  </a:cubicBezTo>
                  <a:cubicBezTo>
                    <a:pt x="2332" y="27942"/>
                    <a:pt x="2239" y="27993"/>
                    <a:pt x="2168" y="28045"/>
                  </a:cubicBezTo>
                  <a:cubicBezTo>
                    <a:pt x="2001" y="28142"/>
                    <a:pt x="1825" y="28191"/>
                    <a:pt x="1651" y="28191"/>
                  </a:cubicBezTo>
                  <a:cubicBezTo>
                    <a:pt x="1441" y="28191"/>
                    <a:pt x="1233" y="28119"/>
                    <a:pt x="1047" y="27972"/>
                  </a:cubicBezTo>
                  <a:cubicBezTo>
                    <a:pt x="718" y="27716"/>
                    <a:pt x="502" y="27346"/>
                    <a:pt x="173" y="27078"/>
                  </a:cubicBezTo>
                  <a:cubicBezTo>
                    <a:pt x="158" y="27068"/>
                    <a:pt x="142" y="27063"/>
                    <a:pt x="126" y="27063"/>
                  </a:cubicBezTo>
                  <a:cubicBezTo>
                    <a:pt x="62" y="27063"/>
                    <a:pt x="0" y="27134"/>
                    <a:pt x="50" y="27191"/>
                  </a:cubicBezTo>
                  <a:cubicBezTo>
                    <a:pt x="389" y="27592"/>
                    <a:pt x="615" y="28065"/>
                    <a:pt x="1057" y="28374"/>
                  </a:cubicBezTo>
                  <a:cubicBezTo>
                    <a:pt x="1211" y="28487"/>
                    <a:pt x="1386" y="28538"/>
                    <a:pt x="1572" y="28548"/>
                  </a:cubicBezTo>
                  <a:lnTo>
                    <a:pt x="1572" y="28589"/>
                  </a:lnTo>
                  <a:cubicBezTo>
                    <a:pt x="1592" y="28651"/>
                    <a:pt x="1613" y="28713"/>
                    <a:pt x="1654" y="28765"/>
                  </a:cubicBezTo>
                  <a:cubicBezTo>
                    <a:pt x="1746" y="28888"/>
                    <a:pt x="1859" y="29011"/>
                    <a:pt x="1983" y="29114"/>
                  </a:cubicBezTo>
                  <a:cubicBezTo>
                    <a:pt x="2086" y="29186"/>
                    <a:pt x="2188" y="29247"/>
                    <a:pt x="2301" y="29299"/>
                  </a:cubicBezTo>
                  <a:cubicBezTo>
                    <a:pt x="2291" y="29340"/>
                    <a:pt x="2291" y="29391"/>
                    <a:pt x="2322" y="29433"/>
                  </a:cubicBezTo>
                  <a:cubicBezTo>
                    <a:pt x="2560" y="29770"/>
                    <a:pt x="2997" y="29913"/>
                    <a:pt x="3417" y="29913"/>
                  </a:cubicBezTo>
                  <a:cubicBezTo>
                    <a:pt x="3561" y="29913"/>
                    <a:pt x="3703" y="29896"/>
                    <a:pt x="3834" y="29864"/>
                  </a:cubicBezTo>
                  <a:cubicBezTo>
                    <a:pt x="4111" y="29803"/>
                    <a:pt x="4378" y="29679"/>
                    <a:pt x="4636" y="29567"/>
                  </a:cubicBezTo>
                  <a:cubicBezTo>
                    <a:pt x="4965" y="29433"/>
                    <a:pt x="5283" y="29299"/>
                    <a:pt x="5612" y="29165"/>
                  </a:cubicBezTo>
                  <a:cubicBezTo>
                    <a:pt x="6857" y="28662"/>
                    <a:pt x="8111" y="28168"/>
                    <a:pt x="9366" y="27685"/>
                  </a:cubicBezTo>
                  <a:cubicBezTo>
                    <a:pt x="11854" y="26729"/>
                    <a:pt x="14343" y="25803"/>
                    <a:pt x="16861" y="24929"/>
                  </a:cubicBezTo>
                  <a:lnTo>
                    <a:pt x="19021" y="24188"/>
                  </a:lnTo>
                  <a:cubicBezTo>
                    <a:pt x="19381" y="24065"/>
                    <a:pt x="19740" y="23942"/>
                    <a:pt x="20101" y="23829"/>
                  </a:cubicBezTo>
                  <a:cubicBezTo>
                    <a:pt x="20450" y="23706"/>
                    <a:pt x="20830" y="23633"/>
                    <a:pt x="21118" y="23386"/>
                  </a:cubicBezTo>
                  <a:lnTo>
                    <a:pt x="21150" y="23356"/>
                  </a:lnTo>
                  <a:cubicBezTo>
                    <a:pt x="21221" y="23315"/>
                    <a:pt x="21303" y="23284"/>
                    <a:pt x="21376" y="23253"/>
                  </a:cubicBezTo>
                  <a:cubicBezTo>
                    <a:pt x="21767" y="23089"/>
                    <a:pt x="22167" y="22934"/>
                    <a:pt x="22558" y="22780"/>
                  </a:cubicBezTo>
                  <a:cubicBezTo>
                    <a:pt x="23330" y="22481"/>
                    <a:pt x="24111" y="22184"/>
                    <a:pt x="24892" y="21896"/>
                  </a:cubicBezTo>
                  <a:cubicBezTo>
                    <a:pt x="26445" y="21320"/>
                    <a:pt x="28028" y="20816"/>
                    <a:pt x="29591" y="20260"/>
                  </a:cubicBezTo>
                  <a:cubicBezTo>
                    <a:pt x="30722" y="19860"/>
                    <a:pt x="31844" y="19449"/>
                    <a:pt x="32964" y="19027"/>
                  </a:cubicBezTo>
                  <a:lnTo>
                    <a:pt x="32964" y="19027"/>
                  </a:lnTo>
                  <a:cubicBezTo>
                    <a:pt x="32790" y="19305"/>
                    <a:pt x="33016" y="19592"/>
                    <a:pt x="33149" y="19839"/>
                  </a:cubicBezTo>
                  <a:cubicBezTo>
                    <a:pt x="33355" y="20199"/>
                    <a:pt x="33406" y="20580"/>
                    <a:pt x="33468" y="20980"/>
                  </a:cubicBezTo>
                  <a:cubicBezTo>
                    <a:pt x="33499" y="21145"/>
                    <a:pt x="33622" y="21206"/>
                    <a:pt x="33745" y="21206"/>
                  </a:cubicBezTo>
                  <a:cubicBezTo>
                    <a:pt x="33736" y="21217"/>
                    <a:pt x="33736" y="21227"/>
                    <a:pt x="33736" y="21238"/>
                  </a:cubicBezTo>
                  <a:cubicBezTo>
                    <a:pt x="33674" y="21618"/>
                    <a:pt x="33797" y="22029"/>
                    <a:pt x="33889" y="22389"/>
                  </a:cubicBezTo>
                  <a:cubicBezTo>
                    <a:pt x="34003" y="22842"/>
                    <a:pt x="34116" y="23294"/>
                    <a:pt x="34342" y="23695"/>
                  </a:cubicBezTo>
                  <a:cubicBezTo>
                    <a:pt x="34359" y="23726"/>
                    <a:pt x="34384" y="23738"/>
                    <a:pt x="34410" y="23738"/>
                  </a:cubicBezTo>
                  <a:cubicBezTo>
                    <a:pt x="34462" y="23738"/>
                    <a:pt x="34517" y="23688"/>
                    <a:pt x="34517" y="23633"/>
                  </a:cubicBezTo>
                  <a:cubicBezTo>
                    <a:pt x="34465" y="22945"/>
                    <a:pt x="34250" y="22276"/>
                    <a:pt x="34188" y="21597"/>
                  </a:cubicBezTo>
                  <a:cubicBezTo>
                    <a:pt x="34167" y="21320"/>
                    <a:pt x="34229" y="21114"/>
                    <a:pt x="34465" y="20960"/>
                  </a:cubicBezTo>
                  <a:cubicBezTo>
                    <a:pt x="34682" y="20806"/>
                    <a:pt x="35011" y="20631"/>
                    <a:pt x="35267" y="20610"/>
                  </a:cubicBezTo>
                  <a:cubicBezTo>
                    <a:pt x="35277" y="20609"/>
                    <a:pt x="35286" y="20609"/>
                    <a:pt x="35296" y="20609"/>
                  </a:cubicBezTo>
                  <a:cubicBezTo>
                    <a:pt x="35772" y="20609"/>
                    <a:pt x="36063" y="21348"/>
                    <a:pt x="36224" y="21700"/>
                  </a:cubicBezTo>
                  <a:cubicBezTo>
                    <a:pt x="36347" y="21967"/>
                    <a:pt x="36439" y="22255"/>
                    <a:pt x="36398" y="22554"/>
                  </a:cubicBezTo>
                  <a:cubicBezTo>
                    <a:pt x="36368" y="22842"/>
                    <a:pt x="36244" y="23119"/>
                    <a:pt x="36162" y="23397"/>
                  </a:cubicBezTo>
                  <a:cubicBezTo>
                    <a:pt x="35833" y="24517"/>
                    <a:pt x="36069" y="25710"/>
                    <a:pt x="36450" y="26780"/>
                  </a:cubicBezTo>
                  <a:cubicBezTo>
                    <a:pt x="36532" y="27026"/>
                    <a:pt x="36635" y="27273"/>
                    <a:pt x="36738" y="27510"/>
                  </a:cubicBezTo>
                  <a:cubicBezTo>
                    <a:pt x="36779" y="27613"/>
                    <a:pt x="36820" y="27716"/>
                    <a:pt x="36871" y="27819"/>
                  </a:cubicBezTo>
                  <a:cubicBezTo>
                    <a:pt x="36830" y="27828"/>
                    <a:pt x="36800" y="27839"/>
                    <a:pt x="36768" y="27849"/>
                  </a:cubicBezTo>
                  <a:cubicBezTo>
                    <a:pt x="36656" y="27890"/>
                    <a:pt x="36553" y="27931"/>
                    <a:pt x="36439" y="27972"/>
                  </a:cubicBezTo>
                  <a:cubicBezTo>
                    <a:pt x="35792" y="28209"/>
                    <a:pt x="35134" y="28436"/>
                    <a:pt x="34465" y="28651"/>
                  </a:cubicBezTo>
                  <a:cubicBezTo>
                    <a:pt x="34085" y="28774"/>
                    <a:pt x="33694" y="28898"/>
                    <a:pt x="33304" y="29011"/>
                  </a:cubicBezTo>
                  <a:cubicBezTo>
                    <a:pt x="33108" y="29062"/>
                    <a:pt x="32913" y="29124"/>
                    <a:pt x="32717" y="29176"/>
                  </a:cubicBezTo>
                  <a:cubicBezTo>
                    <a:pt x="32618" y="29200"/>
                    <a:pt x="32478" y="29259"/>
                    <a:pt x="32358" y="29259"/>
                  </a:cubicBezTo>
                  <a:cubicBezTo>
                    <a:pt x="32329" y="29259"/>
                    <a:pt x="32301" y="29255"/>
                    <a:pt x="32275" y="29247"/>
                  </a:cubicBezTo>
                  <a:cubicBezTo>
                    <a:pt x="32038" y="29176"/>
                    <a:pt x="31956" y="28806"/>
                    <a:pt x="31926" y="28600"/>
                  </a:cubicBezTo>
                  <a:cubicBezTo>
                    <a:pt x="31864" y="28271"/>
                    <a:pt x="31844" y="27921"/>
                    <a:pt x="31833" y="27592"/>
                  </a:cubicBezTo>
                  <a:cubicBezTo>
                    <a:pt x="31833" y="27551"/>
                    <a:pt x="31812" y="27531"/>
                    <a:pt x="31792" y="27510"/>
                  </a:cubicBezTo>
                  <a:cubicBezTo>
                    <a:pt x="32008" y="27325"/>
                    <a:pt x="32285" y="27181"/>
                    <a:pt x="32502" y="27058"/>
                  </a:cubicBezTo>
                  <a:cubicBezTo>
                    <a:pt x="32872" y="26831"/>
                    <a:pt x="33263" y="26636"/>
                    <a:pt x="33663" y="26471"/>
                  </a:cubicBezTo>
                  <a:cubicBezTo>
                    <a:pt x="33756" y="26441"/>
                    <a:pt x="33828" y="26338"/>
                    <a:pt x="33848" y="26245"/>
                  </a:cubicBezTo>
                  <a:cubicBezTo>
                    <a:pt x="33879" y="26245"/>
                    <a:pt x="33921" y="26256"/>
                    <a:pt x="33962" y="26256"/>
                  </a:cubicBezTo>
                  <a:cubicBezTo>
                    <a:pt x="33974" y="26258"/>
                    <a:pt x="33986" y="26259"/>
                    <a:pt x="33997" y="26259"/>
                  </a:cubicBezTo>
                  <a:cubicBezTo>
                    <a:pt x="34200" y="26259"/>
                    <a:pt x="34299" y="25933"/>
                    <a:pt x="34085" y="25865"/>
                  </a:cubicBezTo>
                  <a:cubicBezTo>
                    <a:pt x="33636" y="25709"/>
                    <a:pt x="33157" y="25617"/>
                    <a:pt x="32682" y="25617"/>
                  </a:cubicBezTo>
                  <a:cubicBezTo>
                    <a:pt x="32158" y="25617"/>
                    <a:pt x="31639" y="25729"/>
                    <a:pt x="31175" y="25988"/>
                  </a:cubicBezTo>
                  <a:cubicBezTo>
                    <a:pt x="30332" y="26461"/>
                    <a:pt x="29828" y="27325"/>
                    <a:pt x="29869" y="28292"/>
                  </a:cubicBezTo>
                  <a:cubicBezTo>
                    <a:pt x="29910" y="29238"/>
                    <a:pt x="30301" y="30286"/>
                    <a:pt x="30939" y="30996"/>
                  </a:cubicBezTo>
                  <a:cubicBezTo>
                    <a:pt x="31498" y="31618"/>
                    <a:pt x="32294" y="31995"/>
                    <a:pt x="33134" y="31995"/>
                  </a:cubicBezTo>
                  <a:cubicBezTo>
                    <a:pt x="33252" y="31995"/>
                    <a:pt x="33370" y="31988"/>
                    <a:pt x="33489" y="31973"/>
                  </a:cubicBezTo>
                  <a:cubicBezTo>
                    <a:pt x="34568" y="31818"/>
                    <a:pt x="35484" y="31057"/>
                    <a:pt x="35792" y="29999"/>
                  </a:cubicBezTo>
                  <a:cubicBezTo>
                    <a:pt x="35846" y="29802"/>
                    <a:pt x="35651" y="29659"/>
                    <a:pt x="35470" y="29659"/>
                  </a:cubicBezTo>
                  <a:cubicBezTo>
                    <a:pt x="35443" y="29659"/>
                    <a:pt x="35416" y="29663"/>
                    <a:pt x="35391" y="29669"/>
                  </a:cubicBezTo>
                  <a:lnTo>
                    <a:pt x="34157" y="30040"/>
                  </a:lnTo>
                  <a:cubicBezTo>
                    <a:pt x="34016" y="30080"/>
                    <a:pt x="33867" y="30129"/>
                    <a:pt x="33726" y="30170"/>
                  </a:cubicBezTo>
                  <a:lnTo>
                    <a:pt x="33726" y="30170"/>
                  </a:lnTo>
                  <a:cubicBezTo>
                    <a:pt x="33729" y="30168"/>
                    <a:pt x="33732" y="30166"/>
                    <a:pt x="33736" y="30163"/>
                  </a:cubicBezTo>
                  <a:cubicBezTo>
                    <a:pt x="34218" y="29999"/>
                    <a:pt x="34691" y="29813"/>
                    <a:pt x="35155" y="29608"/>
                  </a:cubicBezTo>
                  <a:cubicBezTo>
                    <a:pt x="35237" y="29567"/>
                    <a:pt x="35329" y="29526"/>
                    <a:pt x="35411" y="29484"/>
                  </a:cubicBezTo>
                  <a:cubicBezTo>
                    <a:pt x="35504" y="29474"/>
                    <a:pt x="35607" y="29453"/>
                    <a:pt x="35699" y="29433"/>
                  </a:cubicBezTo>
                  <a:cubicBezTo>
                    <a:pt x="36275" y="29330"/>
                    <a:pt x="36851" y="29258"/>
                    <a:pt x="37427" y="29155"/>
                  </a:cubicBezTo>
                  <a:cubicBezTo>
                    <a:pt x="37529" y="29135"/>
                    <a:pt x="37622" y="29104"/>
                    <a:pt x="37694" y="29053"/>
                  </a:cubicBezTo>
                  <a:cubicBezTo>
                    <a:pt x="37735" y="29062"/>
                    <a:pt x="37787" y="29073"/>
                    <a:pt x="37828" y="29083"/>
                  </a:cubicBezTo>
                  <a:cubicBezTo>
                    <a:pt x="37849" y="29087"/>
                    <a:pt x="37868" y="29089"/>
                    <a:pt x="37887" y="29089"/>
                  </a:cubicBezTo>
                  <a:cubicBezTo>
                    <a:pt x="38076" y="29089"/>
                    <a:pt x="38176" y="28911"/>
                    <a:pt x="38157" y="28733"/>
                  </a:cubicBezTo>
                  <a:lnTo>
                    <a:pt x="38157" y="28733"/>
                  </a:lnTo>
                  <a:cubicBezTo>
                    <a:pt x="38301" y="28929"/>
                    <a:pt x="38527" y="29104"/>
                    <a:pt x="38651" y="29217"/>
                  </a:cubicBezTo>
                  <a:cubicBezTo>
                    <a:pt x="38959" y="29494"/>
                    <a:pt x="39288" y="29762"/>
                    <a:pt x="39627" y="30008"/>
                  </a:cubicBezTo>
                  <a:cubicBezTo>
                    <a:pt x="40275" y="30481"/>
                    <a:pt x="40984" y="30924"/>
                    <a:pt x="41777" y="31119"/>
                  </a:cubicBezTo>
                  <a:cubicBezTo>
                    <a:pt x="42066" y="31191"/>
                    <a:pt x="42360" y="31221"/>
                    <a:pt x="42654" y="31221"/>
                  </a:cubicBezTo>
                  <a:cubicBezTo>
                    <a:pt x="43164" y="31221"/>
                    <a:pt x="43676" y="31130"/>
                    <a:pt x="44172" y="31006"/>
                  </a:cubicBezTo>
                  <a:cubicBezTo>
                    <a:pt x="45139" y="30759"/>
                    <a:pt x="46095" y="30430"/>
                    <a:pt x="47021" y="30060"/>
                  </a:cubicBezTo>
                  <a:cubicBezTo>
                    <a:pt x="47504" y="29875"/>
                    <a:pt x="47977" y="29669"/>
                    <a:pt x="48440" y="29453"/>
                  </a:cubicBezTo>
                  <a:cubicBezTo>
                    <a:pt x="48676" y="29340"/>
                    <a:pt x="48902" y="29227"/>
                    <a:pt x="49128" y="29083"/>
                  </a:cubicBezTo>
                  <a:cubicBezTo>
                    <a:pt x="49313" y="28950"/>
                    <a:pt x="49581" y="28836"/>
                    <a:pt x="49663" y="28610"/>
                  </a:cubicBezTo>
                  <a:cubicBezTo>
                    <a:pt x="49674" y="28580"/>
                    <a:pt x="49674" y="28548"/>
                    <a:pt x="49663" y="28518"/>
                  </a:cubicBezTo>
                  <a:cubicBezTo>
                    <a:pt x="49971" y="28301"/>
                    <a:pt x="50259" y="28045"/>
                    <a:pt x="50506" y="27757"/>
                  </a:cubicBezTo>
                  <a:cubicBezTo>
                    <a:pt x="50949" y="27263"/>
                    <a:pt x="51308" y="26636"/>
                    <a:pt x="51524" y="26009"/>
                  </a:cubicBezTo>
                  <a:cubicBezTo>
                    <a:pt x="51740" y="25381"/>
                    <a:pt x="51915" y="24723"/>
                    <a:pt x="51833" y="24055"/>
                  </a:cubicBezTo>
                  <a:cubicBezTo>
                    <a:pt x="51822" y="23995"/>
                    <a:pt x="51767" y="23961"/>
                    <a:pt x="51715" y="23961"/>
                  </a:cubicBezTo>
                  <a:cubicBezTo>
                    <a:pt x="51670" y="23961"/>
                    <a:pt x="51626" y="23987"/>
                    <a:pt x="51617" y="24044"/>
                  </a:cubicBezTo>
                  <a:cubicBezTo>
                    <a:pt x="51545" y="24600"/>
                    <a:pt x="51483" y="25166"/>
                    <a:pt x="51288" y="25680"/>
                  </a:cubicBezTo>
                  <a:cubicBezTo>
                    <a:pt x="51093" y="26173"/>
                    <a:pt x="50805" y="26718"/>
                    <a:pt x="50434" y="27109"/>
                  </a:cubicBezTo>
                  <a:cubicBezTo>
                    <a:pt x="49653" y="27921"/>
                    <a:pt x="48563" y="28518"/>
                    <a:pt x="47432" y="28672"/>
                  </a:cubicBezTo>
                  <a:cubicBezTo>
                    <a:pt x="47236" y="28698"/>
                    <a:pt x="47042" y="28710"/>
                    <a:pt x="46849" y="28710"/>
                  </a:cubicBezTo>
                  <a:cubicBezTo>
                    <a:pt x="44613" y="28710"/>
                    <a:pt x="42577" y="27018"/>
                    <a:pt x="41725" y="25011"/>
                  </a:cubicBezTo>
                  <a:cubicBezTo>
                    <a:pt x="41457" y="24384"/>
                    <a:pt x="41304" y="23726"/>
                    <a:pt x="41272" y="23047"/>
                  </a:cubicBezTo>
                  <a:cubicBezTo>
                    <a:pt x="41242" y="22348"/>
                    <a:pt x="41375" y="21670"/>
                    <a:pt x="41581" y="21011"/>
                  </a:cubicBezTo>
                  <a:cubicBezTo>
                    <a:pt x="41608" y="20917"/>
                    <a:pt x="41541" y="20848"/>
                    <a:pt x="41472" y="20848"/>
                  </a:cubicBezTo>
                  <a:cubicBezTo>
                    <a:pt x="41436" y="20848"/>
                    <a:pt x="41400" y="20867"/>
                    <a:pt x="41375" y="20909"/>
                  </a:cubicBezTo>
                  <a:cubicBezTo>
                    <a:pt x="41180" y="21268"/>
                    <a:pt x="40995" y="21597"/>
                    <a:pt x="40872" y="21978"/>
                  </a:cubicBezTo>
                  <a:cubicBezTo>
                    <a:pt x="40758" y="22369"/>
                    <a:pt x="40696" y="22760"/>
                    <a:pt x="40687" y="23160"/>
                  </a:cubicBezTo>
                  <a:cubicBezTo>
                    <a:pt x="40655" y="24096"/>
                    <a:pt x="40840" y="25052"/>
                    <a:pt x="41139" y="25936"/>
                  </a:cubicBezTo>
                  <a:cubicBezTo>
                    <a:pt x="41252" y="26286"/>
                    <a:pt x="41581" y="26821"/>
                    <a:pt x="41169" y="27068"/>
                  </a:cubicBezTo>
                  <a:cubicBezTo>
                    <a:pt x="40779" y="27314"/>
                    <a:pt x="40275" y="27438"/>
                    <a:pt x="39833" y="27561"/>
                  </a:cubicBezTo>
                  <a:cubicBezTo>
                    <a:pt x="39597" y="27623"/>
                    <a:pt x="39360" y="27675"/>
                    <a:pt x="39124" y="27726"/>
                  </a:cubicBezTo>
                  <a:cubicBezTo>
                    <a:pt x="39002" y="27746"/>
                    <a:pt x="38871" y="27775"/>
                    <a:pt x="38744" y="27775"/>
                  </a:cubicBezTo>
                  <a:cubicBezTo>
                    <a:pt x="38677" y="27775"/>
                    <a:pt x="38611" y="27767"/>
                    <a:pt x="38548" y="27746"/>
                  </a:cubicBezTo>
                  <a:cubicBezTo>
                    <a:pt x="38363" y="27695"/>
                    <a:pt x="38260" y="27531"/>
                    <a:pt x="38157" y="27376"/>
                  </a:cubicBezTo>
                  <a:cubicBezTo>
                    <a:pt x="38034" y="27191"/>
                    <a:pt x="37920" y="26985"/>
                    <a:pt x="37817" y="26780"/>
                  </a:cubicBezTo>
                  <a:cubicBezTo>
                    <a:pt x="37376" y="25885"/>
                    <a:pt x="37159" y="24929"/>
                    <a:pt x="37047" y="23942"/>
                  </a:cubicBezTo>
                  <a:cubicBezTo>
                    <a:pt x="37159" y="23427"/>
                    <a:pt x="37314" y="22913"/>
                    <a:pt x="37355" y="22399"/>
                  </a:cubicBezTo>
                  <a:cubicBezTo>
                    <a:pt x="37417" y="21659"/>
                    <a:pt x="37026" y="21032"/>
                    <a:pt x="36727" y="20384"/>
                  </a:cubicBezTo>
                  <a:cubicBezTo>
                    <a:pt x="36398" y="19675"/>
                    <a:pt x="36059" y="18965"/>
                    <a:pt x="35730" y="18256"/>
                  </a:cubicBezTo>
                  <a:cubicBezTo>
                    <a:pt x="35679" y="18132"/>
                    <a:pt x="35576" y="18071"/>
                    <a:pt x="35452" y="18071"/>
                  </a:cubicBezTo>
                  <a:lnTo>
                    <a:pt x="38969" y="16682"/>
                  </a:lnTo>
                  <a:cubicBezTo>
                    <a:pt x="39833" y="16332"/>
                    <a:pt x="40696" y="15994"/>
                    <a:pt x="41571" y="15654"/>
                  </a:cubicBezTo>
                  <a:cubicBezTo>
                    <a:pt x="42373" y="15335"/>
                    <a:pt x="43226" y="15057"/>
                    <a:pt x="44007" y="14677"/>
                  </a:cubicBezTo>
                  <a:cubicBezTo>
                    <a:pt x="44047" y="14691"/>
                    <a:pt x="44090" y="14698"/>
                    <a:pt x="44133" y="14698"/>
                  </a:cubicBezTo>
                  <a:cubicBezTo>
                    <a:pt x="44279" y="14698"/>
                    <a:pt x="44426" y="14615"/>
                    <a:pt x="44450" y="14440"/>
                  </a:cubicBezTo>
                  <a:cubicBezTo>
                    <a:pt x="44491" y="14050"/>
                    <a:pt x="44491" y="13649"/>
                    <a:pt x="44501" y="13258"/>
                  </a:cubicBezTo>
                  <a:cubicBezTo>
                    <a:pt x="44501" y="13091"/>
                    <a:pt x="44324" y="12958"/>
                    <a:pt x="44165" y="12958"/>
                  </a:cubicBezTo>
                  <a:cubicBezTo>
                    <a:pt x="44128" y="12958"/>
                    <a:pt x="44092" y="12965"/>
                    <a:pt x="44059" y="12980"/>
                  </a:cubicBezTo>
                  <a:cubicBezTo>
                    <a:pt x="42949" y="13526"/>
                    <a:pt x="41818" y="14040"/>
                    <a:pt x="40666" y="14492"/>
                  </a:cubicBezTo>
                  <a:cubicBezTo>
                    <a:pt x="40100" y="14708"/>
                    <a:pt x="39535" y="14913"/>
                    <a:pt x="38959" y="15119"/>
                  </a:cubicBezTo>
                  <a:lnTo>
                    <a:pt x="38064" y="15428"/>
                  </a:lnTo>
                  <a:cubicBezTo>
                    <a:pt x="37879" y="15489"/>
                    <a:pt x="37694" y="15551"/>
                    <a:pt x="37540" y="15654"/>
                  </a:cubicBezTo>
                  <a:cubicBezTo>
                    <a:pt x="36419" y="15818"/>
                    <a:pt x="35360" y="16261"/>
                    <a:pt x="34291" y="16641"/>
                  </a:cubicBezTo>
                  <a:cubicBezTo>
                    <a:pt x="33622" y="16878"/>
                    <a:pt x="32954" y="17125"/>
                    <a:pt x="32285" y="17361"/>
                  </a:cubicBezTo>
                  <a:cubicBezTo>
                    <a:pt x="32214" y="16826"/>
                    <a:pt x="32070" y="16291"/>
                    <a:pt x="31936" y="15767"/>
                  </a:cubicBezTo>
                  <a:cubicBezTo>
                    <a:pt x="31771" y="15150"/>
                    <a:pt x="31607" y="14523"/>
                    <a:pt x="31432" y="13906"/>
                  </a:cubicBezTo>
                  <a:cubicBezTo>
                    <a:pt x="31350" y="13597"/>
                    <a:pt x="31268" y="13289"/>
                    <a:pt x="31175" y="12980"/>
                  </a:cubicBezTo>
                  <a:cubicBezTo>
                    <a:pt x="31144" y="12836"/>
                    <a:pt x="31103" y="12703"/>
                    <a:pt x="31062" y="12559"/>
                  </a:cubicBezTo>
                  <a:cubicBezTo>
                    <a:pt x="31062" y="12550"/>
                    <a:pt x="31047" y="12448"/>
                    <a:pt x="31029" y="12448"/>
                  </a:cubicBezTo>
                  <a:cubicBezTo>
                    <a:pt x="31026" y="12448"/>
                    <a:pt x="31024" y="12451"/>
                    <a:pt x="31021" y="12456"/>
                  </a:cubicBezTo>
                  <a:lnTo>
                    <a:pt x="31021" y="12456"/>
                  </a:lnTo>
                  <a:cubicBezTo>
                    <a:pt x="31042" y="12415"/>
                    <a:pt x="31144" y="12374"/>
                    <a:pt x="31175" y="12353"/>
                  </a:cubicBezTo>
                  <a:cubicBezTo>
                    <a:pt x="31679" y="11993"/>
                    <a:pt x="32193" y="11634"/>
                    <a:pt x="32707" y="11294"/>
                  </a:cubicBezTo>
                  <a:cubicBezTo>
                    <a:pt x="34609" y="10030"/>
                    <a:pt x="36583" y="8785"/>
                    <a:pt x="37972" y="6934"/>
                  </a:cubicBezTo>
                  <a:cubicBezTo>
                    <a:pt x="38311" y="6492"/>
                    <a:pt x="38609" y="5999"/>
                    <a:pt x="38846" y="5495"/>
                  </a:cubicBezTo>
                  <a:cubicBezTo>
                    <a:pt x="39062" y="5012"/>
                    <a:pt x="39391" y="4384"/>
                    <a:pt x="39226" y="3849"/>
                  </a:cubicBezTo>
                  <a:cubicBezTo>
                    <a:pt x="39203" y="3785"/>
                    <a:pt x="39143" y="3754"/>
                    <a:pt x="39083" y="3754"/>
                  </a:cubicBezTo>
                  <a:cubicBezTo>
                    <a:pt x="39037" y="3754"/>
                    <a:pt x="38990" y="3773"/>
                    <a:pt x="38959" y="3808"/>
                  </a:cubicBezTo>
                  <a:cubicBezTo>
                    <a:pt x="38784" y="4004"/>
                    <a:pt x="38722" y="4219"/>
                    <a:pt x="38640" y="4456"/>
                  </a:cubicBezTo>
                  <a:cubicBezTo>
                    <a:pt x="38548" y="4713"/>
                    <a:pt x="38455" y="4971"/>
                    <a:pt x="38342" y="5227"/>
                  </a:cubicBezTo>
                  <a:cubicBezTo>
                    <a:pt x="38116" y="5690"/>
                    <a:pt x="37849" y="6132"/>
                    <a:pt x="37550" y="6554"/>
                  </a:cubicBezTo>
                  <a:cubicBezTo>
                    <a:pt x="36923" y="7438"/>
                    <a:pt x="36152" y="8209"/>
                    <a:pt x="35298" y="8878"/>
                  </a:cubicBezTo>
                  <a:cubicBezTo>
                    <a:pt x="34938" y="9168"/>
                    <a:pt x="34557" y="9440"/>
                    <a:pt x="34176" y="9691"/>
                  </a:cubicBezTo>
                  <a:lnTo>
                    <a:pt x="34176" y="9691"/>
                  </a:lnTo>
                  <a:cubicBezTo>
                    <a:pt x="34176" y="9691"/>
                    <a:pt x="34177" y="9690"/>
                    <a:pt x="34177" y="9690"/>
                  </a:cubicBezTo>
                  <a:cubicBezTo>
                    <a:pt x="34325" y="9526"/>
                    <a:pt x="34158" y="9277"/>
                    <a:pt x="33976" y="9277"/>
                  </a:cubicBezTo>
                  <a:cubicBezTo>
                    <a:pt x="33929" y="9277"/>
                    <a:pt x="33882" y="9293"/>
                    <a:pt x="33838" y="9330"/>
                  </a:cubicBezTo>
                  <a:cubicBezTo>
                    <a:pt x="32728" y="10276"/>
                    <a:pt x="31483" y="11109"/>
                    <a:pt x="30146" y="11685"/>
                  </a:cubicBezTo>
                  <a:cubicBezTo>
                    <a:pt x="30034" y="11510"/>
                    <a:pt x="29931" y="11335"/>
                    <a:pt x="29849" y="11150"/>
                  </a:cubicBezTo>
                  <a:cubicBezTo>
                    <a:pt x="29643" y="10718"/>
                    <a:pt x="29499" y="10256"/>
                    <a:pt x="29396" y="9793"/>
                  </a:cubicBezTo>
                  <a:cubicBezTo>
                    <a:pt x="29200" y="8991"/>
                    <a:pt x="29077" y="8179"/>
                    <a:pt x="29057" y="7356"/>
                  </a:cubicBezTo>
                  <a:cubicBezTo>
                    <a:pt x="29026" y="5680"/>
                    <a:pt x="29355" y="4025"/>
                    <a:pt x="30013" y="2482"/>
                  </a:cubicBezTo>
                  <a:cubicBezTo>
                    <a:pt x="30188" y="2071"/>
                    <a:pt x="30393" y="1669"/>
                    <a:pt x="30630" y="1279"/>
                  </a:cubicBezTo>
                  <a:cubicBezTo>
                    <a:pt x="30866" y="867"/>
                    <a:pt x="31185" y="508"/>
                    <a:pt x="31412" y="97"/>
                  </a:cubicBezTo>
                  <a:cubicBezTo>
                    <a:pt x="31435" y="49"/>
                    <a:pt x="31391" y="1"/>
                    <a:pt x="3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5"/>
            <p:cNvSpPr/>
            <p:nvPr/>
          </p:nvSpPr>
          <p:spPr>
            <a:xfrm>
              <a:off x="7612829" y="3449435"/>
              <a:ext cx="108182" cy="112251"/>
            </a:xfrm>
            <a:custGeom>
              <a:rect b="b" l="l" r="r" t="t"/>
              <a:pathLst>
                <a:path extrusionOk="0" h="3917" w="3775">
                  <a:moveTo>
                    <a:pt x="1957" y="1"/>
                  </a:moveTo>
                  <a:cubicBezTo>
                    <a:pt x="1663" y="1"/>
                    <a:pt x="1363" y="86"/>
                    <a:pt x="1070" y="256"/>
                  </a:cubicBezTo>
                  <a:cubicBezTo>
                    <a:pt x="1029" y="276"/>
                    <a:pt x="1009" y="327"/>
                    <a:pt x="1040" y="369"/>
                  </a:cubicBezTo>
                  <a:cubicBezTo>
                    <a:pt x="1054" y="404"/>
                    <a:pt x="1082" y="420"/>
                    <a:pt x="1111" y="420"/>
                  </a:cubicBezTo>
                  <a:cubicBezTo>
                    <a:pt x="1125" y="420"/>
                    <a:pt x="1139" y="416"/>
                    <a:pt x="1152" y="410"/>
                  </a:cubicBezTo>
                  <a:cubicBezTo>
                    <a:pt x="1419" y="255"/>
                    <a:pt x="1690" y="178"/>
                    <a:pt x="1956" y="178"/>
                  </a:cubicBezTo>
                  <a:cubicBezTo>
                    <a:pt x="2204" y="178"/>
                    <a:pt x="2446" y="245"/>
                    <a:pt x="2674" y="379"/>
                  </a:cubicBezTo>
                  <a:cubicBezTo>
                    <a:pt x="3240" y="718"/>
                    <a:pt x="3590" y="1408"/>
                    <a:pt x="3569" y="2148"/>
                  </a:cubicBezTo>
                  <a:cubicBezTo>
                    <a:pt x="3549" y="2734"/>
                    <a:pt x="3117" y="3330"/>
                    <a:pt x="2510" y="3587"/>
                  </a:cubicBezTo>
                  <a:cubicBezTo>
                    <a:pt x="2266" y="3690"/>
                    <a:pt x="2007" y="3742"/>
                    <a:pt x="1754" y="3742"/>
                  </a:cubicBezTo>
                  <a:cubicBezTo>
                    <a:pt x="1528" y="3742"/>
                    <a:pt x="1305" y="3701"/>
                    <a:pt x="1101" y="3618"/>
                  </a:cubicBezTo>
                  <a:cubicBezTo>
                    <a:pt x="638" y="3433"/>
                    <a:pt x="289" y="3032"/>
                    <a:pt x="176" y="2580"/>
                  </a:cubicBezTo>
                  <a:cubicBezTo>
                    <a:pt x="168" y="2539"/>
                    <a:pt x="141" y="2512"/>
                    <a:pt x="105" y="2512"/>
                  </a:cubicBezTo>
                  <a:cubicBezTo>
                    <a:pt x="95" y="2512"/>
                    <a:pt x="84" y="2514"/>
                    <a:pt x="73" y="2518"/>
                  </a:cubicBezTo>
                  <a:cubicBezTo>
                    <a:pt x="21" y="2528"/>
                    <a:pt x="1" y="2569"/>
                    <a:pt x="12" y="2621"/>
                  </a:cubicBezTo>
                  <a:cubicBezTo>
                    <a:pt x="135" y="3124"/>
                    <a:pt x="526" y="3567"/>
                    <a:pt x="1029" y="3782"/>
                  </a:cubicBezTo>
                  <a:cubicBezTo>
                    <a:pt x="1255" y="3875"/>
                    <a:pt x="1502" y="3917"/>
                    <a:pt x="1760" y="3917"/>
                  </a:cubicBezTo>
                  <a:cubicBezTo>
                    <a:pt x="2037" y="3917"/>
                    <a:pt x="2315" y="3865"/>
                    <a:pt x="2582" y="3752"/>
                  </a:cubicBezTo>
                  <a:cubicBezTo>
                    <a:pt x="3261" y="3464"/>
                    <a:pt x="3723" y="2816"/>
                    <a:pt x="3744" y="2148"/>
                  </a:cubicBezTo>
                  <a:cubicBezTo>
                    <a:pt x="3775" y="1356"/>
                    <a:pt x="3384" y="595"/>
                    <a:pt x="2757" y="225"/>
                  </a:cubicBezTo>
                  <a:cubicBezTo>
                    <a:pt x="2503" y="75"/>
                    <a:pt x="2233"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5"/>
            <p:cNvSpPr/>
            <p:nvPr/>
          </p:nvSpPr>
          <p:spPr>
            <a:xfrm>
              <a:off x="7575431" y="3586761"/>
              <a:ext cx="108153" cy="112251"/>
            </a:xfrm>
            <a:custGeom>
              <a:rect b="b" l="l" r="r" t="t"/>
              <a:pathLst>
                <a:path extrusionOk="0" h="3917" w="3774">
                  <a:moveTo>
                    <a:pt x="1962" y="1"/>
                  </a:moveTo>
                  <a:cubicBezTo>
                    <a:pt x="1665" y="1"/>
                    <a:pt x="1362" y="86"/>
                    <a:pt x="1070" y="256"/>
                  </a:cubicBezTo>
                  <a:cubicBezTo>
                    <a:pt x="1029" y="276"/>
                    <a:pt x="1018" y="327"/>
                    <a:pt x="1038" y="368"/>
                  </a:cubicBezTo>
                  <a:cubicBezTo>
                    <a:pt x="1052" y="404"/>
                    <a:pt x="1086" y="419"/>
                    <a:pt x="1118" y="419"/>
                  </a:cubicBezTo>
                  <a:cubicBezTo>
                    <a:pt x="1134" y="419"/>
                    <a:pt x="1149" y="416"/>
                    <a:pt x="1162" y="409"/>
                  </a:cubicBezTo>
                  <a:cubicBezTo>
                    <a:pt x="1423" y="255"/>
                    <a:pt x="1692" y="178"/>
                    <a:pt x="1957" y="178"/>
                  </a:cubicBezTo>
                  <a:cubicBezTo>
                    <a:pt x="2203" y="178"/>
                    <a:pt x="2446" y="245"/>
                    <a:pt x="2674" y="379"/>
                  </a:cubicBezTo>
                  <a:cubicBezTo>
                    <a:pt x="3239" y="718"/>
                    <a:pt x="3599" y="1407"/>
                    <a:pt x="3568" y="2148"/>
                  </a:cubicBezTo>
                  <a:cubicBezTo>
                    <a:pt x="3558" y="2733"/>
                    <a:pt x="3116" y="3330"/>
                    <a:pt x="2509" y="3587"/>
                  </a:cubicBezTo>
                  <a:cubicBezTo>
                    <a:pt x="2265" y="3690"/>
                    <a:pt x="2006" y="3742"/>
                    <a:pt x="1753" y="3742"/>
                  </a:cubicBezTo>
                  <a:cubicBezTo>
                    <a:pt x="1526" y="3742"/>
                    <a:pt x="1304" y="3700"/>
                    <a:pt x="1100" y="3618"/>
                  </a:cubicBezTo>
                  <a:cubicBezTo>
                    <a:pt x="648" y="3433"/>
                    <a:pt x="288" y="3032"/>
                    <a:pt x="185" y="2579"/>
                  </a:cubicBezTo>
                  <a:cubicBezTo>
                    <a:pt x="177" y="2539"/>
                    <a:pt x="144" y="2511"/>
                    <a:pt x="105" y="2511"/>
                  </a:cubicBezTo>
                  <a:cubicBezTo>
                    <a:pt x="94" y="2511"/>
                    <a:pt x="83" y="2513"/>
                    <a:pt x="72" y="2518"/>
                  </a:cubicBezTo>
                  <a:cubicBezTo>
                    <a:pt x="31" y="2528"/>
                    <a:pt x="0" y="2569"/>
                    <a:pt x="10" y="2621"/>
                  </a:cubicBezTo>
                  <a:cubicBezTo>
                    <a:pt x="134" y="3124"/>
                    <a:pt x="524" y="3567"/>
                    <a:pt x="1029" y="3782"/>
                  </a:cubicBezTo>
                  <a:cubicBezTo>
                    <a:pt x="1265" y="3875"/>
                    <a:pt x="1511" y="3916"/>
                    <a:pt x="1758" y="3916"/>
                  </a:cubicBezTo>
                  <a:cubicBezTo>
                    <a:pt x="2036" y="3916"/>
                    <a:pt x="2314" y="3864"/>
                    <a:pt x="2581" y="3752"/>
                  </a:cubicBezTo>
                  <a:cubicBezTo>
                    <a:pt x="3260" y="3464"/>
                    <a:pt x="3723" y="2816"/>
                    <a:pt x="3743" y="2148"/>
                  </a:cubicBezTo>
                  <a:cubicBezTo>
                    <a:pt x="3774" y="1355"/>
                    <a:pt x="3383" y="595"/>
                    <a:pt x="2766" y="224"/>
                  </a:cubicBezTo>
                  <a:cubicBezTo>
                    <a:pt x="2513" y="75"/>
                    <a:pt x="2240"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5"/>
            <p:cNvSpPr/>
            <p:nvPr/>
          </p:nvSpPr>
          <p:spPr>
            <a:xfrm>
              <a:off x="7502040" y="3720248"/>
              <a:ext cx="112309" cy="111048"/>
            </a:xfrm>
            <a:custGeom>
              <a:rect b="b" l="l" r="r" t="t"/>
              <a:pathLst>
                <a:path extrusionOk="0" h="3875" w="3919">
                  <a:moveTo>
                    <a:pt x="2092" y="1"/>
                  </a:moveTo>
                  <a:cubicBezTo>
                    <a:pt x="1881" y="1"/>
                    <a:pt x="1662" y="41"/>
                    <a:pt x="1440" y="122"/>
                  </a:cubicBezTo>
                  <a:cubicBezTo>
                    <a:pt x="1399" y="132"/>
                    <a:pt x="1378" y="184"/>
                    <a:pt x="1389" y="235"/>
                  </a:cubicBezTo>
                  <a:cubicBezTo>
                    <a:pt x="1406" y="269"/>
                    <a:pt x="1445" y="289"/>
                    <a:pt x="1481" y="289"/>
                  </a:cubicBezTo>
                  <a:cubicBezTo>
                    <a:pt x="1488" y="289"/>
                    <a:pt x="1495" y="288"/>
                    <a:pt x="1502" y="286"/>
                  </a:cubicBezTo>
                  <a:cubicBezTo>
                    <a:pt x="1703" y="212"/>
                    <a:pt x="1901" y="175"/>
                    <a:pt x="2092" y="175"/>
                  </a:cubicBezTo>
                  <a:cubicBezTo>
                    <a:pt x="2428" y="175"/>
                    <a:pt x="2741" y="290"/>
                    <a:pt x="3003" y="513"/>
                  </a:cubicBezTo>
                  <a:cubicBezTo>
                    <a:pt x="3507" y="945"/>
                    <a:pt x="3734" y="1685"/>
                    <a:pt x="3590" y="2405"/>
                  </a:cubicBezTo>
                  <a:cubicBezTo>
                    <a:pt x="3476" y="2990"/>
                    <a:pt x="2941" y="3495"/>
                    <a:pt x="2304" y="3649"/>
                  </a:cubicBezTo>
                  <a:cubicBezTo>
                    <a:pt x="2152" y="3684"/>
                    <a:pt x="1999" y="3701"/>
                    <a:pt x="1848" y="3701"/>
                  </a:cubicBezTo>
                  <a:cubicBezTo>
                    <a:pt x="1510" y="3701"/>
                    <a:pt x="1183" y="3614"/>
                    <a:pt x="905" y="3443"/>
                  </a:cubicBezTo>
                  <a:cubicBezTo>
                    <a:pt x="484" y="3176"/>
                    <a:pt x="206" y="2723"/>
                    <a:pt x="176" y="2261"/>
                  </a:cubicBezTo>
                  <a:cubicBezTo>
                    <a:pt x="176" y="2209"/>
                    <a:pt x="124" y="2179"/>
                    <a:pt x="83" y="2179"/>
                  </a:cubicBezTo>
                  <a:cubicBezTo>
                    <a:pt x="32" y="2179"/>
                    <a:pt x="1" y="2230"/>
                    <a:pt x="1" y="2271"/>
                  </a:cubicBezTo>
                  <a:cubicBezTo>
                    <a:pt x="42" y="2795"/>
                    <a:pt x="350" y="3299"/>
                    <a:pt x="813" y="3587"/>
                  </a:cubicBezTo>
                  <a:cubicBezTo>
                    <a:pt x="1122" y="3783"/>
                    <a:pt x="1481" y="3875"/>
                    <a:pt x="1851" y="3875"/>
                  </a:cubicBezTo>
                  <a:cubicBezTo>
                    <a:pt x="2016" y="3875"/>
                    <a:pt x="2180" y="3865"/>
                    <a:pt x="2345" y="3824"/>
                  </a:cubicBezTo>
                  <a:cubicBezTo>
                    <a:pt x="3065" y="3649"/>
                    <a:pt x="3631" y="3093"/>
                    <a:pt x="3764" y="2446"/>
                  </a:cubicBezTo>
                  <a:cubicBezTo>
                    <a:pt x="3919" y="1664"/>
                    <a:pt x="3672" y="852"/>
                    <a:pt x="3117" y="379"/>
                  </a:cubicBezTo>
                  <a:cubicBezTo>
                    <a:pt x="2820" y="128"/>
                    <a:pt x="2468" y="1"/>
                    <a:pt x="2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5"/>
            <p:cNvSpPr/>
            <p:nvPr/>
          </p:nvSpPr>
          <p:spPr>
            <a:xfrm>
              <a:off x="7217100" y="3940251"/>
              <a:ext cx="129704" cy="334548"/>
            </a:xfrm>
            <a:custGeom>
              <a:rect b="b" l="l" r="r" t="t"/>
              <a:pathLst>
                <a:path extrusionOk="0" h="11674" w="4526">
                  <a:moveTo>
                    <a:pt x="598" y="0"/>
                  </a:moveTo>
                  <a:cubicBezTo>
                    <a:pt x="554" y="0"/>
                    <a:pt x="513" y="29"/>
                    <a:pt x="504" y="75"/>
                  </a:cubicBezTo>
                  <a:cubicBezTo>
                    <a:pt x="1" y="2141"/>
                    <a:pt x="93" y="4393"/>
                    <a:pt x="771" y="6419"/>
                  </a:cubicBezTo>
                  <a:cubicBezTo>
                    <a:pt x="1440" y="8445"/>
                    <a:pt x="2715" y="10306"/>
                    <a:pt x="4370" y="11653"/>
                  </a:cubicBezTo>
                  <a:cubicBezTo>
                    <a:pt x="4381" y="11674"/>
                    <a:pt x="4402" y="11674"/>
                    <a:pt x="4422" y="11674"/>
                  </a:cubicBezTo>
                  <a:cubicBezTo>
                    <a:pt x="4453" y="11674"/>
                    <a:pt x="4473" y="11663"/>
                    <a:pt x="4494" y="11642"/>
                  </a:cubicBezTo>
                  <a:cubicBezTo>
                    <a:pt x="4525" y="11612"/>
                    <a:pt x="4514" y="11550"/>
                    <a:pt x="4484" y="11519"/>
                  </a:cubicBezTo>
                  <a:cubicBezTo>
                    <a:pt x="2859" y="10193"/>
                    <a:pt x="1594" y="8363"/>
                    <a:pt x="936" y="6368"/>
                  </a:cubicBezTo>
                  <a:cubicBezTo>
                    <a:pt x="268" y="4373"/>
                    <a:pt x="175" y="2152"/>
                    <a:pt x="679" y="116"/>
                  </a:cubicBezTo>
                  <a:cubicBezTo>
                    <a:pt x="689" y="64"/>
                    <a:pt x="659" y="23"/>
                    <a:pt x="618" y="2"/>
                  </a:cubicBezTo>
                  <a:cubicBezTo>
                    <a:pt x="611" y="1"/>
                    <a:pt x="605"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5"/>
            <p:cNvSpPr/>
            <p:nvPr/>
          </p:nvSpPr>
          <p:spPr>
            <a:xfrm>
              <a:off x="7146373" y="3947502"/>
              <a:ext cx="128214" cy="377992"/>
            </a:xfrm>
            <a:custGeom>
              <a:rect b="b" l="l" r="r" t="t"/>
              <a:pathLst>
                <a:path extrusionOk="0" h="13190" w="4474">
                  <a:moveTo>
                    <a:pt x="877" y="0"/>
                  </a:moveTo>
                  <a:cubicBezTo>
                    <a:pt x="843" y="0"/>
                    <a:pt x="808" y="26"/>
                    <a:pt x="792" y="58"/>
                  </a:cubicBezTo>
                  <a:cubicBezTo>
                    <a:pt x="63" y="2320"/>
                    <a:pt x="1" y="4840"/>
                    <a:pt x="618" y="7132"/>
                  </a:cubicBezTo>
                  <a:cubicBezTo>
                    <a:pt x="1235" y="9436"/>
                    <a:pt x="2540" y="11574"/>
                    <a:pt x="4309" y="13169"/>
                  </a:cubicBezTo>
                  <a:cubicBezTo>
                    <a:pt x="4329" y="13178"/>
                    <a:pt x="4350" y="13189"/>
                    <a:pt x="4371" y="13189"/>
                  </a:cubicBezTo>
                  <a:cubicBezTo>
                    <a:pt x="4391" y="13189"/>
                    <a:pt x="4422" y="13178"/>
                    <a:pt x="4432" y="13158"/>
                  </a:cubicBezTo>
                  <a:cubicBezTo>
                    <a:pt x="4473" y="13127"/>
                    <a:pt x="4464" y="13066"/>
                    <a:pt x="4432" y="13035"/>
                  </a:cubicBezTo>
                  <a:cubicBezTo>
                    <a:pt x="2684" y="11462"/>
                    <a:pt x="1389" y="9353"/>
                    <a:pt x="782" y="7091"/>
                  </a:cubicBezTo>
                  <a:cubicBezTo>
                    <a:pt x="175" y="4819"/>
                    <a:pt x="237" y="2351"/>
                    <a:pt x="967" y="110"/>
                  </a:cubicBezTo>
                  <a:cubicBezTo>
                    <a:pt x="977" y="68"/>
                    <a:pt x="957" y="17"/>
                    <a:pt x="906" y="7"/>
                  </a:cubicBezTo>
                  <a:cubicBezTo>
                    <a:pt x="897" y="2"/>
                    <a:pt x="887"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5"/>
            <p:cNvSpPr/>
            <p:nvPr/>
          </p:nvSpPr>
          <p:spPr>
            <a:xfrm>
              <a:off x="7077710" y="4010433"/>
              <a:ext cx="149449" cy="360110"/>
            </a:xfrm>
            <a:custGeom>
              <a:rect b="b" l="l" r="r" t="t"/>
              <a:pathLst>
                <a:path extrusionOk="0" h="12566" w="5215">
                  <a:moveTo>
                    <a:pt x="1055" y="1"/>
                  </a:moveTo>
                  <a:cubicBezTo>
                    <a:pt x="1023" y="1"/>
                    <a:pt x="992" y="14"/>
                    <a:pt x="978" y="42"/>
                  </a:cubicBezTo>
                  <a:cubicBezTo>
                    <a:pt x="1" y="1862"/>
                    <a:pt x="206" y="4022"/>
                    <a:pt x="535" y="5512"/>
                  </a:cubicBezTo>
                  <a:cubicBezTo>
                    <a:pt x="1214" y="8484"/>
                    <a:pt x="2859" y="11044"/>
                    <a:pt x="5060" y="12545"/>
                  </a:cubicBezTo>
                  <a:cubicBezTo>
                    <a:pt x="5080" y="12556"/>
                    <a:pt x="5091" y="12566"/>
                    <a:pt x="5111" y="12566"/>
                  </a:cubicBezTo>
                  <a:cubicBezTo>
                    <a:pt x="5142" y="12566"/>
                    <a:pt x="5162" y="12545"/>
                    <a:pt x="5183" y="12525"/>
                  </a:cubicBezTo>
                  <a:cubicBezTo>
                    <a:pt x="5214" y="12484"/>
                    <a:pt x="5204" y="12433"/>
                    <a:pt x="5162" y="12401"/>
                  </a:cubicBezTo>
                  <a:cubicBezTo>
                    <a:pt x="2993" y="10921"/>
                    <a:pt x="1369" y="8402"/>
                    <a:pt x="711" y="5471"/>
                  </a:cubicBezTo>
                  <a:cubicBezTo>
                    <a:pt x="381" y="4011"/>
                    <a:pt x="186" y="1893"/>
                    <a:pt x="1132" y="124"/>
                  </a:cubicBezTo>
                  <a:cubicBezTo>
                    <a:pt x="1163" y="83"/>
                    <a:pt x="1142" y="32"/>
                    <a:pt x="1101" y="11"/>
                  </a:cubicBezTo>
                  <a:cubicBezTo>
                    <a:pt x="1087" y="4"/>
                    <a:pt x="1071"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5"/>
            <p:cNvSpPr/>
            <p:nvPr/>
          </p:nvSpPr>
          <p:spPr>
            <a:xfrm>
              <a:off x="7365315" y="3728215"/>
              <a:ext cx="200717" cy="71844"/>
            </a:xfrm>
            <a:custGeom>
              <a:rect b="b" l="l" r="r" t="t"/>
              <a:pathLst>
                <a:path extrusionOk="0" h="2507" w="7004">
                  <a:moveTo>
                    <a:pt x="2582" y="0"/>
                  </a:moveTo>
                  <a:cubicBezTo>
                    <a:pt x="1594" y="0"/>
                    <a:pt x="661" y="351"/>
                    <a:pt x="32" y="996"/>
                  </a:cubicBezTo>
                  <a:cubicBezTo>
                    <a:pt x="0" y="1026"/>
                    <a:pt x="0" y="1088"/>
                    <a:pt x="32" y="1119"/>
                  </a:cubicBezTo>
                  <a:cubicBezTo>
                    <a:pt x="52" y="1134"/>
                    <a:pt x="75" y="1142"/>
                    <a:pt x="97" y="1142"/>
                  </a:cubicBezTo>
                  <a:cubicBezTo>
                    <a:pt x="119" y="1142"/>
                    <a:pt x="139" y="1134"/>
                    <a:pt x="155" y="1119"/>
                  </a:cubicBezTo>
                  <a:cubicBezTo>
                    <a:pt x="751" y="508"/>
                    <a:pt x="1631" y="177"/>
                    <a:pt x="2569" y="177"/>
                  </a:cubicBezTo>
                  <a:cubicBezTo>
                    <a:pt x="2942" y="177"/>
                    <a:pt x="3325" y="229"/>
                    <a:pt x="3702" y="338"/>
                  </a:cubicBezTo>
                  <a:cubicBezTo>
                    <a:pt x="4782" y="646"/>
                    <a:pt x="5811" y="1345"/>
                    <a:pt x="6839" y="2486"/>
                  </a:cubicBezTo>
                  <a:cubicBezTo>
                    <a:pt x="6859" y="2497"/>
                    <a:pt x="6880" y="2507"/>
                    <a:pt x="6910" y="2507"/>
                  </a:cubicBezTo>
                  <a:cubicBezTo>
                    <a:pt x="6931" y="2507"/>
                    <a:pt x="6951" y="2507"/>
                    <a:pt x="6962" y="2486"/>
                  </a:cubicBezTo>
                  <a:cubicBezTo>
                    <a:pt x="7003" y="2456"/>
                    <a:pt x="7003" y="2404"/>
                    <a:pt x="6972" y="2363"/>
                  </a:cubicBezTo>
                  <a:cubicBezTo>
                    <a:pt x="5923" y="1201"/>
                    <a:pt x="4865" y="481"/>
                    <a:pt x="3743" y="162"/>
                  </a:cubicBezTo>
                  <a:cubicBezTo>
                    <a:pt x="3358" y="53"/>
                    <a:pt x="2966" y="0"/>
                    <a:pt x="25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5"/>
            <p:cNvSpPr/>
            <p:nvPr/>
          </p:nvSpPr>
          <p:spPr>
            <a:xfrm>
              <a:off x="7434265" y="3613843"/>
              <a:ext cx="213384" cy="50093"/>
            </a:xfrm>
            <a:custGeom>
              <a:rect b="b" l="l" r="r" t="t"/>
              <a:pathLst>
                <a:path extrusionOk="0" h="1748" w="7446">
                  <a:moveTo>
                    <a:pt x="3202" y="1"/>
                  </a:moveTo>
                  <a:cubicBezTo>
                    <a:pt x="1973" y="1"/>
                    <a:pt x="820" y="445"/>
                    <a:pt x="32" y="1233"/>
                  </a:cubicBezTo>
                  <a:cubicBezTo>
                    <a:pt x="1" y="1274"/>
                    <a:pt x="1" y="1326"/>
                    <a:pt x="32" y="1356"/>
                  </a:cubicBezTo>
                  <a:cubicBezTo>
                    <a:pt x="52" y="1377"/>
                    <a:pt x="75" y="1387"/>
                    <a:pt x="98" y="1387"/>
                  </a:cubicBezTo>
                  <a:cubicBezTo>
                    <a:pt x="121" y="1387"/>
                    <a:pt x="145" y="1377"/>
                    <a:pt x="165" y="1356"/>
                  </a:cubicBezTo>
                  <a:cubicBezTo>
                    <a:pt x="910" y="602"/>
                    <a:pt x="2024" y="177"/>
                    <a:pt x="3211" y="177"/>
                  </a:cubicBezTo>
                  <a:cubicBezTo>
                    <a:pt x="3384" y="177"/>
                    <a:pt x="3559" y="186"/>
                    <a:pt x="3734" y="205"/>
                  </a:cubicBezTo>
                  <a:cubicBezTo>
                    <a:pt x="4916" y="328"/>
                    <a:pt x="6119" y="842"/>
                    <a:pt x="7291" y="1737"/>
                  </a:cubicBezTo>
                  <a:cubicBezTo>
                    <a:pt x="7312" y="1747"/>
                    <a:pt x="7322" y="1747"/>
                    <a:pt x="7342" y="1747"/>
                  </a:cubicBezTo>
                  <a:cubicBezTo>
                    <a:pt x="7374" y="1747"/>
                    <a:pt x="7394" y="1737"/>
                    <a:pt x="7415" y="1717"/>
                  </a:cubicBezTo>
                  <a:cubicBezTo>
                    <a:pt x="7445" y="1676"/>
                    <a:pt x="7435" y="1624"/>
                    <a:pt x="7394" y="1593"/>
                  </a:cubicBezTo>
                  <a:cubicBezTo>
                    <a:pt x="6191" y="678"/>
                    <a:pt x="4967" y="154"/>
                    <a:pt x="3754" y="30"/>
                  </a:cubicBezTo>
                  <a:cubicBezTo>
                    <a:pt x="3569" y="10"/>
                    <a:pt x="338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5"/>
            <p:cNvSpPr/>
            <p:nvPr/>
          </p:nvSpPr>
          <p:spPr>
            <a:xfrm>
              <a:off x="7468453" y="3481331"/>
              <a:ext cx="211320" cy="61786"/>
            </a:xfrm>
            <a:custGeom>
              <a:rect b="b" l="l" r="r" t="t"/>
              <a:pathLst>
                <a:path extrusionOk="0" h="2156" w="7374">
                  <a:moveTo>
                    <a:pt x="3866" y="0"/>
                  </a:moveTo>
                  <a:cubicBezTo>
                    <a:pt x="3380" y="0"/>
                    <a:pt x="2892" y="63"/>
                    <a:pt x="2417" y="192"/>
                  </a:cubicBezTo>
                  <a:cubicBezTo>
                    <a:pt x="1255" y="500"/>
                    <a:pt x="381" y="1168"/>
                    <a:pt x="11" y="2032"/>
                  </a:cubicBezTo>
                  <a:cubicBezTo>
                    <a:pt x="0" y="2073"/>
                    <a:pt x="21" y="2125"/>
                    <a:pt x="62" y="2145"/>
                  </a:cubicBezTo>
                  <a:cubicBezTo>
                    <a:pt x="73" y="2145"/>
                    <a:pt x="83" y="2155"/>
                    <a:pt x="93" y="2155"/>
                  </a:cubicBezTo>
                  <a:cubicBezTo>
                    <a:pt x="134" y="2155"/>
                    <a:pt x="165" y="2135"/>
                    <a:pt x="176" y="2094"/>
                  </a:cubicBezTo>
                  <a:cubicBezTo>
                    <a:pt x="525" y="1292"/>
                    <a:pt x="1358" y="654"/>
                    <a:pt x="2458" y="356"/>
                  </a:cubicBezTo>
                  <a:cubicBezTo>
                    <a:pt x="2915" y="234"/>
                    <a:pt x="3384" y="175"/>
                    <a:pt x="3851" y="175"/>
                  </a:cubicBezTo>
                  <a:cubicBezTo>
                    <a:pt x="5077" y="175"/>
                    <a:pt x="6288" y="584"/>
                    <a:pt x="7219" y="1343"/>
                  </a:cubicBezTo>
                  <a:cubicBezTo>
                    <a:pt x="7233" y="1357"/>
                    <a:pt x="7254" y="1365"/>
                    <a:pt x="7276" y="1365"/>
                  </a:cubicBezTo>
                  <a:cubicBezTo>
                    <a:pt x="7300" y="1365"/>
                    <a:pt x="7326" y="1355"/>
                    <a:pt x="7342" y="1333"/>
                  </a:cubicBezTo>
                  <a:cubicBezTo>
                    <a:pt x="7373" y="1292"/>
                    <a:pt x="7363" y="1241"/>
                    <a:pt x="7322" y="1209"/>
                  </a:cubicBezTo>
                  <a:cubicBezTo>
                    <a:pt x="6372" y="423"/>
                    <a:pt x="5127" y="0"/>
                    <a:pt x="3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5"/>
            <p:cNvSpPr/>
            <p:nvPr/>
          </p:nvSpPr>
          <p:spPr>
            <a:xfrm>
              <a:off x="7850943" y="4409231"/>
              <a:ext cx="73994" cy="28514"/>
            </a:xfrm>
            <a:custGeom>
              <a:rect b="b" l="l" r="r" t="t"/>
              <a:pathLst>
                <a:path extrusionOk="0" h="995" w="2582">
                  <a:moveTo>
                    <a:pt x="2481" y="1"/>
                  </a:moveTo>
                  <a:cubicBezTo>
                    <a:pt x="2470" y="1"/>
                    <a:pt x="2459" y="3"/>
                    <a:pt x="2447" y="7"/>
                  </a:cubicBezTo>
                  <a:cubicBezTo>
                    <a:pt x="1656" y="275"/>
                    <a:pt x="854" y="553"/>
                    <a:pt x="73" y="830"/>
                  </a:cubicBezTo>
                  <a:cubicBezTo>
                    <a:pt x="31" y="841"/>
                    <a:pt x="0" y="892"/>
                    <a:pt x="21" y="943"/>
                  </a:cubicBezTo>
                  <a:cubicBezTo>
                    <a:pt x="31" y="974"/>
                    <a:pt x="62" y="994"/>
                    <a:pt x="103" y="994"/>
                  </a:cubicBezTo>
                  <a:lnTo>
                    <a:pt x="134" y="994"/>
                  </a:lnTo>
                  <a:cubicBezTo>
                    <a:pt x="916" y="717"/>
                    <a:pt x="1707" y="439"/>
                    <a:pt x="2509" y="172"/>
                  </a:cubicBezTo>
                  <a:cubicBezTo>
                    <a:pt x="2550" y="162"/>
                    <a:pt x="2582" y="110"/>
                    <a:pt x="2561" y="59"/>
                  </a:cubicBezTo>
                  <a:cubicBezTo>
                    <a:pt x="2553" y="27"/>
                    <a:pt x="2520" y="1"/>
                    <a:pt x="24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5"/>
            <p:cNvSpPr/>
            <p:nvPr/>
          </p:nvSpPr>
          <p:spPr>
            <a:xfrm>
              <a:off x="7854181" y="4451930"/>
              <a:ext cx="73105" cy="31179"/>
            </a:xfrm>
            <a:custGeom>
              <a:rect b="b" l="l" r="r" t="t"/>
              <a:pathLst>
                <a:path extrusionOk="0" h="1088" w="2551">
                  <a:moveTo>
                    <a:pt x="2450" y="1"/>
                  </a:moveTo>
                  <a:cubicBezTo>
                    <a:pt x="2439" y="1"/>
                    <a:pt x="2427" y="3"/>
                    <a:pt x="2417" y="9"/>
                  </a:cubicBezTo>
                  <a:lnTo>
                    <a:pt x="72" y="914"/>
                  </a:lnTo>
                  <a:cubicBezTo>
                    <a:pt x="21" y="934"/>
                    <a:pt x="1" y="985"/>
                    <a:pt x="21" y="1026"/>
                  </a:cubicBezTo>
                  <a:cubicBezTo>
                    <a:pt x="31" y="1067"/>
                    <a:pt x="62" y="1088"/>
                    <a:pt x="104" y="1088"/>
                  </a:cubicBezTo>
                  <a:cubicBezTo>
                    <a:pt x="113" y="1088"/>
                    <a:pt x="124" y="1088"/>
                    <a:pt x="134" y="1078"/>
                  </a:cubicBezTo>
                  <a:lnTo>
                    <a:pt x="2478" y="173"/>
                  </a:lnTo>
                  <a:cubicBezTo>
                    <a:pt x="2520" y="153"/>
                    <a:pt x="2551" y="101"/>
                    <a:pt x="2530" y="60"/>
                  </a:cubicBezTo>
                  <a:cubicBezTo>
                    <a:pt x="2515" y="22"/>
                    <a:pt x="2483" y="1"/>
                    <a:pt x="24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5"/>
            <p:cNvSpPr/>
            <p:nvPr/>
          </p:nvSpPr>
          <p:spPr>
            <a:xfrm>
              <a:off x="8023918" y="4297810"/>
              <a:ext cx="165039" cy="64795"/>
            </a:xfrm>
            <a:custGeom>
              <a:rect b="b" l="l" r="r" t="t"/>
              <a:pathLst>
                <a:path extrusionOk="0" h="2261" w="5759">
                  <a:moveTo>
                    <a:pt x="5668" y="1"/>
                  </a:moveTo>
                  <a:cubicBezTo>
                    <a:pt x="5657" y="1"/>
                    <a:pt x="5646" y="3"/>
                    <a:pt x="5635" y="8"/>
                  </a:cubicBezTo>
                  <a:cubicBezTo>
                    <a:pt x="3794" y="728"/>
                    <a:pt x="1923" y="1427"/>
                    <a:pt x="72" y="2096"/>
                  </a:cubicBezTo>
                  <a:cubicBezTo>
                    <a:pt x="21" y="2106"/>
                    <a:pt x="0" y="2158"/>
                    <a:pt x="21" y="2209"/>
                  </a:cubicBezTo>
                  <a:cubicBezTo>
                    <a:pt x="31" y="2240"/>
                    <a:pt x="62" y="2261"/>
                    <a:pt x="103" y="2261"/>
                  </a:cubicBezTo>
                  <a:lnTo>
                    <a:pt x="124" y="2261"/>
                  </a:lnTo>
                  <a:cubicBezTo>
                    <a:pt x="1985" y="1592"/>
                    <a:pt x="3856" y="893"/>
                    <a:pt x="5697" y="173"/>
                  </a:cubicBezTo>
                  <a:cubicBezTo>
                    <a:pt x="5738" y="152"/>
                    <a:pt x="5759" y="101"/>
                    <a:pt x="5748" y="60"/>
                  </a:cubicBezTo>
                  <a:cubicBezTo>
                    <a:pt x="5733" y="22"/>
                    <a:pt x="5701" y="1"/>
                    <a:pt x="5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5"/>
            <p:cNvSpPr/>
            <p:nvPr/>
          </p:nvSpPr>
          <p:spPr>
            <a:xfrm>
              <a:off x="8490374" y="4158163"/>
              <a:ext cx="70469" cy="23213"/>
            </a:xfrm>
            <a:custGeom>
              <a:rect b="b" l="l" r="r" t="t"/>
              <a:pathLst>
                <a:path extrusionOk="0" h="810" w="2459">
                  <a:moveTo>
                    <a:pt x="2363" y="1"/>
                  </a:moveTo>
                  <a:cubicBezTo>
                    <a:pt x="2353" y="1"/>
                    <a:pt x="2344" y="3"/>
                    <a:pt x="2335" y="7"/>
                  </a:cubicBezTo>
                  <a:cubicBezTo>
                    <a:pt x="1595" y="234"/>
                    <a:pt x="834" y="450"/>
                    <a:pt x="83" y="635"/>
                  </a:cubicBezTo>
                  <a:cubicBezTo>
                    <a:pt x="32" y="645"/>
                    <a:pt x="0" y="697"/>
                    <a:pt x="11" y="738"/>
                  </a:cubicBezTo>
                  <a:cubicBezTo>
                    <a:pt x="21" y="779"/>
                    <a:pt x="62" y="810"/>
                    <a:pt x="103" y="810"/>
                  </a:cubicBezTo>
                  <a:cubicBezTo>
                    <a:pt x="103" y="810"/>
                    <a:pt x="114" y="810"/>
                    <a:pt x="124" y="800"/>
                  </a:cubicBezTo>
                  <a:cubicBezTo>
                    <a:pt x="875" y="624"/>
                    <a:pt x="1636" y="409"/>
                    <a:pt x="2386" y="172"/>
                  </a:cubicBezTo>
                  <a:cubicBezTo>
                    <a:pt x="2427" y="151"/>
                    <a:pt x="2458" y="110"/>
                    <a:pt x="2438" y="59"/>
                  </a:cubicBezTo>
                  <a:cubicBezTo>
                    <a:pt x="2429" y="27"/>
                    <a:pt x="2396" y="1"/>
                    <a:pt x="236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5"/>
            <p:cNvSpPr/>
            <p:nvPr/>
          </p:nvSpPr>
          <p:spPr>
            <a:xfrm>
              <a:off x="8497452" y="4182923"/>
              <a:ext cx="69294" cy="27339"/>
            </a:xfrm>
            <a:custGeom>
              <a:rect b="b" l="l" r="r" t="t"/>
              <a:pathLst>
                <a:path extrusionOk="0" h="954" w="2418">
                  <a:moveTo>
                    <a:pt x="2327" y="1"/>
                  </a:moveTo>
                  <a:cubicBezTo>
                    <a:pt x="2316" y="1"/>
                    <a:pt x="2305" y="3"/>
                    <a:pt x="2294" y="7"/>
                  </a:cubicBezTo>
                  <a:cubicBezTo>
                    <a:pt x="1543" y="233"/>
                    <a:pt x="802" y="491"/>
                    <a:pt x="73" y="779"/>
                  </a:cubicBezTo>
                  <a:cubicBezTo>
                    <a:pt x="21" y="799"/>
                    <a:pt x="0" y="850"/>
                    <a:pt x="21" y="892"/>
                  </a:cubicBezTo>
                  <a:cubicBezTo>
                    <a:pt x="31" y="933"/>
                    <a:pt x="73" y="953"/>
                    <a:pt x="103" y="953"/>
                  </a:cubicBezTo>
                  <a:cubicBezTo>
                    <a:pt x="114" y="953"/>
                    <a:pt x="124" y="943"/>
                    <a:pt x="134" y="943"/>
                  </a:cubicBezTo>
                  <a:cubicBezTo>
                    <a:pt x="854" y="655"/>
                    <a:pt x="1604" y="398"/>
                    <a:pt x="2345" y="172"/>
                  </a:cubicBezTo>
                  <a:cubicBezTo>
                    <a:pt x="2396" y="162"/>
                    <a:pt x="2417" y="110"/>
                    <a:pt x="2406" y="59"/>
                  </a:cubicBezTo>
                  <a:cubicBezTo>
                    <a:pt x="2399" y="27"/>
                    <a:pt x="2365" y="1"/>
                    <a:pt x="2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5"/>
            <p:cNvSpPr/>
            <p:nvPr/>
          </p:nvSpPr>
          <p:spPr>
            <a:xfrm>
              <a:off x="8494816" y="4215764"/>
              <a:ext cx="73392" cy="28400"/>
            </a:xfrm>
            <a:custGeom>
              <a:rect b="b" l="l" r="r" t="t"/>
              <a:pathLst>
                <a:path extrusionOk="0" h="991" w="2561">
                  <a:moveTo>
                    <a:pt x="2458" y="0"/>
                  </a:moveTo>
                  <a:cubicBezTo>
                    <a:pt x="2451" y="0"/>
                    <a:pt x="2444" y="1"/>
                    <a:pt x="2437" y="3"/>
                  </a:cubicBezTo>
                  <a:lnTo>
                    <a:pt x="72" y="826"/>
                  </a:lnTo>
                  <a:cubicBezTo>
                    <a:pt x="21" y="836"/>
                    <a:pt x="0" y="887"/>
                    <a:pt x="10" y="928"/>
                  </a:cubicBezTo>
                  <a:cubicBezTo>
                    <a:pt x="31" y="970"/>
                    <a:pt x="62" y="990"/>
                    <a:pt x="103" y="990"/>
                  </a:cubicBezTo>
                  <a:lnTo>
                    <a:pt x="123" y="990"/>
                  </a:lnTo>
                  <a:lnTo>
                    <a:pt x="2488" y="168"/>
                  </a:lnTo>
                  <a:cubicBezTo>
                    <a:pt x="2539" y="157"/>
                    <a:pt x="2560" y="106"/>
                    <a:pt x="2539" y="65"/>
                  </a:cubicBezTo>
                  <a:cubicBezTo>
                    <a:pt x="2531" y="22"/>
                    <a:pt x="2494" y="0"/>
                    <a:pt x="24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5"/>
            <p:cNvSpPr/>
            <p:nvPr/>
          </p:nvSpPr>
          <p:spPr>
            <a:xfrm>
              <a:off x="7421025" y="4634965"/>
              <a:ext cx="78092" cy="30262"/>
            </a:xfrm>
            <a:custGeom>
              <a:rect b="b" l="l" r="r" t="t"/>
              <a:pathLst>
                <a:path extrusionOk="0" h="1056" w="2725">
                  <a:moveTo>
                    <a:pt x="2619" y="0"/>
                  </a:moveTo>
                  <a:cubicBezTo>
                    <a:pt x="2610" y="0"/>
                    <a:pt x="2600" y="2"/>
                    <a:pt x="2591" y="7"/>
                  </a:cubicBezTo>
                  <a:cubicBezTo>
                    <a:pt x="2386" y="89"/>
                    <a:pt x="2180" y="171"/>
                    <a:pt x="1964" y="244"/>
                  </a:cubicBezTo>
                  <a:cubicBezTo>
                    <a:pt x="1738" y="326"/>
                    <a:pt x="1511" y="398"/>
                    <a:pt x="1275" y="470"/>
                  </a:cubicBezTo>
                  <a:cubicBezTo>
                    <a:pt x="874" y="593"/>
                    <a:pt x="463" y="717"/>
                    <a:pt x="62" y="881"/>
                  </a:cubicBezTo>
                  <a:cubicBezTo>
                    <a:pt x="21" y="902"/>
                    <a:pt x="0" y="953"/>
                    <a:pt x="21" y="1005"/>
                  </a:cubicBezTo>
                  <a:cubicBezTo>
                    <a:pt x="31" y="1035"/>
                    <a:pt x="62" y="1056"/>
                    <a:pt x="92" y="1056"/>
                  </a:cubicBezTo>
                  <a:cubicBezTo>
                    <a:pt x="103" y="1056"/>
                    <a:pt x="124" y="1056"/>
                    <a:pt x="134" y="1046"/>
                  </a:cubicBezTo>
                  <a:cubicBezTo>
                    <a:pt x="524" y="881"/>
                    <a:pt x="936" y="758"/>
                    <a:pt x="1326" y="634"/>
                  </a:cubicBezTo>
                  <a:cubicBezTo>
                    <a:pt x="1563" y="562"/>
                    <a:pt x="1789" y="491"/>
                    <a:pt x="2026" y="408"/>
                  </a:cubicBezTo>
                  <a:cubicBezTo>
                    <a:pt x="2231" y="336"/>
                    <a:pt x="2448" y="254"/>
                    <a:pt x="2653" y="171"/>
                  </a:cubicBezTo>
                  <a:cubicBezTo>
                    <a:pt x="2704" y="151"/>
                    <a:pt x="2725" y="100"/>
                    <a:pt x="2704" y="59"/>
                  </a:cubicBezTo>
                  <a:cubicBezTo>
                    <a:pt x="2688" y="26"/>
                    <a:pt x="2653" y="0"/>
                    <a:pt x="26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5"/>
            <p:cNvSpPr/>
            <p:nvPr/>
          </p:nvSpPr>
          <p:spPr>
            <a:xfrm>
              <a:off x="7996493" y="3725578"/>
              <a:ext cx="74022" cy="99843"/>
            </a:xfrm>
            <a:custGeom>
              <a:rect b="b" l="l" r="r" t="t"/>
              <a:pathLst>
                <a:path extrusionOk="0" h="3484" w="2583">
                  <a:moveTo>
                    <a:pt x="104" y="0"/>
                  </a:moveTo>
                  <a:cubicBezTo>
                    <a:pt x="87" y="0"/>
                    <a:pt x="69" y="6"/>
                    <a:pt x="53" y="18"/>
                  </a:cubicBezTo>
                  <a:cubicBezTo>
                    <a:pt x="11" y="49"/>
                    <a:pt x="1" y="100"/>
                    <a:pt x="32" y="142"/>
                  </a:cubicBezTo>
                  <a:lnTo>
                    <a:pt x="2418" y="3453"/>
                  </a:lnTo>
                  <a:cubicBezTo>
                    <a:pt x="2427" y="3473"/>
                    <a:pt x="2459" y="3483"/>
                    <a:pt x="2489" y="3483"/>
                  </a:cubicBezTo>
                  <a:cubicBezTo>
                    <a:pt x="2500" y="3483"/>
                    <a:pt x="2520" y="3483"/>
                    <a:pt x="2541" y="3473"/>
                  </a:cubicBezTo>
                  <a:cubicBezTo>
                    <a:pt x="2571" y="3442"/>
                    <a:pt x="2582" y="3391"/>
                    <a:pt x="2551" y="3350"/>
                  </a:cubicBezTo>
                  <a:lnTo>
                    <a:pt x="176" y="39"/>
                  </a:lnTo>
                  <a:cubicBezTo>
                    <a:pt x="157" y="14"/>
                    <a:pt x="13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5"/>
            <p:cNvSpPr/>
            <p:nvPr/>
          </p:nvSpPr>
          <p:spPr>
            <a:xfrm>
              <a:off x="8015951" y="3609687"/>
              <a:ext cx="182720" cy="105517"/>
            </a:xfrm>
            <a:custGeom>
              <a:rect b="b" l="l" r="r" t="t"/>
              <a:pathLst>
                <a:path extrusionOk="0" h="3682" w="6376">
                  <a:moveTo>
                    <a:pt x="111" y="0"/>
                  </a:moveTo>
                  <a:cubicBezTo>
                    <a:pt x="82" y="0"/>
                    <a:pt x="52" y="14"/>
                    <a:pt x="32" y="41"/>
                  </a:cubicBezTo>
                  <a:cubicBezTo>
                    <a:pt x="0" y="82"/>
                    <a:pt x="11" y="134"/>
                    <a:pt x="52" y="165"/>
                  </a:cubicBezTo>
                  <a:cubicBezTo>
                    <a:pt x="2016" y="1481"/>
                    <a:pt x="4104" y="2664"/>
                    <a:pt x="6232" y="3671"/>
                  </a:cubicBezTo>
                  <a:cubicBezTo>
                    <a:pt x="6242" y="3681"/>
                    <a:pt x="6263" y="3681"/>
                    <a:pt x="6273" y="3681"/>
                  </a:cubicBezTo>
                  <a:cubicBezTo>
                    <a:pt x="6304" y="3681"/>
                    <a:pt x="6335" y="3661"/>
                    <a:pt x="6355" y="3630"/>
                  </a:cubicBezTo>
                  <a:cubicBezTo>
                    <a:pt x="6376" y="3589"/>
                    <a:pt x="6355" y="3537"/>
                    <a:pt x="6314" y="3517"/>
                  </a:cubicBezTo>
                  <a:cubicBezTo>
                    <a:pt x="4186" y="2499"/>
                    <a:pt x="2109" y="1327"/>
                    <a:pt x="155" y="11"/>
                  </a:cubicBezTo>
                  <a:cubicBezTo>
                    <a:pt x="141" y="4"/>
                    <a:pt x="12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5"/>
            <p:cNvSpPr/>
            <p:nvPr/>
          </p:nvSpPr>
          <p:spPr>
            <a:xfrm>
              <a:off x="8134134" y="3613442"/>
              <a:ext cx="96948" cy="39003"/>
            </a:xfrm>
            <a:custGeom>
              <a:rect b="b" l="l" r="r" t="t"/>
              <a:pathLst>
                <a:path extrusionOk="0" h="1361" w="3383">
                  <a:moveTo>
                    <a:pt x="107" y="0"/>
                  </a:moveTo>
                  <a:cubicBezTo>
                    <a:pt x="69" y="0"/>
                    <a:pt x="38" y="20"/>
                    <a:pt x="21" y="54"/>
                  </a:cubicBezTo>
                  <a:cubicBezTo>
                    <a:pt x="0" y="106"/>
                    <a:pt x="21" y="157"/>
                    <a:pt x="72" y="168"/>
                  </a:cubicBezTo>
                  <a:lnTo>
                    <a:pt x="3249" y="1361"/>
                  </a:lnTo>
                  <a:lnTo>
                    <a:pt x="3280" y="1361"/>
                  </a:lnTo>
                  <a:cubicBezTo>
                    <a:pt x="3321" y="1361"/>
                    <a:pt x="3352" y="1340"/>
                    <a:pt x="3362" y="1309"/>
                  </a:cubicBezTo>
                  <a:cubicBezTo>
                    <a:pt x="3383" y="1258"/>
                    <a:pt x="3362" y="1206"/>
                    <a:pt x="3311" y="1196"/>
                  </a:cubicBezTo>
                  <a:lnTo>
                    <a:pt x="133" y="3"/>
                  </a:lnTo>
                  <a:cubicBezTo>
                    <a:pt x="124" y="1"/>
                    <a:pt x="116"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5"/>
            <p:cNvSpPr/>
            <p:nvPr/>
          </p:nvSpPr>
          <p:spPr>
            <a:xfrm>
              <a:off x="8156802" y="3497952"/>
              <a:ext cx="55137" cy="9514"/>
            </a:xfrm>
            <a:custGeom>
              <a:rect b="b" l="l" r="r" t="t"/>
              <a:pathLst>
                <a:path extrusionOk="0" h="332" w="1924">
                  <a:moveTo>
                    <a:pt x="1837" y="1"/>
                  </a:moveTo>
                  <a:cubicBezTo>
                    <a:pt x="1832" y="1"/>
                    <a:pt x="1826" y="1"/>
                    <a:pt x="1821" y="2"/>
                  </a:cubicBezTo>
                  <a:cubicBezTo>
                    <a:pt x="1245" y="74"/>
                    <a:pt x="669" y="126"/>
                    <a:pt x="93" y="156"/>
                  </a:cubicBezTo>
                  <a:cubicBezTo>
                    <a:pt x="42" y="156"/>
                    <a:pt x="1" y="197"/>
                    <a:pt x="11" y="239"/>
                  </a:cubicBezTo>
                  <a:cubicBezTo>
                    <a:pt x="11" y="290"/>
                    <a:pt x="52" y="331"/>
                    <a:pt x="93" y="331"/>
                  </a:cubicBezTo>
                  <a:lnTo>
                    <a:pt x="103" y="331"/>
                  </a:lnTo>
                  <a:cubicBezTo>
                    <a:pt x="679" y="300"/>
                    <a:pt x="1266" y="249"/>
                    <a:pt x="1842" y="177"/>
                  </a:cubicBezTo>
                  <a:cubicBezTo>
                    <a:pt x="1893" y="177"/>
                    <a:pt x="1924" y="126"/>
                    <a:pt x="1924" y="85"/>
                  </a:cubicBezTo>
                  <a:cubicBezTo>
                    <a:pt x="1914" y="38"/>
                    <a:pt x="1880" y="1"/>
                    <a:pt x="1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5"/>
            <p:cNvSpPr/>
            <p:nvPr/>
          </p:nvSpPr>
          <p:spPr>
            <a:xfrm>
              <a:off x="8055441" y="3170540"/>
              <a:ext cx="142657" cy="81416"/>
            </a:xfrm>
            <a:custGeom>
              <a:rect b="b" l="l" r="r" t="t"/>
              <a:pathLst>
                <a:path extrusionOk="0" h="2841" w="4978">
                  <a:moveTo>
                    <a:pt x="93" y="1"/>
                  </a:moveTo>
                  <a:cubicBezTo>
                    <a:pt x="70" y="1"/>
                    <a:pt x="47" y="8"/>
                    <a:pt x="32" y="24"/>
                  </a:cubicBezTo>
                  <a:cubicBezTo>
                    <a:pt x="0" y="65"/>
                    <a:pt x="0" y="117"/>
                    <a:pt x="32" y="147"/>
                  </a:cubicBezTo>
                  <a:cubicBezTo>
                    <a:pt x="936" y="1011"/>
                    <a:pt x="1872" y="1895"/>
                    <a:pt x="2982" y="2533"/>
                  </a:cubicBezTo>
                  <a:cubicBezTo>
                    <a:pt x="3260" y="2687"/>
                    <a:pt x="3589" y="2841"/>
                    <a:pt x="3918" y="2841"/>
                  </a:cubicBezTo>
                  <a:cubicBezTo>
                    <a:pt x="3980" y="2841"/>
                    <a:pt x="4031" y="2841"/>
                    <a:pt x="4093" y="2831"/>
                  </a:cubicBezTo>
                  <a:cubicBezTo>
                    <a:pt x="4371" y="2790"/>
                    <a:pt x="4659" y="2615"/>
                    <a:pt x="4947" y="2306"/>
                  </a:cubicBezTo>
                  <a:cubicBezTo>
                    <a:pt x="4977" y="2276"/>
                    <a:pt x="4977" y="2224"/>
                    <a:pt x="4936" y="2183"/>
                  </a:cubicBezTo>
                  <a:cubicBezTo>
                    <a:pt x="4922" y="2169"/>
                    <a:pt x="4903" y="2161"/>
                    <a:pt x="4883" y="2161"/>
                  </a:cubicBezTo>
                  <a:cubicBezTo>
                    <a:pt x="4860" y="2161"/>
                    <a:pt x="4835" y="2172"/>
                    <a:pt x="4813" y="2194"/>
                  </a:cubicBezTo>
                  <a:cubicBezTo>
                    <a:pt x="4556" y="2471"/>
                    <a:pt x="4309" y="2615"/>
                    <a:pt x="4062" y="2656"/>
                  </a:cubicBezTo>
                  <a:cubicBezTo>
                    <a:pt x="4013" y="2665"/>
                    <a:pt x="3964" y="2669"/>
                    <a:pt x="3915" y="2669"/>
                  </a:cubicBezTo>
                  <a:cubicBezTo>
                    <a:pt x="3615" y="2669"/>
                    <a:pt x="3323" y="2520"/>
                    <a:pt x="3075" y="2379"/>
                  </a:cubicBezTo>
                  <a:cubicBezTo>
                    <a:pt x="1985" y="1762"/>
                    <a:pt x="1049" y="877"/>
                    <a:pt x="155" y="24"/>
                  </a:cubicBezTo>
                  <a:cubicBezTo>
                    <a:pt x="139" y="8"/>
                    <a:pt x="116"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5"/>
            <p:cNvSpPr/>
            <p:nvPr/>
          </p:nvSpPr>
          <p:spPr>
            <a:xfrm>
              <a:off x="8055441" y="3100559"/>
              <a:ext cx="154435" cy="121938"/>
            </a:xfrm>
            <a:custGeom>
              <a:rect b="b" l="l" r="r" t="t"/>
              <a:pathLst>
                <a:path extrusionOk="0" h="4255" w="5389">
                  <a:moveTo>
                    <a:pt x="101" y="1"/>
                  </a:moveTo>
                  <a:cubicBezTo>
                    <a:pt x="69" y="1"/>
                    <a:pt x="36" y="22"/>
                    <a:pt x="21" y="59"/>
                  </a:cubicBezTo>
                  <a:cubicBezTo>
                    <a:pt x="0" y="101"/>
                    <a:pt x="32" y="152"/>
                    <a:pt x="73" y="173"/>
                  </a:cubicBezTo>
                  <a:cubicBezTo>
                    <a:pt x="967" y="502"/>
                    <a:pt x="1985" y="872"/>
                    <a:pt x="2890" y="1417"/>
                  </a:cubicBezTo>
                  <a:cubicBezTo>
                    <a:pt x="3877" y="2003"/>
                    <a:pt x="4597" y="2723"/>
                    <a:pt x="5018" y="3546"/>
                  </a:cubicBezTo>
                  <a:cubicBezTo>
                    <a:pt x="5111" y="3710"/>
                    <a:pt x="5214" y="3936"/>
                    <a:pt x="5203" y="4172"/>
                  </a:cubicBezTo>
                  <a:cubicBezTo>
                    <a:pt x="5203" y="4214"/>
                    <a:pt x="5235" y="4255"/>
                    <a:pt x="5286" y="4255"/>
                  </a:cubicBezTo>
                  <a:cubicBezTo>
                    <a:pt x="5337" y="4255"/>
                    <a:pt x="5379" y="4224"/>
                    <a:pt x="5379" y="4172"/>
                  </a:cubicBezTo>
                  <a:cubicBezTo>
                    <a:pt x="5388" y="3905"/>
                    <a:pt x="5276" y="3648"/>
                    <a:pt x="5183" y="3463"/>
                  </a:cubicBezTo>
                  <a:cubicBezTo>
                    <a:pt x="4741" y="2610"/>
                    <a:pt x="4001" y="1869"/>
                    <a:pt x="2982" y="1263"/>
                  </a:cubicBezTo>
                  <a:cubicBezTo>
                    <a:pt x="2068" y="708"/>
                    <a:pt x="1039" y="337"/>
                    <a:pt x="134" y="8"/>
                  </a:cubicBezTo>
                  <a:cubicBezTo>
                    <a:pt x="124" y="3"/>
                    <a:pt x="112"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5"/>
            <p:cNvSpPr/>
            <p:nvPr/>
          </p:nvSpPr>
          <p:spPr>
            <a:xfrm>
              <a:off x="7585432" y="3178822"/>
              <a:ext cx="30090" cy="270584"/>
            </a:xfrm>
            <a:custGeom>
              <a:rect b="b" l="l" r="r" t="t"/>
              <a:pathLst>
                <a:path extrusionOk="0" h="9442" w="1050">
                  <a:moveTo>
                    <a:pt x="757" y="0"/>
                  </a:moveTo>
                  <a:cubicBezTo>
                    <a:pt x="752" y="0"/>
                    <a:pt x="746" y="1"/>
                    <a:pt x="741" y="2"/>
                  </a:cubicBezTo>
                  <a:cubicBezTo>
                    <a:pt x="689" y="13"/>
                    <a:pt x="659" y="64"/>
                    <a:pt x="669" y="105"/>
                  </a:cubicBezTo>
                  <a:cubicBezTo>
                    <a:pt x="875" y="1133"/>
                    <a:pt x="844" y="2213"/>
                    <a:pt x="792" y="3221"/>
                  </a:cubicBezTo>
                  <a:cubicBezTo>
                    <a:pt x="669" y="5267"/>
                    <a:pt x="412" y="7323"/>
                    <a:pt x="11" y="9329"/>
                  </a:cubicBezTo>
                  <a:cubicBezTo>
                    <a:pt x="1" y="9380"/>
                    <a:pt x="31" y="9432"/>
                    <a:pt x="83" y="9441"/>
                  </a:cubicBezTo>
                  <a:lnTo>
                    <a:pt x="104" y="9441"/>
                  </a:lnTo>
                  <a:cubicBezTo>
                    <a:pt x="145" y="9441"/>
                    <a:pt x="175" y="9411"/>
                    <a:pt x="186" y="9370"/>
                  </a:cubicBezTo>
                  <a:cubicBezTo>
                    <a:pt x="587" y="7354"/>
                    <a:pt x="844" y="5287"/>
                    <a:pt x="968" y="3231"/>
                  </a:cubicBezTo>
                  <a:cubicBezTo>
                    <a:pt x="1019" y="2213"/>
                    <a:pt x="1050" y="1123"/>
                    <a:pt x="844" y="74"/>
                  </a:cubicBezTo>
                  <a:cubicBezTo>
                    <a:pt x="835" y="29"/>
                    <a:pt x="795" y="0"/>
                    <a:pt x="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5"/>
            <p:cNvSpPr/>
            <p:nvPr/>
          </p:nvSpPr>
          <p:spPr>
            <a:xfrm>
              <a:off x="7551273" y="3510017"/>
              <a:ext cx="27139" cy="71128"/>
            </a:xfrm>
            <a:custGeom>
              <a:rect b="b" l="l" r="r" t="t"/>
              <a:pathLst>
                <a:path extrusionOk="0" h="2482" w="947">
                  <a:moveTo>
                    <a:pt x="855" y="1"/>
                  </a:moveTo>
                  <a:cubicBezTo>
                    <a:pt x="813" y="1"/>
                    <a:pt x="780" y="28"/>
                    <a:pt x="771" y="64"/>
                  </a:cubicBezTo>
                  <a:cubicBezTo>
                    <a:pt x="586" y="856"/>
                    <a:pt x="339" y="1627"/>
                    <a:pt x="21" y="2358"/>
                  </a:cubicBezTo>
                  <a:cubicBezTo>
                    <a:pt x="0" y="2409"/>
                    <a:pt x="21" y="2461"/>
                    <a:pt x="72" y="2481"/>
                  </a:cubicBezTo>
                  <a:lnTo>
                    <a:pt x="103" y="2481"/>
                  </a:lnTo>
                  <a:cubicBezTo>
                    <a:pt x="133" y="2481"/>
                    <a:pt x="175" y="2461"/>
                    <a:pt x="185" y="2429"/>
                  </a:cubicBezTo>
                  <a:cubicBezTo>
                    <a:pt x="504" y="1679"/>
                    <a:pt x="761" y="898"/>
                    <a:pt x="935" y="105"/>
                  </a:cubicBezTo>
                  <a:cubicBezTo>
                    <a:pt x="946" y="64"/>
                    <a:pt x="915" y="13"/>
                    <a:pt x="874" y="3"/>
                  </a:cubicBezTo>
                  <a:cubicBezTo>
                    <a:pt x="867" y="1"/>
                    <a:pt x="861" y="1"/>
                    <a:pt x="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5"/>
            <p:cNvSpPr/>
            <p:nvPr/>
          </p:nvSpPr>
          <p:spPr>
            <a:xfrm>
              <a:off x="7491752" y="3638030"/>
              <a:ext cx="45078" cy="68921"/>
            </a:xfrm>
            <a:custGeom>
              <a:rect b="b" l="l" r="r" t="t"/>
              <a:pathLst>
                <a:path extrusionOk="0" h="2405" w="1573">
                  <a:moveTo>
                    <a:pt x="1477" y="1"/>
                  </a:moveTo>
                  <a:cubicBezTo>
                    <a:pt x="1445" y="1"/>
                    <a:pt x="1414" y="20"/>
                    <a:pt x="1399" y="50"/>
                  </a:cubicBezTo>
                  <a:cubicBezTo>
                    <a:pt x="1028" y="832"/>
                    <a:pt x="565" y="1582"/>
                    <a:pt x="31" y="2260"/>
                  </a:cubicBezTo>
                  <a:cubicBezTo>
                    <a:pt x="0" y="2302"/>
                    <a:pt x="0" y="2353"/>
                    <a:pt x="41" y="2384"/>
                  </a:cubicBezTo>
                  <a:cubicBezTo>
                    <a:pt x="62" y="2395"/>
                    <a:pt x="82" y="2404"/>
                    <a:pt x="92" y="2404"/>
                  </a:cubicBezTo>
                  <a:cubicBezTo>
                    <a:pt x="123" y="2404"/>
                    <a:pt x="144" y="2395"/>
                    <a:pt x="165" y="2374"/>
                  </a:cubicBezTo>
                  <a:cubicBezTo>
                    <a:pt x="709" y="1675"/>
                    <a:pt x="1182" y="924"/>
                    <a:pt x="1552" y="122"/>
                  </a:cubicBezTo>
                  <a:cubicBezTo>
                    <a:pt x="1573" y="81"/>
                    <a:pt x="1552" y="30"/>
                    <a:pt x="1511" y="9"/>
                  </a:cubicBezTo>
                  <a:cubicBezTo>
                    <a:pt x="1500" y="3"/>
                    <a:pt x="1488" y="1"/>
                    <a:pt x="14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5"/>
            <p:cNvSpPr/>
            <p:nvPr/>
          </p:nvSpPr>
          <p:spPr>
            <a:xfrm>
              <a:off x="7281349" y="3751227"/>
              <a:ext cx="183322" cy="101018"/>
            </a:xfrm>
            <a:custGeom>
              <a:rect b="b" l="l" r="r" t="t"/>
              <a:pathLst>
                <a:path extrusionOk="0" h="3525" w="6397">
                  <a:moveTo>
                    <a:pt x="6301" y="1"/>
                  </a:moveTo>
                  <a:cubicBezTo>
                    <a:pt x="6278" y="1"/>
                    <a:pt x="6254" y="11"/>
                    <a:pt x="6232" y="28"/>
                  </a:cubicBezTo>
                  <a:cubicBezTo>
                    <a:pt x="5810" y="460"/>
                    <a:pt x="5295" y="881"/>
                    <a:pt x="4637" y="1354"/>
                  </a:cubicBezTo>
                  <a:cubicBezTo>
                    <a:pt x="3147" y="2424"/>
                    <a:pt x="1851" y="3051"/>
                    <a:pt x="545" y="3328"/>
                  </a:cubicBezTo>
                  <a:cubicBezTo>
                    <a:pt x="477" y="3343"/>
                    <a:pt x="409" y="3353"/>
                    <a:pt x="346" y="3353"/>
                  </a:cubicBezTo>
                  <a:cubicBezTo>
                    <a:pt x="274" y="3353"/>
                    <a:pt x="209" y="3341"/>
                    <a:pt x="154" y="3308"/>
                  </a:cubicBezTo>
                  <a:cubicBezTo>
                    <a:pt x="138" y="3296"/>
                    <a:pt x="120" y="3290"/>
                    <a:pt x="103" y="3290"/>
                  </a:cubicBezTo>
                  <a:cubicBezTo>
                    <a:pt x="76" y="3290"/>
                    <a:pt x="50" y="3304"/>
                    <a:pt x="31" y="3328"/>
                  </a:cubicBezTo>
                  <a:cubicBezTo>
                    <a:pt x="0" y="3370"/>
                    <a:pt x="10" y="3431"/>
                    <a:pt x="51" y="3452"/>
                  </a:cubicBezTo>
                  <a:cubicBezTo>
                    <a:pt x="144" y="3514"/>
                    <a:pt x="236" y="3524"/>
                    <a:pt x="329" y="3524"/>
                  </a:cubicBezTo>
                  <a:cubicBezTo>
                    <a:pt x="412" y="3524"/>
                    <a:pt x="504" y="3514"/>
                    <a:pt x="586" y="3493"/>
                  </a:cubicBezTo>
                  <a:cubicBezTo>
                    <a:pt x="1913" y="3216"/>
                    <a:pt x="3229" y="2578"/>
                    <a:pt x="4740" y="1498"/>
                  </a:cubicBezTo>
                  <a:cubicBezTo>
                    <a:pt x="5409" y="1025"/>
                    <a:pt x="5923" y="593"/>
                    <a:pt x="6365" y="151"/>
                  </a:cubicBezTo>
                  <a:cubicBezTo>
                    <a:pt x="6396" y="120"/>
                    <a:pt x="6396" y="59"/>
                    <a:pt x="6355" y="28"/>
                  </a:cubicBezTo>
                  <a:cubicBezTo>
                    <a:pt x="6340" y="9"/>
                    <a:pt x="6322" y="1"/>
                    <a:pt x="63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5"/>
            <p:cNvSpPr/>
            <p:nvPr/>
          </p:nvSpPr>
          <p:spPr>
            <a:xfrm>
              <a:off x="7845354" y="3879239"/>
              <a:ext cx="509817" cy="194011"/>
            </a:xfrm>
            <a:custGeom>
              <a:rect b="b" l="l" r="r" t="t"/>
              <a:pathLst>
                <a:path extrusionOk="0" h="6770" w="17790">
                  <a:moveTo>
                    <a:pt x="17678" y="0"/>
                  </a:moveTo>
                  <a:cubicBezTo>
                    <a:pt x="17670" y="0"/>
                    <a:pt x="17662" y="1"/>
                    <a:pt x="17655" y="3"/>
                  </a:cubicBezTo>
                  <a:cubicBezTo>
                    <a:pt x="14704" y="1185"/>
                    <a:pt x="11702" y="2275"/>
                    <a:pt x="8802" y="3324"/>
                  </a:cubicBezTo>
                  <a:cubicBezTo>
                    <a:pt x="5923" y="4373"/>
                    <a:pt x="2951" y="5453"/>
                    <a:pt x="72" y="6605"/>
                  </a:cubicBezTo>
                  <a:cubicBezTo>
                    <a:pt x="31" y="6615"/>
                    <a:pt x="0" y="6666"/>
                    <a:pt x="21" y="6717"/>
                  </a:cubicBezTo>
                  <a:cubicBezTo>
                    <a:pt x="41" y="6749"/>
                    <a:pt x="72" y="6769"/>
                    <a:pt x="103" y="6769"/>
                  </a:cubicBezTo>
                  <a:cubicBezTo>
                    <a:pt x="113" y="6769"/>
                    <a:pt x="124" y="6769"/>
                    <a:pt x="133" y="6759"/>
                  </a:cubicBezTo>
                  <a:cubicBezTo>
                    <a:pt x="3013" y="5618"/>
                    <a:pt x="5985" y="4537"/>
                    <a:pt x="8864" y="3489"/>
                  </a:cubicBezTo>
                  <a:cubicBezTo>
                    <a:pt x="11764" y="2440"/>
                    <a:pt x="14766" y="1350"/>
                    <a:pt x="17717" y="168"/>
                  </a:cubicBezTo>
                  <a:cubicBezTo>
                    <a:pt x="17769" y="157"/>
                    <a:pt x="17789" y="106"/>
                    <a:pt x="17769" y="54"/>
                  </a:cubicBezTo>
                  <a:cubicBezTo>
                    <a:pt x="17752" y="20"/>
                    <a:pt x="17713" y="0"/>
                    <a:pt x="17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5"/>
            <p:cNvSpPr/>
            <p:nvPr/>
          </p:nvSpPr>
          <p:spPr>
            <a:xfrm>
              <a:off x="7830023" y="3837887"/>
              <a:ext cx="509502" cy="194097"/>
            </a:xfrm>
            <a:custGeom>
              <a:rect b="b" l="l" r="r" t="t"/>
              <a:pathLst>
                <a:path extrusionOk="0" h="6773" w="17779">
                  <a:moveTo>
                    <a:pt x="17679" y="0"/>
                  </a:moveTo>
                  <a:cubicBezTo>
                    <a:pt x="17668" y="0"/>
                    <a:pt x="17657" y="2"/>
                    <a:pt x="17645" y="7"/>
                  </a:cubicBezTo>
                  <a:cubicBezTo>
                    <a:pt x="14694" y="1189"/>
                    <a:pt x="11702" y="2269"/>
                    <a:pt x="8802" y="3328"/>
                  </a:cubicBezTo>
                  <a:cubicBezTo>
                    <a:pt x="5923" y="4366"/>
                    <a:pt x="2941" y="5456"/>
                    <a:pt x="62" y="6597"/>
                  </a:cubicBezTo>
                  <a:cubicBezTo>
                    <a:pt x="21" y="6618"/>
                    <a:pt x="1" y="6670"/>
                    <a:pt x="21" y="6711"/>
                  </a:cubicBezTo>
                  <a:cubicBezTo>
                    <a:pt x="31" y="6752"/>
                    <a:pt x="62" y="6773"/>
                    <a:pt x="103" y="6773"/>
                  </a:cubicBezTo>
                  <a:cubicBezTo>
                    <a:pt x="113" y="6773"/>
                    <a:pt x="124" y="6773"/>
                    <a:pt x="134" y="6762"/>
                  </a:cubicBezTo>
                  <a:cubicBezTo>
                    <a:pt x="3003" y="5621"/>
                    <a:pt x="5974" y="4531"/>
                    <a:pt x="8853" y="3492"/>
                  </a:cubicBezTo>
                  <a:cubicBezTo>
                    <a:pt x="11753" y="2433"/>
                    <a:pt x="14756" y="1353"/>
                    <a:pt x="17717" y="171"/>
                  </a:cubicBezTo>
                  <a:cubicBezTo>
                    <a:pt x="17758" y="151"/>
                    <a:pt x="17779" y="99"/>
                    <a:pt x="17758" y="58"/>
                  </a:cubicBezTo>
                  <a:cubicBezTo>
                    <a:pt x="17750" y="26"/>
                    <a:pt x="17717" y="0"/>
                    <a:pt x="17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5"/>
            <p:cNvSpPr/>
            <p:nvPr/>
          </p:nvSpPr>
          <p:spPr>
            <a:xfrm>
              <a:off x="7818531" y="3793038"/>
              <a:ext cx="496233" cy="188853"/>
            </a:xfrm>
            <a:custGeom>
              <a:rect b="b" l="l" r="r" t="t"/>
              <a:pathLst>
                <a:path extrusionOk="0" h="6590" w="17316">
                  <a:moveTo>
                    <a:pt x="17227" y="1"/>
                  </a:moveTo>
                  <a:cubicBezTo>
                    <a:pt x="17215" y="1"/>
                    <a:pt x="17204" y="3"/>
                    <a:pt x="17193" y="9"/>
                  </a:cubicBezTo>
                  <a:cubicBezTo>
                    <a:pt x="14231" y="1181"/>
                    <a:pt x="11352" y="2230"/>
                    <a:pt x="8566" y="3237"/>
                  </a:cubicBezTo>
                  <a:cubicBezTo>
                    <a:pt x="5810" y="4234"/>
                    <a:pt x="2952" y="5273"/>
                    <a:pt x="72" y="6425"/>
                  </a:cubicBezTo>
                  <a:cubicBezTo>
                    <a:pt x="31" y="6446"/>
                    <a:pt x="0" y="6497"/>
                    <a:pt x="21" y="6538"/>
                  </a:cubicBezTo>
                  <a:cubicBezTo>
                    <a:pt x="31" y="6569"/>
                    <a:pt x="72" y="6590"/>
                    <a:pt x="103" y="6590"/>
                  </a:cubicBezTo>
                  <a:lnTo>
                    <a:pt x="134" y="6590"/>
                  </a:lnTo>
                  <a:cubicBezTo>
                    <a:pt x="3013" y="5438"/>
                    <a:pt x="5872" y="4399"/>
                    <a:pt x="8628" y="3402"/>
                  </a:cubicBezTo>
                  <a:cubicBezTo>
                    <a:pt x="11414" y="2394"/>
                    <a:pt x="14304" y="1345"/>
                    <a:pt x="17254" y="173"/>
                  </a:cubicBezTo>
                  <a:cubicBezTo>
                    <a:pt x="17295" y="153"/>
                    <a:pt x="17316" y="101"/>
                    <a:pt x="17306" y="50"/>
                  </a:cubicBezTo>
                  <a:cubicBezTo>
                    <a:pt x="17291" y="20"/>
                    <a:pt x="17259" y="1"/>
                    <a:pt x="17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5"/>
            <p:cNvSpPr/>
            <p:nvPr/>
          </p:nvSpPr>
          <p:spPr>
            <a:xfrm>
              <a:off x="8070486" y="3729103"/>
              <a:ext cx="210403" cy="89813"/>
            </a:xfrm>
            <a:custGeom>
              <a:rect b="b" l="l" r="r" t="t"/>
              <a:pathLst>
                <a:path extrusionOk="0" h="3134" w="7342">
                  <a:moveTo>
                    <a:pt x="7241" y="0"/>
                  </a:moveTo>
                  <a:cubicBezTo>
                    <a:pt x="7230" y="0"/>
                    <a:pt x="7218" y="3"/>
                    <a:pt x="7208" y="8"/>
                  </a:cubicBezTo>
                  <a:cubicBezTo>
                    <a:pt x="4833" y="954"/>
                    <a:pt x="2632" y="1879"/>
                    <a:pt x="62" y="2969"/>
                  </a:cubicBezTo>
                  <a:cubicBezTo>
                    <a:pt x="21" y="2980"/>
                    <a:pt x="0" y="3031"/>
                    <a:pt x="21" y="3083"/>
                  </a:cubicBezTo>
                  <a:cubicBezTo>
                    <a:pt x="31" y="3113"/>
                    <a:pt x="62" y="3134"/>
                    <a:pt x="103" y="3134"/>
                  </a:cubicBezTo>
                  <a:cubicBezTo>
                    <a:pt x="113" y="3134"/>
                    <a:pt x="124" y="3134"/>
                    <a:pt x="133" y="3124"/>
                  </a:cubicBezTo>
                  <a:cubicBezTo>
                    <a:pt x="2704" y="2034"/>
                    <a:pt x="4895" y="1118"/>
                    <a:pt x="7270" y="172"/>
                  </a:cubicBezTo>
                  <a:cubicBezTo>
                    <a:pt x="7321" y="152"/>
                    <a:pt x="7342" y="101"/>
                    <a:pt x="7321" y="60"/>
                  </a:cubicBezTo>
                  <a:cubicBezTo>
                    <a:pt x="7306" y="21"/>
                    <a:pt x="7274" y="0"/>
                    <a:pt x="72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5"/>
            <p:cNvSpPr/>
            <p:nvPr/>
          </p:nvSpPr>
          <p:spPr>
            <a:xfrm>
              <a:off x="7814978" y="3881274"/>
              <a:ext cx="197765" cy="227455"/>
            </a:xfrm>
            <a:custGeom>
              <a:rect b="b" l="l" r="r" t="t"/>
              <a:pathLst>
                <a:path extrusionOk="0" h="7937" w="6901">
                  <a:moveTo>
                    <a:pt x="4942" y="0"/>
                  </a:moveTo>
                  <a:cubicBezTo>
                    <a:pt x="4927" y="0"/>
                    <a:pt x="4911" y="1"/>
                    <a:pt x="4895" y="4"/>
                  </a:cubicBezTo>
                  <a:cubicBezTo>
                    <a:pt x="4340" y="107"/>
                    <a:pt x="3826" y="344"/>
                    <a:pt x="3312" y="580"/>
                  </a:cubicBezTo>
                  <a:cubicBezTo>
                    <a:pt x="2808" y="817"/>
                    <a:pt x="2294" y="1053"/>
                    <a:pt x="1801" y="1320"/>
                  </a:cubicBezTo>
                  <a:cubicBezTo>
                    <a:pt x="1328" y="1567"/>
                    <a:pt x="834" y="1834"/>
                    <a:pt x="423" y="2174"/>
                  </a:cubicBezTo>
                  <a:cubicBezTo>
                    <a:pt x="1" y="2523"/>
                    <a:pt x="32" y="2976"/>
                    <a:pt x="165" y="3459"/>
                  </a:cubicBezTo>
                  <a:cubicBezTo>
                    <a:pt x="202" y="3588"/>
                    <a:pt x="339" y="3668"/>
                    <a:pt x="470" y="3668"/>
                  </a:cubicBezTo>
                  <a:cubicBezTo>
                    <a:pt x="485" y="3668"/>
                    <a:pt x="500" y="3667"/>
                    <a:pt x="515" y="3664"/>
                  </a:cubicBezTo>
                  <a:lnTo>
                    <a:pt x="515" y="3664"/>
                  </a:lnTo>
                  <a:cubicBezTo>
                    <a:pt x="423" y="3963"/>
                    <a:pt x="464" y="4261"/>
                    <a:pt x="546" y="4580"/>
                  </a:cubicBezTo>
                  <a:cubicBezTo>
                    <a:pt x="803" y="5691"/>
                    <a:pt x="1081" y="6822"/>
                    <a:pt x="1574" y="7860"/>
                  </a:cubicBezTo>
                  <a:cubicBezTo>
                    <a:pt x="1596" y="7912"/>
                    <a:pt x="1649" y="7937"/>
                    <a:pt x="1701" y="7937"/>
                  </a:cubicBezTo>
                  <a:cubicBezTo>
                    <a:pt x="1771" y="7937"/>
                    <a:pt x="1839" y="7892"/>
                    <a:pt x="1821" y="7809"/>
                  </a:cubicBezTo>
                  <a:cubicBezTo>
                    <a:pt x="1657" y="6955"/>
                    <a:pt x="1399" y="6122"/>
                    <a:pt x="1184" y="5279"/>
                  </a:cubicBezTo>
                  <a:cubicBezTo>
                    <a:pt x="1122" y="5063"/>
                    <a:pt x="1070" y="4837"/>
                    <a:pt x="1019" y="4621"/>
                  </a:cubicBezTo>
                  <a:cubicBezTo>
                    <a:pt x="967" y="4415"/>
                    <a:pt x="906" y="4199"/>
                    <a:pt x="947" y="3993"/>
                  </a:cubicBezTo>
                  <a:cubicBezTo>
                    <a:pt x="1008" y="3685"/>
                    <a:pt x="1307" y="3479"/>
                    <a:pt x="1554" y="3325"/>
                  </a:cubicBezTo>
                  <a:cubicBezTo>
                    <a:pt x="2263" y="2894"/>
                    <a:pt x="3085" y="2616"/>
                    <a:pt x="3888" y="2410"/>
                  </a:cubicBezTo>
                  <a:cubicBezTo>
                    <a:pt x="4083" y="2359"/>
                    <a:pt x="4278" y="2318"/>
                    <a:pt x="4484" y="2277"/>
                  </a:cubicBezTo>
                  <a:cubicBezTo>
                    <a:pt x="4550" y="2267"/>
                    <a:pt x="4621" y="2253"/>
                    <a:pt x="4690" y="2253"/>
                  </a:cubicBezTo>
                  <a:cubicBezTo>
                    <a:pt x="4769" y="2253"/>
                    <a:pt x="4845" y="2272"/>
                    <a:pt x="4906" y="2338"/>
                  </a:cubicBezTo>
                  <a:cubicBezTo>
                    <a:pt x="5019" y="2472"/>
                    <a:pt x="5091" y="2688"/>
                    <a:pt x="5163" y="2852"/>
                  </a:cubicBezTo>
                  <a:cubicBezTo>
                    <a:pt x="5265" y="3058"/>
                    <a:pt x="5348" y="3274"/>
                    <a:pt x="5441" y="3479"/>
                  </a:cubicBezTo>
                  <a:cubicBezTo>
                    <a:pt x="5626" y="3952"/>
                    <a:pt x="5790" y="4425"/>
                    <a:pt x="5934" y="4909"/>
                  </a:cubicBezTo>
                  <a:cubicBezTo>
                    <a:pt x="6006" y="5156"/>
                    <a:pt x="6078" y="5403"/>
                    <a:pt x="6129" y="5649"/>
                  </a:cubicBezTo>
                  <a:cubicBezTo>
                    <a:pt x="6181" y="5885"/>
                    <a:pt x="6243" y="6122"/>
                    <a:pt x="6489" y="6225"/>
                  </a:cubicBezTo>
                  <a:cubicBezTo>
                    <a:pt x="6514" y="6234"/>
                    <a:pt x="6539" y="6239"/>
                    <a:pt x="6563" y="6239"/>
                  </a:cubicBezTo>
                  <a:cubicBezTo>
                    <a:pt x="6620" y="6239"/>
                    <a:pt x="6675" y="6214"/>
                    <a:pt x="6726" y="6164"/>
                  </a:cubicBezTo>
                  <a:cubicBezTo>
                    <a:pt x="6901" y="5978"/>
                    <a:pt x="6860" y="5721"/>
                    <a:pt x="6798" y="5495"/>
                  </a:cubicBezTo>
                  <a:cubicBezTo>
                    <a:pt x="6736" y="5248"/>
                    <a:pt x="6654" y="5001"/>
                    <a:pt x="6582" y="4754"/>
                  </a:cubicBezTo>
                  <a:cubicBezTo>
                    <a:pt x="6438" y="4261"/>
                    <a:pt x="6273" y="3767"/>
                    <a:pt x="6078" y="3294"/>
                  </a:cubicBezTo>
                  <a:cubicBezTo>
                    <a:pt x="5985" y="3068"/>
                    <a:pt x="5882" y="2842"/>
                    <a:pt x="5780" y="2616"/>
                  </a:cubicBezTo>
                  <a:cubicBezTo>
                    <a:pt x="5677" y="2400"/>
                    <a:pt x="5585" y="2153"/>
                    <a:pt x="5441" y="1957"/>
                  </a:cubicBezTo>
                  <a:cubicBezTo>
                    <a:pt x="5461" y="1937"/>
                    <a:pt x="5482" y="1906"/>
                    <a:pt x="5492" y="1875"/>
                  </a:cubicBezTo>
                  <a:cubicBezTo>
                    <a:pt x="5564" y="1608"/>
                    <a:pt x="5450" y="1423"/>
                    <a:pt x="5265" y="1290"/>
                  </a:cubicBezTo>
                  <a:cubicBezTo>
                    <a:pt x="5317" y="1197"/>
                    <a:pt x="5317" y="1063"/>
                    <a:pt x="5235" y="940"/>
                  </a:cubicBezTo>
                  <a:cubicBezTo>
                    <a:pt x="5142" y="785"/>
                    <a:pt x="5163" y="631"/>
                    <a:pt x="5245" y="487"/>
                  </a:cubicBezTo>
                  <a:cubicBezTo>
                    <a:pt x="5351" y="284"/>
                    <a:pt x="517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25"/>
          <p:cNvGrpSpPr/>
          <p:nvPr/>
        </p:nvGrpSpPr>
        <p:grpSpPr>
          <a:xfrm rot="120001">
            <a:off x="6830101" y="3696991"/>
            <a:ext cx="807338" cy="884608"/>
            <a:chOff x="5953193" y="865692"/>
            <a:chExt cx="807330" cy="884600"/>
          </a:xfrm>
        </p:grpSpPr>
        <p:sp>
          <p:nvSpPr>
            <p:cNvPr id="731" name="Google Shape;731;p25"/>
            <p:cNvSpPr/>
            <p:nvPr/>
          </p:nvSpPr>
          <p:spPr>
            <a:xfrm>
              <a:off x="5979156" y="890372"/>
              <a:ext cx="756820" cy="738464"/>
            </a:xfrm>
            <a:custGeom>
              <a:rect b="b" l="l" r="r" t="t"/>
              <a:pathLst>
                <a:path extrusionOk="0" h="16696" w="17111">
                  <a:moveTo>
                    <a:pt x="13604" y="984"/>
                  </a:moveTo>
                  <a:cubicBezTo>
                    <a:pt x="14581" y="1098"/>
                    <a:pt x="15465" y="1868"/>
                    <a:pt x="15815" y="2897"/>
                  </a:cubicBezTo>
                  <a:cubicBezTo>
                    <a:pt x="16103" y="3781"/>
                    <a:pt x="16031" y="4830"/>
                    <a:pt x="15609" y="5869"/>
                  </a:cubicBezTo>
                  <a:cubicBezTo>
                    <a:pt x="15589" y="5910"/>
                    <a:pt x="15558" y="5930"/>
                    <a:pt x="15516" y="5930"/>
                  </a:cubicBezTo>
                  <a:lnTo>
                    <a:pt x="15486" y="5930"/>
                  </a:lnTo>
                  <a:cubicBezTo>
                    <a:pt x="15434" y="5910"/>
                    <a:pt x="15414" y="5848"/>
                    <a:pt x="15434" y="5796"/>
                  </a:cubicBezTo>
                  <a:cubicBezTo>
                    <a:pt x="15836" y="4809"/>
                    <a:pt x="15907" y="3792"/>
                    <a:pt x="15630" y="2958"/>
                  </a:cubicBezTo>
                  <a:cubicBezTo>
                    <a:pt x="15311" y="1992"/>
                    <a:pt x="14488" y="1272"/>
                    <a:pt x="13583" y="1180"/>
                  </a:cubicBezTo>
                  <a:cubicBezTo>
                    <a:pt x="13532" y="1169"/>
                    <a:pt x="13491" y="1128"/>
                    <a:pt x="13501" y="1077"/>
                  </a:cubicBezTo>
                  <a:cubicBezTo>
                    <a:pt x="13512" y="1025"/>
                    <a:pt x="13553" y="984"/>
                    <a:pt x="13604" y="984"/>
                  </a:cubicBezTo>
                  <a:close/>
                  <a:moveTo>
                    <a:pt x="1861" y="4020"/>
                  </a:moveTo>
                  <a:cubicBezTo>
                    <a:pt x="1879" y="4020"/>
                    <a:pt x="1897" y="4026"/>
                    <a:pt x="1913" y="4038"/>
                  </a:cubicBezTo>
                  <a:cubicBezTo>
                    <a:pt x="1954" y="4080"/>
                    <a:pt x="1964" y="4131"/>
                    <a:pt x="1934" y="4172"/>
                  </a:cubicBezTo>
                  <a:cubicBezTo>
                    <a:pt x="1162" y="5128"/>
                    <a:pt x="1039" y="6598"/>
                    <a:pt x="1656" y="7658"/>
                  </a:cubicBezTo>
                  <a:cubicBezTo>
                    <a:pt x="1934" y="8131"/>
                    <a:pt x="2345" y="8542"/>
                    <a:pt x="2715" y="8871"/>
                  </a:cubicBezTo>
                  <a:cubicBezTo>
                    <a:pt x="3476" y="9560"/>
                    <a:pt x="4319" y="10187"/>
                    <a:pt x="5131" y="10794"/>
                  </a:cubicBezTo>
                  <a:cubicBezTo>
                    <a:pt x="7064" y="12244"/>
                    <a:pt x="9059" y="13735"/>
                    <a:pt x="11177" y="14989"/>
                  </a:cubicBezTo>
                  <a:cubicBezTo>
                    <a:pt x="11218" y="15010"/>
                    <a:pt x="11239" y="15071"/>
                    <a:pt x="11208" y="15112"/>
                  </a:cubicBezTo>
                  <a:cubicBezTo>
                    <a:pt x="11188" y="15144"/>
                    <a:pt x="11157" y="15164"/>
                    <a:pt x="11126" y="15164"/>
                  </a:cubicBezTo>
                  <a:cubicBezTo>
                    <a:pt x="11106" y="15164"/>
                    <a:pt x="11095" y="15154"/>
                    <a:pt x="11085" y="15154"/>
                  </a:cubicBezTo>
                  <a:cubicBezTo>
                    <a:pt x="8956" y="13899"/>
                    <a:pt x="6951" y="12398"/>
                    <a:pt x="5018" y="10948"/>
                  </a:cubicBezTo>
                  <a:cubicBezTo>
                    <a:pt x="4196" y="10341"/>
                    <a:pt x="3353" y="9704"/>
                    <a:pt x="2581" y="9015"/>
                  </a:cubicBezTo>
                  <a:cubicBezTo>
                    <a:pt x="2211" y="8666"/>
                    <a:pt x="1790" y="8254"/>
                    <a:pt x="1491" y="7750"/>
                  </a:cubicBezTo>
                  <a:cubicBezTo>
                    <a:pt x="833" y="6609"/>
                    <a:pt x="946" y="5087"/>
                    <a:pt x="1779" y="4059"/>
                  </a:cubicBezTo>
                  <a:cubicBezTo>
                    <a:pt x="1804" y="4034"/>
                    <a:pt x="1833" y="4020"/>
                    <a:pt x="1861" y="4020"/>
                  </a:cubicBezTo>
                  <a:close/>
                  <a:moveTo>
                    <a:pt x="13055" y="1"/>
                  </a:moveTo>
                  <a:cubicBezTo>
                    <a:pt x="12548" y="1"/>
                    <a:pt x="12048" y="95"/>
                    <a:pt x="11589" y="285"/>
                  </a:cubicBezTo>
                  <a:cubicBezTo>
                    <a:pt x="10057" y="922"/>
                    <a:pt x="8946" y="2547"/>
                    <a:pt x="8833" y="4326"/>
                  </a:cubicBezTo>
                  <a:cubicBezTo>
                    <a:pt x="8823" y="4439"/>
                    <a:pt x="8751" y="4542"/>
                    <a:pt x="8638" y="4573"/>
                  </a:cubicBezTo>
                  <a:cubicBezTo>
                    <a:pt x="8605" y="4585"/>
                    <a:pt x="8572" y="4591"/>
                    <a:pt x="8540" y="4591"/>
                  </a:cubicBezTo>
                  <a:cubicBezTo>
                    <a:pt x="8461" y="4591"/>
                    <a:pt x="8388" y="4556"/>
                    <a:pt x="8329" y="4491"/>
                  </a:cubicBezTo>
                  <a:cubicBezTo>
                    <a:pt x="7507" y="3555"/>
                    <a:pt x="6077" y="2558"/>
                    <a:pt x="4740" y="2465"/>
                  </a:cubicBezTo>
                  <a:lnTo>
                    <a:pt x="4730" y="2465"/>
                  </a:lnTo>
                  <a:cubicBezTo>
                    <a:pt x="4623" y="2457"/>
                    <a:pt x="4517" y="2454"/>
                    <a:pt x="4410" y="2454"/>
                  </a:cubicBezTo>
                  <a:cubicBezTo>
                    <a:pt x="3049" y="2454"/>
                    <a:pt x="1783" y="3057"/>
                    <a:pt x="1039" y="4059"/>
                  </a:cubicBezTo>
                  <a:cubicBezTo>
                    <a:pt x="0" y="5467"/>
                    <a:pt x="288" y="7020"/>
                    <a:pt x="700" y="8079"/>
                  </a:cubicBezTo>
                  <a:cubicBezTo>
                    <a:pt x="1255" y="9457"/>
                    <a:pt x="2571" y="10434"/>
                    <a:pt x="3630" y="11226"/>
                  </a:cubicBezTo>
                  <a:cubicBezTo>
                    <a:pt x="4864" y="12141"/>
                    <a:pt x="7146" y="13652"/>
                    <a:pt x="9152" y="14979"/>
                  </a:cubicBezTo>
                  <a:cubicBezTo>
                    <a:pt x="10119" y="15617"/>
                    <a:pt x="11044" y="16234"/>
                    <a:pt x="11732" y="16696"/>
                  </a:cubicBezTo>
                  <a:cubicBezTo>
                    <a:pt x="11949" y="16264"/>
                    <a:pt x="12257" y="15699"/>
                    <a:pt x="12627" y="15010"/>
                  </a:cubicBezTo>
                  <a:cubicBezTo>
                    <a:pt x="14211" y="12048"/>
                    <a:pt x="16874" y="7092"/>
                    <a:pt x="17018" y="4789"/>
                  </a:cubicBezTo>
                  <a:cubicBezTo>
                    <a:pt x="17111" y="3349"/>
                    <a:pt x="16689" y="1498"/>
                    <a:pt x="15239" y="614"/>
                  </a:cubicBezTo>
                  <a:cubicBezTo>
                    <a:pt x="14575" y="208"/>
                    <a:pt x="13808" y="1"/>
                    <a:pt x="1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5"/>
            <p:cNvSpPr/>
            <p:nvPr/>
          </p:nvSpPr>
          <p:spPr>
            <a:xfrm>
              <a:off x="5953193" y="865692"/>
              <a:ext cx="807330" cy="793663"/>
            </a:xfrm>
            <a:custGeom>
              <a:rect b="b" l="l" r="r" t="t"/>
              <a:pathLst>
                <a:path extrusionOk="0" h="17944" w="18253">
                  <a:moveTo>
                    <a:pt x="13639" y="534"/>
                  </a:moveTo>
                  <a:cubicBezTo>
                    <a:pt x="14399" y="534"/>
                    <a:pt x="15171" y="745"/>
                    <a:pt x="15836" y="1151"/>
                  </a:cubicBezTo>
                  <a:cubicBezTo>
                    <a:pt x="17296" y="2046"/>
                    <a:pt x="17718" y="3907"/>
                    <a:pt x="17625" y="5347"/>
                  </a:cubicBezTo>
                  <a:cubicBezTo>
                    <a:pt x="17481" y="7661"/>
                    <a:pt x="14819" y="12617"/>
                    <a:pt x="13235" y="15578"/>
                  </a:cubicBezTo>
                  <a:cubicBezTo>
                    <a:pt x="12854" y="16278"/>
                    <a:pt x="12546" y="16853"/>
                    <a:pt x="12330" y="17285"/>
                  </a:cubicBezTo>
                  <a:cubicBezTo>
                    <a:pt x="11631" y="16812"/>
                    <a:pt x="10706" y="16205"/>
                    <a:pt x="9728" y="15558"/>
                  </a:cubicBezTo>
                  <a:cubicBezTo>
                    <a:pt x="7724" y="14231"/>
                    <a:pt x="5441" y="12720"/>
                    <a:pt x="4207" y="11804"/>
                  </a:cubicBezTo>
                  <a:cubicBezTo>
                    <a:pt x="3147" y="11013"/>
                    <a:pt x="1821" y="10026"/>
                    <a:pt x="1266" y="8637"/>
                  </a:cubicBezTo>
                  <a:cubicBezTo>
                    <a:pt x="855" y="7588"/>
                    <a:pt x="567" y="6025"/>
                    <a:pt x="1616" y="4606"/>
                  </a:cubicBezTo>
                  <a:cubicBezTo>
                    <a:pt x="2356" y="3589"/>
                    <a:pt x="3631" y="2992"/>
                    <a:pt x="4998" y="2992"/>
                  </a:cubicBezTo>
                  <a:cubicBezTo>
                    <a:pt x="5112" y="2992"/>
                    <a:pt x="5224" y="2992"/>
                    <a:pt x="5327" y="3002"/>
                  </a:cubicBezTo>
                  <a:cubicBezTo>
                    <a:pt x="6664" y="3095"/>
                    <a:pt x="8104" y="4092"/>
                    <a:pt x="8937" y="5038"/>
                  </a:cubicBezTo>
                  <a:cubicBezTo>
                    <a:pt x="8987" y="5096"/>
                    <a:pt x="9058" y="5129"/>
                    <a:pt x="9128" y="5129"/>
                  </a:cubicBezTo>
                  <a:cubicBezTo>
                    <a:pt x="9157" y="5129"/>
                    <a:pt x="9187" y="5123"/>
                    <a:pt x="9214" y="5111"/>
                  </a:cubicBezTo>
                  <a:cubicBezTo>
                    <a:pt x="9317" y="5079"/>
                    <a:pt x="9389" y="4987"/>
                    <a:pt x="9399" y="4884"/>
                  </a:cubicBezTo>
                  <a:cubicBezTo>
                    <a:pt x="9513" y="3095"/>
                    <a:pt x="10623" y="1471"/>
                    <a:pt x="12166" y="822"/>
                  </a:cubicBezTo>
                  <a:cubicBezTo>
                    <a:pt x="12628" y="629"/>
                    <a:pt x="13131" y="534"/>
                    <a:pt x="13639" y="534"/>
                  </a:cubicBezTo>
                  <a:close/>
                  <a:moveTo>
                    <a:pt x="13665" y="1"/>
                  </a:moveTo>
                  <a:cubicBezTo>
                    <a:pt x="13084" y="1"/>
                    <a:pt x="12507" y="113"/>
                    <a:pt x="11970" y="339"/>
                  </a:cubicBezTo>
                  <a:cubicBezTo>
                    <a:pt x="10407" y="987"/>
                    <a:pt x="9245" y="2529"/>
                    <a:pt x="8937" y="4277"/>
                  </a:cubicBezTo>
                  <a:cubicBezTo>
                    <a:pt x="8011" y="3393"/>
                    <a:pt x="6654" y="2570"/>
                    <a:pt x="5368" y="2478"/>
                  </a:cubicBezTo>
                  <a:cubicBezTo>
                    <a:pt x="5242" y="2469"/>
                    <a:pt x="5116" y="2464"/>
                    <a:pt x="4990" y="2464"/>
                  </a:cubicBezTo>
                  <a:cubicBezTo>
                    <a:pt x="3463" y="2464"/>
                    <a:pt x="2029" y="3149"/>
                    <a:pt x="1184" y="4298"/>
                  </a:cubicBezTo>
                  <a:cubicBezTo>
                    <a:pt x="1" y="5902"/>
                    <a:pt x="309" y="7650"/>
                    <a:pt x="782" y="8833"/>
                  </a:cubicBezTo>
                  <a:cubicBezTo>
                    <a:pt x="1389" y="10365"/>
                    <a:pt x="2777" y="11393"/>
                    <a:pt x="3888" y="12226"/>
                  </a:cubicBezTo>
                  <a:cubicBezTo>
                    <a:pt x="5142" y="13152"/>
                    <a:pt x="7425" y="14663"/>
                    <a:pt x="9440" y="16000"/>
                  </a:cubicBezTo>
                  <a:cubicBezTo>
                    <a:pt x="10530" y="16719"/>
                    <a:pt x="11569" y="17409"/>
                    <a:pt x="12278" y="17892"/>
                  </a:cubicBezTo>
                  <a:cubicBezTo>
                    <a:pt x="12319" y="17923"/>
                    <a:pt x="12371" y="17943"/>
                    <a:pt x="12422" y="17943"/>
                  </a:cubicBezTo>
                  <a:cubicBezTo>
                    <a:pt x="12454" y="17943"/>
                    <a:pt x="12474" y="17933"/>
                    <a:pt x="12495" y="17933"/>
                  </a:cubicBezTo>
                  <a:cubicBezTo>
                    <a:pt x="12566" y="17912"/>
                    <a:pt x="12628" y="17861"/>
                    <a:pt x="12669" y="17789"/>
                  </a:cubicBezTo>
                  <a:cubicBezTo>
                    <a:pt x="12875" y="17347"/>
                    <a:pt x="13256" y="16637"/>
                    <a:pt x="13697" y="15825"/>
                  </a:cubicBezTo>
                  <a:cubicBezTo>
                    <a:pt x="15301" y="12823"/>
                    <a:pt x="17995" y="7805"/>
                    <a:pt x="18150" y="5378"/>
                  </a:cubicBezTo>
                  <a:cubicBezTo>
                    <a:pt x="18253" y="3784"/>
                    <a:pt x="17769" y="1717"/>
                    <a:pt x="16114" y="699"/>
                  </a:cubicBezTo>
                  <a:cubicBezTo>
                    <a:pt x="15359" y="236"/>
                    <a:pt x="14507" y="1"/>
                    <a:pt x="136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5"/>
            <p:cNvSpPr/>
            <p:nvPr/>
          </p:nvSpPr>
          <p:spPr>
            <a:xfrm>
              <a:off x="5956864" y="1071671"/>
              <a:ext cx="801846" cy="678621"/>
            </a:xfrm>
            <a:custGeom>
              <a:rect b="b" l="l" r="r" t="t"/>
              <a:pathLst>
                <a:path extrusionOk="0" h="15343" w="18129">
                  <a:moveTo>
                    <a:pt x="17830" y="0"/>
                  </a:moveTo>
                  <a:cubicBezTo>
                    <a:pt x="17823" y="0"/>
                    <a:pt x="17817" y="1"/>
                    <a:pt x="17810" y="1"/>
                  </a:cubicBezTo>
                  <a:cubicBezTo>
                    <a:pt x="17666" y="22"/>
                    <a:pt x="17553" y="145"/>
                    <a:pt x="17574" y="289"/>
                  </a:cubicBezTo>
                  <a:cubicBezTo>
                    <a:pt x="17594" y="536"/>
                    <a:pt x="17501" y="1626"/>
                    <a:pt x="17450" y="2222"/>
                  </a:cubicBezTo>
                  <a:cubicBezTo>
                    <a:pt x="17430" y="2458"/>
                    <a:pt x="17409" y="2654"/>
                    <a:pt x="17398" y="2757"/>
                  </a:cubicBezTo>
                  <a:cubicBezTo>
                    <a:pt x="17254" y="5060"/>
                    <a:pt x="14601" y="10016"/>
                    <a:pt x="13008" y="12978"/>
                  </a:cubicBezTo>
                  <a:cubicBezTo>
                    <a:pt x="12638" y="13677"/>
                    <a:pt x="12319" y="14253"/>
                    <a:pt x="12103" y="14695"/>
                  </a:cubicBezTo>
                  <a:cubicBezTo>
                    <a:pt x="11414" y="14222"/>
                    <a:pt x="10479" y="13605"/>
                    <a:pt x="9512" y="12957"/>
                  </a:cubicBezTo>
                  <a:cubicBezTo>
                    <a:pt x="7497" y="11630"/>
                    <a:pt x="5224" y="10129"/>
                    <a:pt x="3980" y="9204"/>
                  </a:cubicBezTo>
                  <a:cubicBezTo>
                    <a:pt x="2920" y="8412"/>
                    <a:pt x="1594" y="7435"/>
                    <a:pt x="1049" y="6047"/>
                  </a:cubicBezTo>
                  <a:cubicBezTo>
                    <a:pt x="679" y="5122"/>
                    <a:pt x="535" y="2387"/>
                    <a:pt x="895" y="1327"/>
                  </a:cubicBezTo>
                  <a:cubicBezTo>
                    <a:pt x="946" y="1183"/>
                    <a:pt x="875" y="1039"/>
                    <a:pt x="731" y="988"/>
                  </a:cubicBezTo>
                  <a:cubicBezTo>
                    <a:pt x="703" y="978"/>
                    <a:pt x="674" y="973"/>
                    <a:pt x="646" y="973"/>
                  </a:cubicBezTo>
                  <a:cubicBezTo>
                    <a:pt x="538" y="973"/>
                    <a:pt x="434" y="1046"/>
                    <a:pt x="402" y="1153"/>
                  </a:cubicBezTo>
                  <a:cubicBezTo>
                    <a:pt x="0" y="2325"/>
                    <a:pt x="155" y="5225"/>
                    <a:pt x="555" y="6242"/>
                  </a:cubicBezTo>
                  <a:cubicBezTo>
                    <a:pt x="1163" y="7764"/>
                    <a:pt x="2550" y="8803"/>
                    <a:pt x="3671" y="9626"/>
                  </a:cubicBezTo>
                  <a:cubicBezTo>
                    <a:pt x="4915" y="10561"/>
                    <a:pt x="7198" y="12073"/>
                    <a:pt x="9213" y="13399"/>
                  </a:cubicBezTo>
                  <a:cubicBezTo>
                    <a:pt x="10314" y="14130"/>
                    <a:pt x="11352" y="14808"/>
                    <a:pt x="12051" y="15302"/>
                  </a:cubicBezTo>
                  <a:cubicBezTo>
                    <a:pt x="12103" y="15332"/>
                    <a:pt x="12154" y="15343"/>
                    <a:pt x="12206" y="15343"/>
                  </a:cubicBezTo>
                  <a:cubicBezTo>
                    <a:pt x="12227" y="15343"/>
                    <a:pt x="12247" y="15343"/>
                    <a:pt x="12268" y="15332"/>
                  </a:cubicBezTo>
                  <a:cubicBezTo>
                    <a:pt x="12350" y="15312"/>
                    <a:pt x="12412" y="15261"/>
                    <a:pt x="12442" y="15199"/>
                  </a:cubicBezTo>
                  <a:cubicBezTo>
                    <a:pt x="12658" y="14756"/>
                    <a:pt x="13039" y="14047"/>
                    <a:pt x="13470" y="13225"/>
                  </a:cubicBezTo>
                  <a:cubicBezTo>
                    <a:pt x="15085" y="10232"/>
                    <a:pt x="17779" y="5204"/>
                    <a:pt x="17933" y="2787"/>
                  </a:cubicBezTo>
                  <a:cubicBezTo>
                    <a:pt x="17933" y="2695"/>
                    <a:pt x="17954" y="2499"/>
                    <a:pt x="17974" y="2263"/>
                  </a:cubicBezTo>
                  <a:cubicBezTo>
                    <a:pt x="18056" y="1348"/>
                    <a:pt x="18129" y="505"/>
                    <a:pt x="18098" y="237"/>
                  </a:cubicBezTo>
                  <a:cubicBezTo>
                    <a:pt x="18078" y="100"/>
                    <a:pt x="17965" y="0"/>
                    <a:pt x="178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5"/>
            <p:cNvSpPr/>
            <p:nvPr/>
          </p:nvSpPr>
          <p:spPr>
            <a:xfrm>
              <a:off x="5980041" y="1215727"/>
              <a:ext cx="751379" cy="509707"/>
            </a:xfrm>
            <a:custGeom>
              <a:rect b="b" l="l" r="r" t="t"/>
              <a:pathLst>
                <a:path extrusionOk="0" h="11524" w="16988">
                  <a:moveTo>
                    <a:pt x="16812" y="1"/>
                  </a:moveTo>
                  <a:cubicBezTo>
                    <a:pt x="16783" y="1"/>
                    <a:pt x="16754" y="11"/>
                    <a:pt x="16730" y="35"/>
                  </a:cubicBezTo>
                  <a:cubicBezTo>
                    <a:pt x="16463" y="302"/>
                    <a:pt x="16381" y="764"/>
                    <a:pt x="16248" y="1114"/>
                  </a:cubicBezTo>
                  <a:cubicBezTo>
                    <a:pt x="16104" y="1505"/>
                    <a:pt x="15960" y="1895"/>
                    <a:pt x="15795" y="2286"/>
                  </a:cubicBezTo>
                  <a:cubicBezTo>
                    <a:pt x="15466" y="3058"/>
                    <a:pt x="15106" y="3828"/>
                    <a:pt x="14726" y="4580"/>
                  </a:cubicBezTo>
                  <a:cubicBezTo>
                    <a:pt x="14345" y="5330"/>
                    <a:pt x="13965" y="6081"/>
                    <a:pt x="13543" y="6810"/>
                  </a:cubicBezTo>
                  <a:cubicBezTo>
                    <a:pt x="13122" y="7551"/>
                    <a:pt x="12690" y="8271"/>
                    <a:pt x="12309" y="9032"/>
                  </a:cubicBezTo>
                  <a:cubicBezTo>
                    <a:pt x="12165" y="9319"/>
                    <a:pt x="12032" y="9597"/>
                    <a:pt x="11898" y="9885"/>
                  </a:cubicBezTo>
                  <a:cubicBezTo>
                    <a:pt x="10170" y="8682"/>
                    <a:pt x="8392" y="7551"/>
                    <a:pt x="6551" y="6533"/>
                  </a:cubicBezTo>
                  <a:cubicBezTo>
                    <a:pt x="6427" y="6451"/>
                    <a:pt x="6315" y="6379"/>
                    <a:pt x="6201" y="6296"/>
                  </a:cubicBezTo>
                  <a:cubicBezTo>
                    <a:pt x="5574" y="5885"/>
                    <a:pt x="4937" y="5474"/>
                    <a:pt x="4330" y="5032"/>
                  </a:cubicBezTo>
                  <a:cubicBezTo>
                    <a:pt x="3744" y="4600"/>
                    <a:pt x="3198" y="4116"/>
                    <a:pt x="2695" y="3592"/>
                  </a:cubicBezTo>
                  <a:cubicBezTo>
                    <a:pt x="2191" y="3068"/>
                    <a:pt x="1728" y="2502"/>
                    <a:pt x="1204" y="1998"/>
                  </a:cubicBezTo>
                  <a:cubicBezTo>
                    <a:pt x="1180" y="1975"/>
                    <a:pt x="1153" y="1965"/>
                    <a:pt x="1127" y="1965"/>
                  </a:cubicBezTo>
                  <a:cubicBezTo>
                    <a:pt x="1061" y="1965"/>
                    <a:pt x="1003" y="2030"/>
                    <a:pt x="1039" y="2112"/>
                  </a:cubicBezTo>
                  <a:lnTo>
                    <a:pt x="1101" y="2235"/>
                  </a:lnTo>
                  <a:cubicBezTo>
                    <a:pt x="1091" y="2235"/>
                    <a:pt x="1091" y="2224"/>
                    <a:pt x="1080" y="2215"/>
                  </a:cubicBezTo>
                  <a:cubicBezTo>
                    <a:pt x="916" y="1947"/>
                    <a:pt x="762" y="1669"/>
                    <a:pt x="639" y="1381"/>
                  </a:cubicBezTo>
                  <a:cubicBezTo>
                    <a:pt x="566" y="1227"/>
                    <a:pt x="504" y="1073"/>
                    <a:pt x="453" y="919"/>
                  </a:cubicBezTo>
                  <a:cubicBezTo>
                    <a:pt x="392" y="764"/>
                    <a:pt x="360" y="600"/>
                    <a:pt x="268" y="456"/>
                  </a:cubicBezTo>
                  <a:cubicBezTo>
                    <a:pt x="248" y="421"/>
                    <a:pt x="212" y="403"/>
                    <a:pt x="176" y="403"/>
                  </a:cubicBezTo>
                  <a:cubicBezTo>
                    <a:pt x="137" y="403"/>
                    <a:pt x="99" y="424"/>
                    <a:pt x="83" y="466"/>
                  </a:cubicBezTo>
                  <a:cubicBezTo>
                    <a:pt x="1" y="713"/>
                    <a:pt x="52" y="1052"/>
                    <a:pt x="104" y="1299"/>
                  </a:cubicBezTo>
                  <a:cubicBezTo>
                    <a:pt x="155" y="1515"/>
                    <a:pt x="227" y="1731"/>
                    <a:pt x="319" y="1936"/>
                  </a:cubicBezTo>
                  <a:lnTo>
                    <a:pt x="319" y="1968"/>
                  </a:lnTo>
                  <a:cubicBezTo>
                    <a:pt x="319" y="1998"/>
                    <a:pt x="330" y="2029"/>
                    <a:pt x="330" y="2060"/>
                  </a:cubicBezTo>
                  <a:cubicBezTo>
                    <a:pt x="207" y="2091"/>
                    <a:pt x="114" y="2194"/>
                    <a:pt x="166" y="2348"/>
                  </a:cubicBezTo>
                  <a:cubicBezTo>
                    <a:pt x="175" y="2368"/>
                    <a:pt x="175" y="2389"/>
                    <a:pt x="186" y="2409"/>
                  </a:cubicBezTo>
                  <a:lnTo>
                    <a:pt x="186" y="2420"/>
                  </a:lnTo>
                  <a:cubicBezTo>
                    <a:pt x="495" y="3304"/>
                    <a:pt x="977" y="4107"/>
                    <a:pt x="1615" y="4785"/>
                  </a:cubicBezTo>
                  <a:cubicBezTo>
                    <a:pt x="1673" y="4849"/>
                    <a:pt x="1742" y="4877"/>
                    <a:pt x="1808" y="4877"/>
                  </a:cubicBezTo>
                  <a:cubicBezTo>
                    <a:pt x="1849" y="4877"/>
                    <a:pt x="1888" y="4866"/>
                    <a:pt x="1923" y="4847"/>
                  </a:cubicBezTo>
                  <a:lnTo>
                    <a:pt x="2510" y="5340"/>
                  </a:lnTo>
                  <a:cubicBezTo>
                    <a:pt x="2901" y="5721"/>
                    <a:pt x="3312" y="6070"/>
                    <a:pt x="3744" y="6399"/>
                  </a:cubicBezTo>
                  <a:cubicBezTo>
                    <a:pt x="3793" y="6434"/>
                    <a:pt x="3842" y="6450"/>
                    <a:pt x="3888" y="6450"/>
                  </a:cubicBezTo>
                  <a:cubicBezTo>
                    <a:pt x="3909" y="6450"/>
                    <a:pt x="3930" y="6447"/>
                    <a:pt x="3950" y="6440"/>
                  </a:cubicBezTo>
                  <a:cubicBezTo>
                    <a:pt x="4093" y="6554"/>
                    <a:pt x="4237" y="6667"/>
                    <a:pt x="4371" y="6780"/>
                  </a:cubicBezTo>
                  <a:cubicBezTo>
                    <a:pt x="4299" y="6883"/>
                    <a:pt x="4288" y="7037"/>
                    <a:pt x="4412" y="7130"/>
                  </a:cubicBezTo>
                  <a:cubicBezTo>
                    <a:pt x="4423" y="7150"/>
                    <a:pt x="4453" y="7181"/>
                    <a:pt x="4484" y="7201"/>
                  </a:cubicBezTo>
                  <a:cubicBezTo>
                    <a:pt x="4525" y="7212"/>
                    <a:pt x="4556" y="7232"/>
                    <a:pt x="4597" y="7253"/>
                  </a:cubicBezTo>
                  <a:cubicBezTo>
                    <a:pt x="5286" y="7726"/>
                    <a:pt x="6027" y="8127"/>
                    <a:pt x="6797" y="8456"/>
                  </a:cubicBezTo>
                  <a:cubicBezTo>
                    <a:pt x="6808" y="8517"/>
                    <a:pt x="6839" y="8569"/>
                    <a:pt x="6900" y="8610"/>
                  </a:cubicBezTo>
                  <a:cubicBezTo>
                    <a:pt x="7085" y="8723"/>
                    <a:pt x="7281" y="8846"/>
                    <a:pt x="7476" y="8960"/>
                  </a:cubicBezTo>
                  <a:cubicBezTo>
                    <a:pt x="7487" y="9001"/>
                    <a:pt x="7517" y="9042"/>
                    <a:pt x="7569" y="9073"/>
                  </a:cubicBezTo>
                  <a:lnTo>
                    <a:pt x="10140" y="10677"/>
                  </a:lnTo>
                  <a:cubicBezTo>
                    <a:pt x="10355" y="10800"/>
                    <a:pt x="10561" y="10934"/>
                    <a:pt x="10777" y="11067"/>
                  </a:cubicBezTo>
                  <a:cubicBezTo>
                    <a:pt x="10929" y="11162"/>
                    <a:pt x="11106" y="11318"/>
                    <a:pt x="11293" y="11318"/>
                  </a:cubicBezTo>
                  <a:cubicBezTo>
                    <a:pt x="11309" y="11318"/>
                    <a:pt x="11326" y="11317"/>
                    <a:pt x="11342" y="11314"/>
                  </a:cubicBezTo>
                  <a:lnTo>
                    <a:pt x="11374" y="11314"/>
                  </a:lnTo>
                  <a:cubicBezTo>
                    <a:pt x="11374" y="11325"/>
                    <a:pt x="11383" y="11346"/>
                    <a:pt x="11394" y="11366"/>
                  </a:cubicBezTo>
                  <a:cubicBezTo>
                    <a:pt x="11443" y="11471"/>
                    <a:pt x="11535" y="11524"/>
                    <a:pt x="11638" y="11524"/>
                  </a:cubicBezTo>
                  <a:cubicBezTo>
                    <a:pt x="11686" y="11524"/>
                    <a:pt x="11736" y="11512"/>
                    <a:pt x="11785" y="11489"/>
                  </a:cubicBezTo>
                  <a:cubicBezTo>
                    <a:pt x="12000" y="11397"/>
                    <a:pt x="12052" y="11129"/>
                    <a:pt x="12144" y="10934"/>
                  </a:cubicBezTo>
                  <a:cubicBezTo>
                    <a:pt x="12309" y="10543"/>
                    <a:pt x="12484" y="10163"/>
                    <a:pt x="12669" y="9783"/>
                  </a:cubicBezTo>
                  <a:cubicBezTo>
                    <a:pt x="13399" y="8271"/>
                    <a:pt x="14160" y="6780"/>
                    <a:pt x="14931" y="5289"/>
                  </a:cubicBezTo>
                  <a:cubicBezTo>
                    <a:pt x="15363" y="4456"/>
                    <a:pt x="15775" y="3613"/>
                    <a:pt x="16134" y="2759"/>
                  </a:cubicBezTo>
                  <a:cubicBezTo>
                    <a:pt x="16319" y="2327"/>
                    <a:pt x="16494" y="1885"/>
                    <a:pt x="16648" y="1443"/>
                  </a:cubicBezTo>
                  <a:cubicBezTo>
                    <a:pt x="16721" y="1227"/>
                    <a:pt x="16803" y="1001"/>
                    <a:pt x="16864" y="775"/>
                  </a:cubicBezTo>
                  <a:cubicBezTo>
                    <a:pt x="16915" y="559"/>
                    <a:pt x="16988" y="332"/>
                    <a:pt x="16936" y="106"/>
                  </a:cubicBezTo>
                  <a:cubicBezTo>
                    <a:pt x="16929" y="44"/>
                    <a:pt x="16871" y="1"/>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5"/>
            <p:cNvSpPr/>
            <p:nvPr/>
          </p:nvSpPr>
          <p:spPr>
            <a:xfrm>
              <a:off x="6015956" y="1068575"/>
              <a:ext cx="459904" cy="492059"/>
            </a:xfrm>
            <a:custGeom>
              <a:rect b="b" l="l" r="r" t="t"/>
              <a:pathLst>
                <a:path extrusionOk="0" h="11125" w="10398">
                  <a:moveTo>
                    <a:pt x="1026" y="1"/>
                  </a:moveTo>
                  <a:cubicBezTo>
                    <a:pt x="1000" y="1"/>
                    <a:pt x="975" y="12"/>
                    <a:pt x="958" y="30"/>
                  </a:cubicBezTo>
                  <a:cubicBezTo>
                    <a:pt x="124" y="1058"/>
                    <a:pt x="1" y="2580"/>
                    <a:pt x="670" y="3721"/>
                  </a:cubicBezTo>
                  <a:cubicBezTo>
                    <a:pt x="958" y="4215"/>
                    <a:pt x="1379" y="4637"/>
                    <a:pt x="1760" y="4976"/>
                  </a:cubicBezTo>
                  <a:cubicBezTo>
                    <a:pt x="2530" y="5675"/>
                    <a:pt x="3374" y="6302"/>
                    <a:pt x="4186" y="6919"/>
                  </a:cubicBezTo>
                  <a:cubicBezTo>
                    <a:pt x="6129" y="8369"/>
                    <a:pt x="8135" y="9860"/>
                    <a:pt x="10253" y="11115"/>
                  </a:cubicBezTo>
                  <a:cubicBezTo>
                    <a:pt x="10263" y="11125"/>
                    <a:pt x="10284" y="11125"/>
                    <a:pt x="10294" y="11125"/>
                  </a:cubicBezTo>
                  <a:cubicBezTo>
                    <a:pt x="10325" y="11125"/>
                    <a:pt x="10356" y="11115"/>
                    <a:pt x="10376" y="11083"/>
                  </a:cubicBezTo>
                  <a:cubicBezTo>
                    <a:pt x="10397" y="11042"/>
                    <a:pt x="10386" y="10991"/>
                    <a:pt x="10345" y="10960"/>
                  </a:cubicBezTo>
                  <a:cubicBezTo>
                    <a:pt x="8227" y="9716"/>
                    <a:pt x="6222" y="8225"/>
                    <a:pt x="4289" y="6775"/>
                  </a:cubicBezTo>
                  <a:cubicBezTo>
                    <a:pt x="3476" y="6168"/>
                    <a:pt x="2644" y="5542"/>
                    <a:pt x="1872" y="4852"/>
                  </a:cubicBezTo>
                  <a:cubicBezTo>
                    <a:pt x="1513" y="4513"/>
                    <a:pt x="1102" y="4112"/>
                    <a:pt x="824" y="3629"/>
                  </a:cubicBezTo>
                  <a:cubicBezTo>
                    <a:pt x="207" y="2569"/>
                    <a:pt x="320" y="1099"/>
                    <a:pt x="1091" y="143"/>
                  </a:cubicBezTo>
                  <a:cubicBezTo>
                    <a:pt x="1122" y="102"/>
                    <a:pt x="1122" y="51"/>
                    <a:pt x="1081" y="19"/>
                  </a:cubicBezTo>
                  <a:cubicBezTo>
                    <a:pt x="1064" y="7"/>
                    <a:pt x="1045" y="1"/>
                    <a:pt x="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5"/>
            <p:cNvSpPr/>
            <p:nvPr/>
          </p:nvSpPr>
          <p:spPr>
            <a:xfrm>
              <a:off x="6576305" y="934337"/>
              <a:ext cx="114644" cy="218364"/>
            </a:xfrm>
            <a:custGeom>
              <a:rect b="b" l="l" r="r" t="t"/>
              <a:pathLst>
                <a:path extrusionOk="0" h="4937" w="2592">
                  <a:moveTo>
                    <a:pt x="103" y="1"/>
                  </a:moveTo>
                  <a:cubicBezTo>
                    <a:pt x="52" y="1"/>
                    <a:pt x="11" y="31"/>
                    <a:pt x="11" y="83"/>
                  </a:cubicBezTo>
                  <a:cubicBezTo>
                    <a:pt x="0" y="124"/>
                    <a:pt x="41" y="175"/>
                    <a:pt x="82" y="175"/>
                  </a:cubicBezTo>
                  <a:cubicBezTo>
                    <a:pt x="987" y="278"/>
                    <a:pt x="1810" y="998"/>
                    <a:pt x="2139" y="1964"/>
                  </a:cubicBezTo>
                  <a:cubicBezTo>
                    <a:pt x="2417" y="2798"/>
                    <a:pt x="2345" y="3815"/>
                    <a:pt x="1933" y="4813"/>
                  </a:cubicBezTo>
                  <a:cubicBezTo>
                    <a:pt x="1923" y="4854"/>
                    <a:pt x="1944" y="4905"/>
                    <a:pt x="1985" y="4926"/>
                  </a:cubicBezTo>
                  <a:cubicBezTo>
                    <a:pt x="1995" y="4926"/>
                    <a:pt x="2006" y="4936"/>
                    <a:pt x="2015" y="4936"/>
                  </a:cubicBezTo>
                  <a:cubicBezTo>
                    <a:pt x="2057" y="4936"/>
                    <a:pt x="2088" y="4916"/>
                    <a:pt x="2098" y="4875"/>
                  </a:cubicBezTo>
                  <a:cubicBezTo>
                    <a:pt x="2520" y="3836"/>
                    <a:pt x="2591" y="2787"/>
                    <a:pt x="2303" y="1913"/>
                  </a:cubicBezTo>
                  <a:cubicBezTo>
                    <a:pt x="1954" y="874"/>
                    <a:pt x="1069" y="104"/>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25"/>
          <p:cNvGrpSpPr/>
          <p:nvPr/>
        </p:nvGrpSpPr>
        <p:grpSpPr>
          <a:xfrm>
            <a:off x="4179354" y="438225"/>
            <a:ext cx="421450" cy="531569"/>
            <a:chOff x="3039679" y="123475"/>
            <a:chExt cx="421450" cy="531569"/>
          </a:xfrm>
        </p:grpSpPr>
        <p:sp>
          <p:nvSpPr>
            <p:cNvPr id="738" name="Google Shape;738;p25"/>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5"/>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5"/>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5"/>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25"/>
          <p:cNvGrpSpPr/>
          <p:nvPr/>
        </p:nvGrpSpPr>
        <p:grpSpPr>
          <a:xfrm>
            <a:off x="348883" y="485533"/>
            <a:ext cx="266015" cy="334035"/>
            <a:chOff x="2324107" y="1883406"/>
            <a:chExt cx="201070" cy="252464"/>
          </a:xfrm>
        </p:grpSpPr>
        <p:sp>
          <p:nvSpPr>
            <p:cNvPr id="743" name="Google Shape;743;p25"/>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5"/>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5"/>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5"/>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5"/>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25"/>
          <p:cNvGrpSpPr/>
          <p:nvPr/>
        </p:nvGrpSpPr>
        <p:grpSpPr>
          <a:xfrm rot="-1504419">
            <a:off x="348999" y="3651121"/>
            <a:ext cx="1162588" cy="1200228"/>
            <a:chOff x="3223213" y="3242901"/>
            <a:chExt cx="1162541" cy="1200180"/>
          </a:xfrm>
        </p:grpSpPr>
        <p:sp>
          <p:nvSpPr>
            <p:cNvPr id="749" name="Google Shape;749;p25"/>
            <p:cNvSpPr/>
            <p:nvPr/>
          </p:nvSpPr>
          <p:spPr>
            <a:xfrm>
              <a:off x="3850836" y="3273287"/>
              <a:ext cx="503072" cy="196514"/>
            </a:xfrm>
            <a:custGeom>
              <a:rect b="b" l="l" r="r" t="t"/>
              <a:pathLst>
                <a:path extrusionOk="0" h="4443" w="11374">
                  <a:moveTo>
                    <a:pt x="11373" y="1"/>
                  </a:moveTo>
                  <a:cubicBezTo>
                    <a:pt x="8926" y="1039"/>
                    <a:pt x="6273" y="2139"/>
                    <a:pt x="3373" y="3178"/>
                  </a:cubicBezTo>
                  <a:cubicBezTo>
                    <a:pt x="3147" y="3260"/>
                    <a:pt x="2932" y="3342"/>
                    <a:pt x="2705" y="3424"/>
                  </a:cubicBezTo>
                  <a:cubicBezTo>
                    <a:pt x="1810" y="3744"/>
                    <a:pt x="896" y="4062"/>
                    <a:pt x="1" y="4443"/>
                  </a:cubicBezTo>
                  <a:lnTo>
                    <a:pt x="679" y="4412"/>
                  </a:lnTo>
                  <a:cubicBezTo>
                    <a:pt x="1235" y="4381"/>
                    <a:pt x="1801" y="4350"/>
                    <a:pt x="2345" y="4299"/>
                  </a:cubicBezTo>
                  <a:cubicBezTo>
                    <a:pt x="4248" y="4124"/>
                    <a:pt x="6170" y="3764"/>
                    <a:pt x="7888" y="2910"/>
                  </a:cubicBezTo>
                  <a:cubicBezTo>
                    <a:pt x="8628" y="2540"/>
                    <a:pt x="9337" y="2098"/>
                    <a:pt x="9975" y="1553"/>
                  </a:cubicBezTo>
                  <a:cubicBezTo>
                    <a:pt x="10427" y="1162"/>
                    <a:pt x="10880" y="710"/>
                    <a:pt x="11261" y="216"/>
                  </a:cubicBezTo>
                  <a:cubicBezTo>
                    <a:pt x="11302" y="145"/>
                    <a:pt x="11343" y="72"/>
                    <a:pt x="1137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5"/>
            <p:cNvSpPr/>
            <p:nvPr/>
          </p:nvSpPr>
          <p:spPr>
            <a:xfrm>
              <a:off x="3250061" y="4074468"/>
              <a:ext cx="332963" cy="287053"/>
            </a:xfrm>
            <a:custGeom>
              <a:rect b="b" l="l" r="r" t="t"/>
              <a:pathLst>
                <a:path extrusionOk="0" h="6490" w="7528">
                  <a:moveTo>
                    <a:pt x="2972" y="426"/>
                  </a:moveTo>
                  <a:cubicBezTo>
                    <a:pt x="3065" y="426"/>
                    <a:pt x="3137" y="498"/>
                    <a:pt x="3137" y="590"/>
                  </a:cubicBezTo>
                  <a:cubicBezTo>
                    <a:pt x="3137" y="673"/>
                    <a:pt x="3075" y="755"/>
                    <a:pt x="2983" y="755"/>
                  </a:cubicBezTo>
                  <a:cubicBezTo>
                    <a:pt x="2839" y="766"/>
                    <a:pt x="2705" y="807"/>
                    <a:pt x="2592" y="878"/>
                  </a:cubicBezTo>
                  <a:cubicBezTo>
                    <a:pt x="2561" y="899"/>
                    <a:pt x="2530" y="899"/>
                    <a:pt x="2489" y="899"/>
                  </a:cubicBezTo>
                  <a:cubicBezTo>
                    <a:pt x="2437" y="899"/>
                    <a:pt x="2386" y="868"/>
                    <a:pt x="2366" y="827"/>
                  </a:cubicBezTo>
                  <a:cubicBezTo>
                    <a:pt x="2314" y="745"/>
                    <a:pt x="2335" y="642"/>
                    <a:pt x="2417" y="601"/>
                  </a:cubicBezTo>
                  <a:cubicBezTo>
                    <a:pt x="2581" y="498"/>
                    <a:pt x="2777" y="437"/>
                    <a:pt x="2972" y="426"/>
                  </a:cubicBezTo>
                  <a:close/>
                  <a:moveTo>
                    <a:pt x="1971" y="839"/>
                  </a:moveTo>
                  <a:cubicBezTo>
                    <a:pt x="2032" y="839"/>
                    <a:pt x="2090" y="870"/>
                    <a:pt x="2119" y="919"/>
                  </a:cubicBezTo>
                  <a:cubicBezTo>
                    <a:pt x="2170" y="1002"/>
                    <a:pt x="2140" y="1105"/>
                    <a:pt x="2057" y="1146"/>
                  </a:cubicBezTo>
                  <a:cubicBezTo>
                    <a:pt x="1347" y="1568"/>
                    <a:pt x="874" y="2380"/>
                    <a:pt x="854" y="3202"/>
                  </a:cubicBezTo>
                  <a:cubicBezTo>
                    <a:pt x="854" y="3295"/>
                    <a:pt x="782" y="3367"/>
                    <a:pt x="689" y="3367"/>
                  </a:cubicBezTo>
                  <a:lnTo>
                    <a:pt x="679" y="3367"/>
                  </a:lnTo>
                  <a:cubicBezTo>
                    <a:pt x="597" y="3367"/>
                    <a:pt x="525" y="3295"/>
                    <a:pt x="525" y="3202"/>
                  </a:cubicBezTo>
                  <a:cubicBezTo>
                    <a:pt x="545" y="2256"/>
                    <a:pt x="1080" y="1341"/>
                    <a:pt x="1893" y="858"/>
                  </a:cubicBezTo>
                  <a:cubicBezTo>
                    <a:pt x="1918" y="845"/>
                    <a:pt x="1945" y="839"/>
                    <a:pt x="1971" y="839"/>
                  </a:cubicBezTo>
                  <a:close/>
                  <a:moveTo>
                    <a:pt x="3008" y="0"/>
                  </a:moveTo>
                  <a:cubicBezTo>
                    <a:pt x="2689" y="0"/>
                    <a:pt x="2370" y="53"/>
                    <a:pt x="2088" y="159"/>
                  </a:cubicBezTo>
                  <a:cubicBezTo>
                    <a:pt x="988" y="560"/>
                    <a:pt x="237" y="1660"/>
                    <a:pt x="83" y="3110"/>
                  </a:cubicBezTo>
                  <a:cubicBezTo>
                    <a:pt x="1" y="3871"/>
                    <a:pt x="134" y="4591"/>
                    <a:pt x="463" y="5208"/>
                  </a:cubicBezTo>
                  <a:cubicBezTo>
                    <a:pt x="628" y="5485"/>
                    <a:pt x="844" y="5742"/>
                    <a:pt x="1111" y="5937"/>
                  </a:cubicBezTo>
                  <a:cubicBezTo>
                    <a:pt x="1658" y="6358"/>
                    <a:pt x="2377" y="6490"/>
                    <a:pt x="3066" y="6490"/>
                  </a:cubicBezTo>
                  <a:cubicBezTo>
                    <a:pt x="3219" y="6490"/>
                    <a:pt x="3370" y="6483"/>
                    <a:pt x="3517" y="6472"/>
                  </a:cubicBezTo>
                  <a:cubicBezTo>
                    <a:pt x="3897" y="6431"/>
                    <a:pt x="4288" y="6359"/>
                    <a:pt x="4649" y="6236"/>
                  </a:cubicBezTo>
                  <a:cubicBezTo>
                    <a:pt x="4843" y="6174"/>
                    <a:pt x="5039" y="6092"/>
                    <a:pt x="5224" y="6010"/>
                  </a:cubicBezTo>
                  <a:cubicBezTo>
                    <a:pt x="5399" y="5928"/>
                    <a:pt x="5595" y="5886"/>
                    <a:pt x="5759" y="5784"/>
                  </a:cubicBezTo>
                  <a:cubicBezTo>
                    <a:pt x="6458" y="5393"/>
                    <a:pt x="6962" y="4724"/>
                    <a:pt x="7250" y="3984"/>
                  </a:cubicBezTo>
                  <a:cubicBezTo>
                    <a:pt x="7404" y="3614"/>
                    <a:pt x="7496" y="3223"/>
                    <a:pt x="7528" y="2822"/>
                  </a:cubicBezTo>
                  <a:lnTo>
                    <a:pt x="7528" y="2585"/>
                  </a:lnTo>
                  <a:cubicBezTo>
                    <a:pt x="7425" y="1989"/>
                    <a:pt x="7147" y="1444"/>
                    <a:pt x="6726" y="1022"/>
                  </a:cubicBezTo>
                  <a:cubicBezTo>
                    <a:pt x="6241" y="528"/>
                    <a:pt x="5617" y="261"/>
                    <a:pt x="4972" y="261"/>
                  </a:cubicBezTo>
                  <a:cubicBezTo>
                    <a:pt x="4960" y="261"/>
                    <a:pt x="4948" y="261"/>
                    <a:pt x="4936" y="261"/>
                  </a:cubicBezTo>
                  <a:cubicBezTo>
                    <a:pt x="5049" y="385"/>
                    <a:pt x="5152" y="529"/>
                    <a:pt x="5234" y="693"/>
                  </a:cubicBezTo>
                  <a:cubicBezTo>
                    <a:pt x="5296" y="807"/>
                    <a:pt x="5245" y="961"/>
                    <a:pt x="5122" y="1022"/>
                  </a:cubicBezTo>
                  <a:cubicBezTo>
                    <a:pt x="5086" y="1040"/>
                    <a:pt x="5049" y="1049"/>
                    <a:pt x="5012" y="1049"/>
                  </a:cubicBezTo>
                  <a:cubicBezTo>
                    <a:pt x="4922" y="1049"/>
                    <a:pt x="4836" y="997"/>
                    <a:pt x="4792" y="910"/>
                  </a:cubicBezTo>
                  <a:cubicBezTo>
                    <a:pt x="4494" y="323"/>
                    <a:pt x="3846" y="35"/>
                    <a:pt x="3168" y="5"/>
                  </a:cubicBezTo>
                  <a:cubicBezTo>
                    <a:pt x="3115" y="2"/>
                    <a:pt x="3061" y="0"/>
                    <a:pt x="30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5"/>
            <p:cNvSpPr/>
            <p:nvPr/>
          </p:nvSpPr>
          <p:spPr>
            <a:xfrm>
              <a:off x="3821291" y="3265326"/>
              <a:ext cx="512139" cy="201777"/>
            </a:xfrm>
            <a:custGeom>
              <a:rect b="b" l="l" r="r" t="t"/>
              <a:pathLst>
                <a:path extrusionOk="0" h="4562" w="11579">
                  <a:moveTo>
                    <a:pt x="10663" y="1"/>
                  </a:moveTo>
                  <a:cubicBezTo>
                    <a:pt x="8555" y="1"/>
                    <a:pt x="6788" y="257"/>
                    <a:pt x="5193" y="798"/>
                  </a:cubicBezTo>
                  <a:cubicBezTo>
                    <a:pt x="2951" y="1559"/>
                    <a:pt x="1142" y="2875"/>
                    <a:pt x="1" y="4561"/>
                  </a:cubicBezTo>
                  <a:cubicBezTo>
                    <a:pt x="1070" y="4077"/>
                    <a:pt x="2181" y="3677"/>
                    <a:pt x="3260" y="3286"/>
                  </a:cubicBezTo>
                  <a:cubicBezTo>
                    <a:pt x="3486" y="3214"/>
                    <a:pt x="3702" y="3131"/>
                    <a:pt x="3929" y="3049"/>
                  </a:cubicBezTo>
                  <a:cubicBezTo>
                    <a:pt x="6684" y="2052"/>
                    <a:pt x="9235" y="1013"/>
                    <a:pt x="11579" y="16"/>
                  </a:cubicBezTo>
                  <a:cubicBezTo>
                    <a:pt x="11266" y="6"/>
                    <a:pt x="10961" y="1"/>
                    <a:pt x="1066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5"/>
            <p:cNvSpPr/>
            <p:nvPr/>
          </p:nvSpPr>
          <p:spPr>
            <a:xfrm>
              <a:off x="3794001" y="4097999"/>
              <a:ext cx="336590" cy="298022"/>
            </a:xfrm>
            <a:custGeom>
              <a:rect b="b" l="l" r="r" t="t"/>
              <a:pathLst>
                <a:path extrusionOk="0" h="6738" w="7610">
                  <a:moveTo>
                    <a:pt x="1601" y="1412"/>
                  </a:moveTo>
                  <a:cubicBezTo>
                    <a:pt x="1645" y="1412"/>
                    <a:pt x="1691" y="1430"/>
                    <a:pt x="1728" y="1468"/>
                  </a:cubicBezTo>
                  <a:cubicBezTo>
                    <a:pt x="1790" y="1529"/>
                    <a:pt x="1779" y="1632"/>
                    <a:pt x="1718" y="1694"/>
                  </a:cubicBezTo>
                  <a:cubicBezTo>
                    <a:pt x="1255" y="2136"/>
                    <a:pt x="998" y="2773"/>
                    <a:pt x="1018" y="3411"/>
                  </a:cubicBezTo>
                  <a:cubicBezTo>
                    <a:pt x="1018" y="3504"/>
                    <a:pt x="947" y="3575"/>
                    <a:pt x="854" y="3586"/>
                  </a:cubicBezTo>
                  <a:lnTo>
                    <a:pt x="844" y="3586"/>
                  </a:lnTo>
                  <a:cubicBezTo>
                    <a:pt x="762" y="3575"/>
                    <a:pt x="689" y="3513"/>
                    <a:pt x="689" y="3421"/>
                  </a:cubicBezTo>
                  <a:cubicBezTo>
                    <a:pt x="669" y="2702"/>
                    <a:pt x="967" y="1961"/>
                    <a:pt x="1491" y="1457"/>
                  </a:cubicBezTo>
                  <a:cubicBezTo>
                    <a:pt x="1521" y="1427"/>
                    <a:pt x="1560" y="1412"/>
                    <a:pt x="1601" y="1412"/>
                  </a:cubicBezTo>
                  <a:close/>
                  <a:moveTo>
                    <a:pt x="4754" y="0"/>
                  </a:moveTo>
                  <a:cubicBezTo>
                    <a:pt x="4447" y="0"/>
                    <a:pt x="4144" y="57"/>
                    <a:pt x="3856" y="172"/>
                  </a:cubicBezTo>
                  <a:cubicBezTo>
                    <a:pt x="4011" y="244"/>
                    <a:pt x="4155" y="346"/>
                    <a:pt x="4288" y="470"/>
                  </a:cubicBezTo>
                  <a:cubicBezTo>
                    <a:pt x="4391" y="552"/>
                    <a:pt x="4402" y="717"/>
                    <a:pt x="4309" y="809"/>
                  </a:cubicBezTo>
                  <a:cubicBezTo>
                    <a:pt x="4264" y="865"/>
                    <a:pt x="4199" y="893"/>
                    <a:pt x="4133" y="893"/>
                  </a:cubicBezTo>
                  <a:cubicBezTo>
                    <a:pt x="4076" y="893"/>
                    <a:pt x="4017" y="873"/>
                    <a:pt x="3970" y="830"/>
                  </a:cubicBezTo>
                  <a:cubicBezTo>
                    <a:pt x="3692" y="593"/>
                    <a:pt x="3353" y="470"/>
                    <a:pt x="2993" y="460"/>
                  </a:cubicBezTo>
                  <a:cubicBezTo>
                    <a:pt x="2951" y="457"/>
                    <a:pt x="2909" y="456"/>
                    <a:pt x="2866" y="456"/>
                  </a:cubicBezTo>
                  <a:cubicBezTo>
                    <a:pt x="2264" y="456"/>
                    <a:pt x="1624" y="724"/>
                    <a:pt x="1173" y="1128"/>
                  </a:cubicBezTo>
                  <a:cubicBezTo>
                    <a:pt x="299" y="1899"/>
                    <a:pt x="1" y="3205"/>
                    <a:pt x="392" y="4603"/>
                  </a:cubicBezTo>
                  <a:cubicBezTo>
                    <a:pt x="545" y="5200"/>
                    <a:pt x="833" y="5714"/>
                    <a:pt x="1214" y="6136"/>
                  </a:cubicBezTo>
                  <a:cubicBezTo>
                    <a:pt x="1491" y="6321"/>
                    <a:pt x="1779" y="6465"/>
                    <a:pt x="2088" y="6557"/>
                  </a:cubicBezTo>
                  <a:cubicBezTo>
                    <a:pt x="2471" y="6680"/>
                    <a:pt x="2868" y="6738"/>
                    <a:pt x="3265" y="6738"/>
                  </a:cubicBezTo>
                  <a:cubicBezTo>
                    <a:pt x="4265" y="6738"/>
                    <a:pt x="5267" y="6370"/>
                    <a:pt x="6047" y="5745"/>
                  </a:cubicBezTo>
                  <a:cubicBezTo>
                    <a:pt x="6633" y="5272"/>
                    <a:pt x="7023" y="4614"/>
                    <a:pt x="7311" y="3925"/>
                  </a:cubicBezTo>
                  <a:cubicBezTo>
                    <a:pt x="7445" y="3596"/>
                    <a:pt x="7528" y="3257"/>
                    <a:pt x="7599" y="2907"/>
                  </a:cubicBezTo>
                  <a:cubicBezTo>
                    <a:pt x="7610" y="2876"/>
                    <a:pt x="7610" y="2845"/>
                    <a:pt x="7610" y="2825"/>
                  </a:cubicBezTo>
                  <a:lnTo>
                    <a:pt x="7579" y="2578"/>
                  </a:lnTo>
                  <a:cubicBezTo>
                    <a:pt x="7394" y="1509"/>
                    <a:pt x="6726" y="624"/>
                    <a:pt x="5810" y="223"/>
                  </a:cubicBezTo>
                  <a:cubicBezTo>
                    <a:pt x="5464" y="75"/>
                    <a:pt x="5106" y="0"/>
                    <a:pt x="4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5"/>
            <p:cNvSpPr/>
            <p:nvPr/>
          </p:nvSpPr>
          <p:spPr>
            <a:xfrm>
              <a:off x="3223213" y="4051867"/>
              <a:ext cx="392541" cy="361226"/>
            </a:xfrm>
            <a:custGeom>
              <a:rect b="b" l="l" r="r" t="t"/>
              <a:pathLst>
                <a:path extrusionOk="0" h="8167" w="8875">
                  <a:moveTo>
                    <a:pt x="3631" y="526"/>
                  </a:moveTo>
                  <a:cubicBezTo>
                    <a:pt x="4351" y="526"/>
                    <a:pt x="5070" y="814"/>
                    <a:pt x="5379" y="1430"/>
                  </a:cubicBezTo>
                  <a:cubicBezTo>
                    <a:pt x="5428" y="1523"/>
                    <a:pt x="5518" y="1576"/>
                    <a:pt x="5613" y="1576"/>
                  </a:cubicBezTo>
                  <a:cubicBezTo>
                    <a:pt x="5655" y="1576"/>
                    <a:pt x="5697" y="1566"/>
                    <a:pt x="5738" y="1544"/>
                  </a:cubicBezTo>
                  <a:cubicBezTo>
                    <a:pt x="5872" y="1482"/>
                    <a:pt x="5923" y="1318"/>
                    <a:pt x="5852" y="1194"/>
                  </a:cubicBezTo>
                  <a:cubicBezTo>
                    <a:pt x="5780" y="1040"/>
                    <a:pt x="5687" y="906"/>
                    <a:pt x="5585" y="783"/>
                  </a:cubicBezTo>
                  <a:lnTo>
                    <a:pt x="5585" y="783"/>
                  </a:lnTo>
                  <a:cubicBezTo>
                    <a:pt x="6222" y="793"/>
                    <a:pt x="6839" y="1060"/>
                    <a:pt x="7322" y="1544"/>
                  </a:cubicBezTo>
                  <a:cubicBezTo>
                    <a:pt x="8032" y="2253"/>
                    <a:pt x="8320" y="3313"/>
                    <a:pt x="8103" y="4371"/>
                  </a:cubicBezTo>
                  <a:cubicBezTo>
                    <a:pt x="7888" y="5420"/>
                    <a:pt x="7209" y="6439"/>
                    <a:pt x="6345" y="7024"/>
                  </a:cubicBezTo>
                  <a:cubicBezTo>
                    <a:pt x="5729" y="7434"/>
                    <a:pt x="5025" y="7640"/>
                    <a:pt x="4318" y="7640"/>
                  </a:cubicBezTo>
                  <a:cubicBezTo>
                    <a:pt x="3657" y="7640"/>
                    <a:pt x="2993" y="7459"/>
                    <a:pt x="2397" y="7097"/>
                  </a:cubicBezTo>
                  <a:cubicBezTo>
                    <a:pt x="1184" y="6366"/>
                    <a:pt x="546" y="5061"/>
                    <a:pt x="711" y="3621"/>
                  </a:cubicBezTo>
                  <a:cubicBezTo>
                    <a:pt x="864" y="2182"/>
                    <a:pt x="1605" y="1092"/>
                    <a:pt x="2695" y="690"/>
                  </a:cubicBezTo>
                  <a:cubicBezTo>
                    <a:pt x="2983" y="587"/>
                    <a:pt x="3312" y="526"/>
                    <a:pt x="3631" y="526"/>
                  </a:cubicBezTo>
                  <a:close/>
                  <a:moveTo>
                    <a:pt x="3643" y="0"/>
                  </a:moveTo>
                  <a:cubicBezTo>
                    <a:pt x="3258" y="0"/>
                    <a:pt x="2872" y="67"/>
                    <a:pt x="2520" y="197"/>
                  </a:cubicBezTo>
                  <a:cubicBezTo>
                    <a:pt x="1235" y="660"/>
                    <a:pt x="361" y="1924"/>
                    <a:pt x="186" y="3559"/>
                  </a:cubicBezTo>
                  <a:cubicBezTo>
                    <a:pt x="1" y="5215"/>
                    <a:pt x="731" y="6706"/>
                    <a:pt x="2119" y="7549"/>
                  </a:cubicBezTo>
                  <a:cubicBezTo>
                    <a:pt x="2808" y="7960"/>
                    <a:pt x="3558" y="8166"/>
                    <a:pt x="4319" y="8166"/>
                  </a:cubicBezTo>
                  <a:cubicBezTo>
                    <a:pt x="5121" y="8166"/>
                    <a:pt x="5934" y="7929"/>
                    <a:pt x="6633" y="7456"/>
                  </a:cubicBezTo>
                  <a:cubicBezTo>
                    <a:pt x="7621" y="6798"/>
                    <a:pt x="8381" y="5657"/>
                    <a:pt x="8618" y="4474"/>
                  </a:cubicBezTo>
                  <a:cubicBezTo>
                    <a:pt x="8875" y="3240"/>
                    <a:pt x="8525" y="2006"/>
                    <a:pt x="7703" y="1174"/>
                  </a:cubicBezTo>
                  <a:cubicBezTo>
                    <a:pt x="7103" y="574"/>
                    <a:pt x="6341" y="258"/>
                    <a:pt x="5543" y="258"/>
                  </a:cubicBezTo>
                  <a:cubicBezTo>
                    <a:pt x="5356" y="258"/>
                    <a:pt x="5167" y="275"/>
                    <a:pt x="4977" y="310"/>
                  </a:cubicBezTo>
                  <a:cubicBezTo>
                    <a:pt x="4581" y="100"/>
                    <a:pt x="4114"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5"/>
            <p:cNvSpPr/>
            <p:nvPr/>
          </p:nvSpPr>
          <p:spPr>
            <a:xfrm>
              <a:off x="3769895" y="4075353"/>
              <a:ext cx="390728" cy="367728"/>
            </a:xfrm>
            <a:custGeom>
              <a:rect b="b" l="l" r="r" t="t"/>
              <a:pathLst>
                <a:path extrusionOk="0" h="8314" w="8834">
                  <a:moveTo>
                    <a:pt x="5298" y="529"/>
                  </a:moveTo>
                  <a:cubicBezTo>
                    <a:pt x="5648" y="529"/>
                    <a:pt x="6003" y="604"/>
                    <a:pt x="6345" y="756"/>
                  </a:cubicBezTo>
                  <a:cubicBezTo>
                    <a:pt x="7260" y="1157"/>
                    <a:pt x="7918" y="2031"/>
                    <a:pt x="8103" y="3100"/>
                  </a:cubicBezTo>
                  <a:cubicBezTo>
                    <a:pt x="8288" y="4149"/>
                    <a:pt x="8032" y="5342"/>
                    <a:pt x="7435" y="6205"/>
                  </a:cubicBezTo>
                  <a:cubicBezTo>
                    <a:pt x="6745" y="7209"/>
                    <a:pt x="5634" y="7783"/>
                    <a:pt x="4440" y="7783"/>
                  </a:cubicBezTo>
                  <a:cubicBezTo>
                    <a:pt x="4227" y="7783"/>
                    <a:pt x="4011" y="7765"/>
                    <a:pt x="3795" y="7727"/>
                  </a:cubicBezTo>
                  <a:cubicBezTo>
                    <a:pt x="2397" y="7491"/>
                    <a:pt x="1327" y="6514"/>
                    <a:pt x="946" y="5106"/>
                  </a:cubicBezTo>
                  <a:cubicBezTo>
                    <a:pt x="566" y="3717"/>
                    <a:pt x="854" y="2421"/>
                    <a:pt x="1728" y="1651"/>
                  </a:cubicBezTo>
                  <a:cubicBezTo>
                    <a:pt x="2180" y="1249"/>
                    <a:pt x="2829" y="982"/>
                    <a:pt x="3435" y="982"/>
                  </a:cubicBezTo>
                  <a:cubicBezTo>
                    <a:pt x="3826" y="982"/>
                    <a:pt x="4206" y="1095"/>
                    <a:pt x="4504" y="1363"/>
                  </a:cubicBezTo>
                  <a:cubicBezTo>
                    <a:pt x="4552" y="1405"/>
                    <a:pt x="4612" y="1426"/>
                    <a:pt x="4674" y="1426"/>
                  </a:cubicBezTo>
                  <a:cubicBezTo>
                    <a:pt x="4746" y="1426"/>
                    <a:pt x="4819" y="1397"/>
                    <a:pt x="4874" y="1342"/>
                  </a:cubicBezTo>
                  <a:cubicBezTo>
                    <a:pt x="4967" y="1229"/>
                    <a:pt x="4957" y="1064"/>
                    <a:pt x="4854" y="961"/>
                  </a:cubicBezTo>
                  <a:cubicBezTo>
                    <a:pt x="4721" y="848"/>
                    <a:pt x="4586" y="756"/>
                    <a:pt x="4442" y="684"/>
                  </a:cubicBezTo>
                  <a:cubicBezTo>
                    <a:pt x="4718" y="581"/>
                    <a:pt x="5007" y="529"/>
                    <a:pt x="5298" y="529"/>
                  </a:cubicBezTo>
                  <a:close/>
                  <a:moveTo>
                    <a:pt x="5300" y="1"/>
                  </a:moveTo>
                  <a:cubicBezTo>
                    <a:pt x="4744" y="1"/>
                    <a:pt x="4198" y="158"/>
                    <a:pt x="3713" y="468"/>
                  </a:cubicBezTo>
                  <a:cubicBezTo>
                    <a:pt x="3622" y="457"/>
                    <a:pt x="3529" y="452"/>
                    <a:pt x="3436" y="452"/>
                  </a:cubicBezTo>
                  <a:cubicBezTo>
                    <a:pt x="2703" y="452"/>
                    <a:pt x="1935" y="767"/>
                    <a:pt x="1378" y="1260"/>
                  </a:cubicBezTo>
                  <a:cubicBezTo>
                    <a:pt x="350" y="2165"/>
                    <a:pt x="0" y="3655"/>
                    <a:pt x="443" y="5249"/>
                  </a:cubicBezTo>
                  <a:cubicBezTo>
                    <a:pt x="875" y="6854"/>
                    <a:pt x="2098" y="7974"/>
                    <a:pt x="3702" y="8241"/>
                  </a:cubicBezTo>
                  <a:cubicBezTo>
                    <a:pt x="3949" y="8293"/>
                    <a:pt x="4196" y="8314"/>
                    <a:pt x="4442" y="8314"/>
                  </a:cubicBezTo>
                  <a:cubicBezTo>
                    <a:pt x="5810" y="8314"/>
                    <a:pt x="7075" y="7656"/>
                    <a:pt x="7867" y="6514"/>
                  </a:cubicBezTo>
                  <a:cubicBezTo>
                    <a:pt x="8546" y="5537"/>
                    <a:pt x="8834" y="4190"/>
                    <a:pt x="8628" y="3008"/>
                  </a:cubicBezTo>
                  <a:cubicBezTo>
                    <a:pt x="8412" y="1763"/>
                    <a:pt x="7630" y="746"/>
                    <a:pt x="6561" y="273"/>
                  </a:cubicBezTo>
                  <a:cubicBezTo>
                    <a:pt x="6149" y="91"/>
                    <a:pt x="5721" y="1"/>
                    <a:pt x="53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5"/>
            <p:cNvSpPr/>
            <p:nvPr/>
          </p:nvSpPr>
          <p:spPr>
            <a:xfrm>
              <a:off x="3419683" y="3464891"/>
              <a:ext cx="540358" cy="653896"/>
            </a:xfrm>
            <a:custGeom>
              <a:rect b="b" l="l" r="r" t="t"/>
              <a:pathLst>
                <a:path extrusionOk="0" h="14784" w="12217">
                  <a:moveTo>
                    <a:pt x="8603" y="1"/>
                  </a:moveTo>
                  <a:cubicBezTo>
                    <a:pt x="8463" y="1"/>
                    <a:pt x="8324" y="71"/>
                    <a:pt x="8238" y="193"/>
                  </a:cubicBezTo>
                  <a:cubicBezTo>
                    <a:pt x="5297" y="4573"/>
                    <a:pt x="2633" y="8882"/>
                    <a:pt x="124" y="13385"/>
                  </a:cubicBezTo>
                  <a:cubicBezTo>
                    <a:pt x="1" y="13591"/>
                    <a:pt x="83" y="13858"/>
                    <a:pt x="289" y="13982"/>
                  </a:cubicBezTo>
                  <a:cubicBezTo>
                    <a:pt x="357" y="14018"/>
                    <a:pt x="431" y="14035"/>
                    <a:pt x="503" y="14035"/>
                  </a:cubicBezTo>
                  <a:cubicBezTo>
                    <a:pt x="659" y="14035"/>
                    <a:pt x="808" y="13955"/>
                    <a:pt x="885" y="13807"/>
                  </a:cubicBezTo>
                  <a:cubicBezTo>
                    <a:pt x="3230" y="9622"/>
                    <a:pt x="5697" y="5581"/>
                    <a:pt x="8412" y="1509"/>
                  </a:cubicBezTo>
                  <a:cubicBezTo>
                    <a:pt x="8772" y="3031"/>
                    <a:pt x="9266" y="5283"/>
                    <a:pt x="9739" y="7483"/>
                  </a:cubicBezTo>
                  <a:cubicBezTo>
                    <a:pt x="10335" y="10218"/>
                    <a:pt x="10952" y="13056"/>
                    <a:pt x="11302" y="14455"/>
                  </a:cubicBezTo>
                  <a:cubicBezTo>
                    <a:pt x="11353" y="14650"/>
                    <a:pt x="11538" y="14784"/>
                    <a:pt x="11734" y="14784"/>
                  </a:cubicBezTo>
                  <a:cubicBezTo>
                    <a:pt x="11764" y="14784"/>
                    <a:pt x="11805" y="14784"/>
                    <a:pt x="11836" y="14774"/>
                  </a:cubicBezTo>
                  <a:cubicBezTo>
                    <a:pt x="12073" y="14712"/>
                    <a:pt x="12217" y="14475"/>
                    <a:pt x="12155" y="14239"/>
                  </a:cubicBezTo>
                  <a:cubicBezTo>
                    <a:pt x="11805" y="12851"/>
                    <a:pt x="11188" y="10023"/>
                    <a:pt x="10603" y="7298"/>
                  </a:cubicBezTo>
                  <a:cubicBezTo>
                    <a:pt x="10006" y="4563"/>
                    <a:pt x="9389" y="1725"/>
                    <a:pt x="9029" y="326"/>
                  </a:cubicBezTo>
                  <a:cubicBezTo>
                    <a:pt x="8988" y="162"/>
                    <a:pt x="8855" y="29"/>
                    <a:pt x="8679" y="8"/>
                  </a:cubicBezTo>
                  <a:cubicBezTo>
                    <a:pt x="8654" y="3"/>
                    <a:pt x="8628" y="1"/>
                    <a:pt x="8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5"/>
            <p:cNvSpPr/>
            <p:nvPr/>
          </p:nvSpPr>
          <p:spPr>
            <a:xfrm>
              <a:off x="3240065" y="4145015"/>
              <a:ext cx="357953" cy="250519"/>
            </a:xfrm>
            <a:custGeom>
              <a:rect b="b" l="l" r="r" t="t"/>
              <a:pathLst>
                <a:path extrusionOk="0" h="5664" w="8093">
                  <a:moveTo>
                    <a:pt x="7763" y="0"/>
                  </a:moveTo>
                  <a:cubicBezTo>
                    <a:pt x="7730" y="0"/>
                    <a:pt x="7692" y="30"/>
                    <a:pt x="7692" y="65"/>
                  </a:cubicBezTo>
                  <a:cubicBezTo>
                    <a:pt x="7661" y="250"/>
                    <a:pt x="7722" y="425"/>
                    <a:pt x="7743" y="610"/>
                  </a:cubicBezTo>
                  <a:cubicBezTo>
                    <a:pt x="7764" y="816"/>
                    <a:pt x="7764" y="1022"/>
                    <a:pt x="7754" y="1227"/>
                  </a:cubicBezTo>
                  <a:cubicBezTo>
                    <a:pt x="7722" y="1628"/>
                    <a:pt x="7630" y="2019"/>
                    <a:pt x="7476" y="2389"/>
                  </a:cubicBezTo>
                  <a:cubicBezTo>
                    <a:pt x="7188" y="3129"/>
                    <a:pt x="6684" y="3798"/>
                    <a:pt x="5985" y="4189"/>
                  </a:cubicBezTo>
                  <a:cubicBezTo>
                    <a:pt x="5821" y="4291"/>
                    <a:pt x="5625" y="4333"/>
                    <a:pt x="5450" y="4415"/>
                  </a:cubicBezTo>
                  <a:cubicBezTo>
                    <a:pt x="5265" y="4497"/>
                    <a:pt x="5069" y="4579"/>
                    <a:pt x="4875" y="4641"/>
                  </a:cubicBezTo>
                  <a:cubicBezTo>
                    <a:pt x="4514" y="4764"/>
                    <a:pt x="4123" y="4836"/>
                    <a:pt x="3743" y="4877"/>
                  </a:cubicBezTo>
                  <a:cubicBezTo>
                    <a:pt x="3596" y="4888"/>
                    <a:pt x="3445" y="4895"/>
                    <a:pt x="3292" y="4895"/>
                  </a:cubicBezTo>
                  <a:cubicBezTo>
                    <a:pt x="2603" y="4895"/>
                    <a:pt x="1884" y="4763"/>
                    <a:pt x="1337" y="4342"/>
                  </a:cubicBezTo>
                  <a:cubicBezTo>
                    <a:pt x="607" y="3798"/>
                    <a:pt x="298" y="2903"/>
                    <a:pt x="124" y="2039"/>
                  </a:cubicBezTo>
                  <a:cubicBezTo>
                    <a:pt x="116" y="2011"/>
                    <a:pt x="95" y="1998"/>
                    <a:pt x="72" y="1998"/>
                  </a:cubicBezTo>
                  <a:cubicBezTo>
                    <a:pt x="38" y="1998"/>
                    <a:pt x="1" y="2027"/>
                    <a:pt x="1" y="2070"/>
                  </a:cubicBezTo>
                  <a:cubicBezTo>
                    <a:pt x="83" y="2914"/>
                    <a:pt x="330" y="3736"/>
                    <a:pt x="874" y="4384"/>
                  </a:cubicBezTo>
                  <a:cubicBezTo>
                    <a:pt x="1173" y="4733"/>
                    <a:pt x="1573" y="4970"/>
                    <a:pt x="2005" y="5124"/>
                  </a:cubicBezTo>
                  <a:lnTo>
                    <a:pt x="2005" y="5135"/>
                  </a:lnTo>
                  <a:cubicBezTo>
                    <a:pt x="2026" y="5247"/>
                    <a:pt x="2026" y="5320"/>
                    <a:pt x="2119" y="5402"/>
                  </a:cubicBezTo>
                  <a:cubicBezTo>
                    <a:pt x="2211" y="5484"/>
                    <a:pt x="2334" y="5525"/>
                    <a:pt x="2458" y="5556"/>
                  </a:cubicBezTo>
                  <a:cubicBezTo>
                    <a:pt x="2684" y="5617"/>
                    <a:pt x="2931" y="5638"/>
                    <a:pt x="3168" y="5649"/>
                  </a:cubicBezTo>
                  <a:cubicBezTo>
                    <a:pt x="3323" y="5658"/>
                    <a:pt x="3480" y="5663"/>
                    <a:pt x="3637" y="5663"/>
                  </a:cubicBezTo>
                  <a:cubicBezTo>
                    <a:pt x="4008" y="5663"/>
                    <a:pt x="4379" y="5633"/>
                    <a:pt x="4740" y="5546"/>
                  </a:cubicBezTo>
                  <a:cubicBezTo>
                    <a:pt x="5677" y="5330"/>
                    <a:pt x="6468" y="4754"/>
                    <a:pt x="7064" y="4004"/>
                  </a:cubicBezTo>
                  <a:cubicBezTo>
                    <a:pt x="7373" y="3623"/>
                    <a:pt x="7733" y="3150"/>
                    <a:pt x="7825" y="2656"/>
                  </a:cubicBezTo>
                  <a:lnTo>
                    <a:pt x="7825" y="2605"/>
                  </a:lnTo>
                  <a:cubicBezTo>
                    <a:pt x="7928" y="2368"/>
                    <a:pt x="8000" y="2112"/>
                    <a:pt x="8072" y="1865"/>
                  </a:cubicBezTo>
                  <a:cubicBezTo>
                    <a:pt x="8093" y="1772"/>
                    <a:pt x="8031" y="1710"/>
                    <a:pt x="7959" y="1710"/>
                  </a:cubicBezTo>
                  <a:cubicBezTo>
                    <a:pt x="7980" y="1597"/>
                    <a:pt x="7990" y="1495"/>
                    <a:pt x="8000" y="1392"/>
                  </a:cubicBezTo>
                  <a:cubicBezTo>
                    <a:pt x="8021" y="1145"/>
                    <a:pt x="8021" y="908"/>
                    <a:pt x="7990" y="672"/>
                  </a:cubicBezTo>
                  <a:cubicBezTo>
                    <a:pt x="7969" y="446"/>
                    <a:pt x="7949" y="199"/>
                    <a:pt x="7805" y="24"/>
                  </a:cubicBezTo>
                  <a:cubicBezTo>
                    <a:pt x="7795" y="7"/>
                    <a:pt x="7780" y="0"/>
                    <a:pt x="7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5"/>
            <p:cNvSpPr/>
            <p:nvPr/>
          </p:nvSpPr>
          <p:spPr>
            <a:xfrm>
              <a:off x="3801874" y="4174914"/>
              <a:ext cx="343711" cy="256888"/>
            </a:xfrm>
            <a:custGeom>
              <a:rect b="b" l="l" r="r" t="t"/>
              <a:pathLst>
                <a:path extrusionOk="0" h="5808" w="7771">
                  <a:moveTo>
                    <a:pt x="7400" y="1"/>
                  </a:moveTo>
                  <a:cubicBezTo>
                    <a:pt x="7339" y="1"/>
                    <a:pt x="7277" y="55"/>
                    <a:pt x="7298" y="119"/>
                  </a:cubicBezTo>
                  <a:cubicBezTo>
                    <a:pt x="7411" y="458"/>
                    <a:pt x="7494" y="808"/>
                    <a:pt x="7421" y="1168"/>
                  </a:cubicBezTo>
                  <a:cubicBezTo>
                    <a:pt x="7350" y="1518"/>
                    <a:pt x="7267" y="1857"/>
                    <a:pt x="7133" y="2186"/>
                  </a:cubicBezTo>
                  <a:cubicBezTo>
                    <a:pt x="6845" y="2875"/>
                    <a:pt x="6455" y="3533"/>
                    <a:pt x="5869" y="4006"/>
                  </a:cubicBezTo>
                  <a:cubicBezTo>
                    <a:pt x="5089" y="4631"/>
                    <a:pt x="4087" y="4999"/>
                    <a:pt x="3087" y="4999"/>
                  </a:cubicBezTo>
                  <a:cubicBezTo>
                    <a:pt x="2690" y="4999"/>
                    <a:pt x="2293" y="4941"/>
                    <a:pt x="1910" y="4818"/>
                  </a:cubicBezTo>
                  <a:cubicBezTo>
                    <a:pt x="1160" y="4582"/>
                    <a:pt x="429" y="4057"/>
                    <a:pt x="111" y="3337"/>
                  </a:cubicBezTo>
                  <a:cubicBezTo>
                    <a:pt x="103" y="3315"/>
                    <a:pt x="87" y="3306"/>
                    <a:pt x="69" y="3306"/>
                  </a:cubicBezTo>
                  <a:cubicBezTo>
                    <a:pt x="37" y="3306"/>
                    <a:pt x="1" y="3335"/>
                    <a:pt x="8" y="3369"/>
                  </a:cubicBezTo>
                  <a:cubicBezTo>
                    <a:pt x="234" y="4098"/>
                    <a:pt x="728" y="4695"/>
                    <a:pt x="1406" y="5034"/>
                  </a:cubicBezTo>
                  <a:cubicBezTo>
                    <a:pt x="1612" y="5137"/>
                    <a:pt x="1838" y="5209"/>
                    <a:pt x="2054" y="5271"/>
                  </a:cubicBezTo>
                  <a:cubicBezTo>
                    <a:pt x="2085" y="5312"/>
                    <a:pt x="2115" y="5343"/>
                    <a:pt x="2147" y="5373"/>
                  </a:cubicBezTo>
                  <a:cubicBezTo>
                    <a:pt x="2270" y="5476"/>
                    <a:pt x="2373" y="5507"/>
                    <a:pt x="2517" y="5538"/>
                  </a:cubicBezTo>
                  <a:cubicBezTo>
                    <a:pt x="2773" y="5579"/>
                    <a:pt x="3041" y="5590"/>
                    <a:pt x="3308" y="5600"/>
                  </a:cubicBezTo>
                  <a:lnTo>
                    <a:pt x="3504" y="5600"/>
                  </a:lnTo>
                  <a:cubicBezTo>
                    <a:pt x="3504" y="5620"/>
                    <a:pt x="3514" y="5641"/>
                    <a:pt x="3525" y="5651"/>
                  </a:cubicBezTo>
                  <a:lnTo>
                    <a:pt x="3525" y="5641"/>
                  </a:lnTo>
                  <a:cubicBezTo>
                    <a:pt x="3525" y="5651"/>
                    <a:pt x="3534" y="5661"/>
                    <a:pt x="3545" y="5672"/>
                  </a:cubicBezTo>
                  <a:cubicBezTo>
                    <a:pt x="3566" y="5702"/>
                    <a:pt x="3586" y="5713"/>
                    <a:pt x="3617" y="5734"/>
                  </a:cubicBezTo>
                  <a:cubicBezTo>
                    <a:pt x="3678" y="5764"/>
                    <a:pt x="3730" y="5775"/>
                    <a:pt x="3792" y="5795"/>
                  </a:cubicBezTo>
                  <a:cubicBezTo>
                    <a:pt x="3852" y="5805"/>
                    <a:pt x="3913" y="5808"/>
                    <a:pt x="3972" y="5808"/>
                  </a:cubicBezTo>
                  <a:cubicBezTo>
                    <a:pt x="4034" y="5808"/>
                    <a:pt x="4094" y="5805"/>
                    <a:pt x="4151" y="5805"/>
                  </a:cubicBezTo>
                  <a:cubicBezTo>
                    <a:pt x="4378" y="5785"/>
                    <a:pt x="4604" y="5744"/>
                    <a:pt x="4820" y="5693"/>
                  </a:cubicBezTo>
                  <a:cubicBezTo>
                    <a:pt x="5026" y="5641"/>
                    <a:pt x="5231" y="5579"/>
                    <a:pt x="5406" y="5476"/>
                  </a:cubicBezTo>
                  <a:cubicBezTo>
                    <a:pt x="5499" y="5414"/>
                    <a:pt x="5570" y="5343"/>
                    <a:pt x="5643" y="5250"/>
                  </a:cubicBezTo>
                  <a:cubicBezTo>
                    <a:pt x="5684" y="5209"/>
                    <a:pt x="5694" y="5168"/>
                    <a:pt x="5714" y="5117"/>
                  </a:cubicBezTo>
                  <a:cubicBezTo>
                    <a:pt x="5725" y="5106"/>
                    <a:pt x="5725" y="5096"/>
                    <a:pt x="5735" y="5085"/>
                  </a:cubicBezTo>
                  <a:cubicBezTo>
                    <a:pt x="6311" y="4767"/>
                    <a:pt x="6794" y="4315"/>
                    <a:pt x="7133" y="3718"/>
                  </a:cubicBezTo>
                  <a:cubicBezTo>
                    <a:pt x="7277" y="3471"/>
                    <a:pt x="7380" y="3193"/>
                    <a:pt x="7473" y="2926"/>
                  </a:cubicBezTo>
                  <a:cubicBezTo>
                    <a:pt x="7524" y="2793"/>
                    <a:pt x="7576" y="2659"/>
                    <a:pt x="7606" y="2525"/>
                  </a:cubicBezTo>
                  <a:cubicBezTo>
                    <a:pt x="7627" y="2464"/>
                    <a:pt x="7647" y="2391"/>
                    <a:pt x="7658" y="2330"/>
                  </a:cubicBezTo>
                  <a:cubicBezTo>
                    <a:pt x="7668" y="2309"/>
                    <a:pt x="7668" y="2176"/>
                    <a:pt x="7679" y="2135"/>
                  </a:cubicBezTo>
                  <a:cubicBezTo>
                    <a:pt x="7699" y="2114"/>
                    <a:pt x="7720" y="2083"/>
                    <a:pt x="7709" y="2052"/>
                  </a:cubicBezTo>
                  <a:cubicBezTo>
                    <a:pt x="7709" y="1991"/>
                    <a:pt x="7668" y="1950"/>
                    <a:pt x="7606" y="1939"/>
                  </a:cubicBezTo>
                  <a:lnTo>
                    <a:pt x="7596" y="1929"/>
                  </a:lnTo>
                  <a:cubicBezTo>
                    <a:pt x="7668" y="1713"/>
                    <a:pt x="7720" y="1487"/>
                    <a:pt x="7740" y="1250"/>
                  </a:cubicBezTo>
                  <a:cubicBezTo>
                    <a:pt x="7771" y="839"/>
                    <a:pt x="7730" y="376"/>
                    <a:pt x="7473" y="37"/>
                  </a:cubicBezTo>
                  <a:cubicBezTo>
                    <a:pt x="7454" y="12"/>
                    <a:pt x="7427"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5"/>
            <p:cNvSpPr/>
            <p:nvPr/>
          </p:nvSpPr>
          <p:spPr>
            <a:xfrm>
              <a:off x="3822662" y="4159965"/>
              <a:ext cx="50953" cy="97085"/>
            </a:xfrm>
            <a:custGeom>
              <a:rect b="b" l="l" r="r" t="t"/>
              <a:pathLst>
                <a:path extrusionOk="0" h="2195" w="1152">
                  <a:moveTo>
                    <a:pt x="956" y="1"/>
                  </a:moveTo>
                  <a:cubicBezTo>
                    <a:pt x="912" y="1"/>
                    <a:pt x="868" y="16"/>
                    <a:pt x="833" y="46"/>
                  </a:cubicBezTo>
                  <a:cubicBezTo>
                    <a:pt x="309" y="560"/>
                    <a:pt x="0" y="1290"/>
                    <a:pt x="31" y="2020"/>
                  </a:cubicBezTo>
                  <a:cubicBezTo>
                    <a:pt x="31" y="2123"/>
                    <a:pt x="114" y="2195"/>
                    <a:pt x="206" y="2195"/>
                  </a:cubicBezTo>
                  <a:cubicBezTo>
                    <a:pt x="309" y="2195"/>
                    <a:pt x="381" y="2112"/>
                    <a:pt x="381" y="2010"/>
                  </a:cubicBezTo>
                  <a:cubicBezTo>
                    <a:pt x="360" y="1383"/>
                    <a:pt x="617" y="745"/>
                    <a:pt x="1080" y="303"/>
                  </a:cubicBezTo>
                  <a:cubicBezTo>
                    <a:pt x="1152" y="241"/>
                    <a:pt x="1152" y="128"/>
                    <a:pt x="1080" y="56"/>
                  </a:cubicBezTo>
                  <a:cubicBezTo>
                    <a:pt x="1048" y="19"/>
                    <a:pt x="1002"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5"/>
            <p:cNvSpPr/>
            <p:nvPr/>
          </p:nvSpPr>
          <p:spPr>
            <a:xfrm>
              <a:off x="3272795" y="4111046"/>
              <a:ext cx="73731" cy="112831"/>
            </a:xfrm>
            <a:custGeom>
              <a:rect b="b" l="l" r="r" t="t"/>
              <a:pathLst>
                <a:path extrusionOk="0" h="2551" w="1667">
                  <a:moveTo>
                    <a:pt x="1463" y="1"/>
                  </a:moveTo>
                  <a:cubicBezTo>
                    <a:pt x="1434" y="1"/>
                    <a:pt x="1405" y="8"/>
                    <a:pt x="1379" y="21"/>
                  </a:cubicBezTo>
                  <a:cubicBezTo>
                    <a:pt x="556" y="504"/>
                    <a:pt x="21" y="1429"/>
                    <a:pt x="1" y="2375"/>
                  </a:cubicBezTo>
                  <a:cubicBezTo>
                    <a:pt x="1" y="2468"/>
                    <a:pt x="72" y="2550"/>
                    <a:pt x="175" y="2550"/>
                  </a:cubicBezTo>
                  <a:cubicBezTo>
                    <a:pt x="278" y="2550"/>
                    <a:pt x="351" y="2478"/>
                    <a:pt x="351" y="2375"/>
                  </a:cubicBezTo>
                  <a:cubicBezTo>
                    <a:pt x="371" y="1553"/>
                    <a:pt x="833" y="751"/>
                    <a:pt x="1553" y="329"/>
                  </a:cubicBezTo>
                  <a:cubicBezTo>
                    <a:pt x="1635" y="278"/>
                    <a:pt x="1667" y="175"/>
                    <a:pt x="1615" y="92"/>
                  </a:cubicBezTo>
                  <a:cubicBezTo>
                    <a:pt x="1580" y="30"/>
                    <a:pt x="1522" y="1"/>
                    <a:pt x="1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5"/>
            <p:cNvSpPr/>
            <p:nvPr/>
          </p:nvSpPr>
          <p:spPr>
            <a:xfrm>
              <a:off x="3351967" y="4092824"/>
              <a:ext cx="37772" cy="21894"/>
            </a:xfrm>
            <a:custGeom>
              <a:rect b="b" l="l" r="r" t="t"/>
              <a:pathLst>
                <a:path extrusionOk="0" h="495" w="854">
                  <a:moveTo>
                    <a:pt x="684" y="0"/>
                  </a:moveTo>
                  <a:cubicBezTo>
                    <a:pt x="679" y="0"/>
                    <a:pt x="674" y="0"/>
                    <a:pt x="668" y="1"/>
                  </a:cubicBezTo>
                  <a:cubicBezTo>
                    <a:pt x="462" y="11"/>
                    <a:pt x="277" y="73"/>
                    <a:pt x="103" y="175"/>
                  </a:cubicBezTo>
                  <a:cubicBezTo>
                    <a:pt x="21" y="227"/>
                    <a:pt x="0" y="330"/>
                    <a:pt x="51" y="412"/>
                  </a:cubicBezTo>
                  <a:cubicBezTo>
                    <a:pt x="82" y="463"/>
                    <a:pt x="133" y="495"/>
                    <a:pt x="195" y="495"/>
                  </a:cubicBezTo>
                  <a:cubicBezTo>
                    <a:pt x="226" y="495"/>
                    <a:pt x="257" y="484"/>
                    <a:pt x="288" y="474"/>
                  </a:cubicBezTo>
                  <a:cubicBezTo>
                    <a:pt x="411" y="402"/>
                    <a:pt x="545" y="361"/>
                    <a:pt x="679" y="351"/>
                  </a:cubicBezTo>
                  <a:cubicBezTo>
                    <a:pt x="771" y="351"/>
                    <a:pt x="853" y="268"/>
                    <a:pt x="843" y="175"/>
                  </a:cubicBezTo>
                  <a:cubicBezTo>
                    <a:pt x="843" y="79"/>
                    <a:pt x="770" y="0"/>
                    <a:pt x="6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5"/>
            <p:cNvSpPr/>
            <p:nvPr/>
          </p:nvSpPr>
          <p:spPr>
            <a:xfrm>
              <a:off x="3782634" y="3242901"/>
              <a:ext cx="603120" cy="261001"/>
            </a:xfrm>
            <a:custGeom>
              <a:rect b="b" l="l" r="r" t="t"/>
              <a:pathLst>
                <a:path extrusionOk="0" h="5901" w="13636">
                  <a:moveTo>
                    <a:pt x="11537" y="528"/>
                  </a:moveTo>
                  <a:cubicBezTo>
                    <a:pt x="11994" y="528"/>
                    <a:pt x="12466" y="540"/>
                    <a:pt x="12956" y="564"/>
                  </a:cubicBezTo>
                  <a:cubicBezTo>
                    <a:pt x="12371" y="1788"/>
                    <a:pt x="11249" y="2868"/>
                    <a:pt x="9625" y="3782"/>
                  </a:cubicBezTo>
                  <a:cubicBezTo>
                    <a:pt x="7598" y="4917"/>
                    <a:pt x="4509" y="5376"/>
                    <a:pt x="1879" y="5376"/>
                  </a:cubicBezTo>
                  <a:cubicBezTo>
                    <a:pt x="1480" y="5376"/>
                    <a:pt x="1092" y="5366"/>
                    <a:pt x="720" y="5345"/>
                  </a:cubicBezTo>
                  <a:cubicBezTo>
                    <a:pt x="1841" y="3536"/>
                    <a:pt x="3723" y="2117"/>
                    <a:pt x="6078" y="1325"/>
                  </a:cubicBezTo>
                  <a:cubicBezTo>
                    <a:pt x="7674" y="785"/>
                    <a:pt x="9437" y="528"/>
                    <a:pt x="11537" y="528"/>
                  </a:cubicBezTo>
                  <a:close/>
                  <a:moveTo>
                    <a:pt x="11535" y="1"/>
                  </a:moveTo>
                  <a:cubicBezTo>
                    <a:pt x="9375" y="1"/>
                    <a:pt x="7553" y="271"/>
                    <a:pt x="5903" y="821"/>
                  </a:cubicBezTo>
                  <a:cubicBezTo>
                    <a:pt x="3270" y="1705"/>
                    <a:pt x="1193" y="3350"/>
                    <a:pt x="52" y="5448"/>
                  </a:cubicBezTo>
                  <a:cubicBezTo>
                    <a:pt x="0" y="5530"/>
                    <a:pt x="0" y="5623"/>
                    <a:pt x="52" y="5706"/>
                  </a:cubicBezTo>
                  <a:cubicBezTo>
                    <a:pt x="93" y="5788"/>
                    <a:pt x="165" y="5839"/>
                    <a:pt x="258" y="5839"/>
                  </a:cubicBezTo>
                  <a:cubicBezTo>
                    <a:pt x="772" y="5880"/>
                    <a:pt x="1316" y="5901"/>
                    <a:pt x="1882" y="5901"/>
                  </a:cubicBezTo>
                  <a:cubicBezTo>
                    <a:pt x="4586" y="5901"/>
                    <a:pt x="7774" y="5418"/>
                    <a:pt x="9882" y="4235"/>
                  </a:cubicBezTo>
                  <a:cubicBezTo>
                    <a:pt x="11764" y="3186"/>
                    <a:pt x="13018" y="1901"/>
                    <a:pt x="13605" y="420"/>
                  </a:cubicBezTo>
                  <a:cubicBezTo>
                    <a:pt x="13635" y="338"/>
                    <a:pt x="13625" y="245"/>
                    <a:pt x="13573" y="183"/>
                  </a:cubicBezTo>
                  <a:cubicBezTo>
                    <a:pt x="13532" y="112"/>
                    <a:pt x="13450" y="60"/>
                    <a:pt x="13368" y="60"/>
                  </a:cubicBezTo>
                  <a:cubicBezTo>
                    <a:pt x="12730" y="21"/>
                    <a:pt x="12120" y="1"/>
                    <a:pt x="115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5"/>
            <p:cNvSpPr/>
            <p:nvPr/>
          </p:nvSpPr>
          <p:spPr>
            <a:xfrm>
              <a:off x="3798999" y="3249359"/>
              <a:ext cx="583084" cy="239992"/>
            </a:xfrm>
            <a:custGeom>
              <a:rect b="b" l="l" r="r" t="t"/>
              <a:pathLst>
                <a:path extrusionOk="0" h="5426" w="13183">
                  <a:moveTo>
                    <a:pt x="12989" y="1"/>
                  </a:moveTo>
                  <a:cubicBezTo>
                    <a:pt x="12965" y="1"/>
                    <a:pt x="12940" y="6"/>
                    <a:pt x="12915" y="17"/>
                  </a:cubicBezTo>
                  <a:cubicBezTo>
                    <a:pt x="10335" y="1118"/>
                    <a:pt x="7517" y="2290"/>
                    <a:pt x="4433" y="3400"/>
                  </a:cubicBezTo>
                  <a:cubicBezTo>
                    <a:pt x="4206" y="3483"/>
                    <a:pt x="3990" y="3565"/>
                    <a:pt x="3764" y="3636"/>
                  </a:cubicBezTo>
                  <a:cubicBezTo>
                    <a:pt x="2551" y="4068"/>
                    <a:pt x="1307" y="4521"/>
                    <a:pt x="124" y="5087"/>
                  </a:cubicBezTo>
                  <a:cubicBezTo>
                    <a:pt x="42" y="5128"/>
                    <a:pt x="0" y="5240"/>
                    <a:pt x="42" y="5323"/>
                  </a:cubicBezTo>
                  <a:cubicBezTo>
                    <a:pt x="73" y="5384"/>
                    <a:pt x="144" y="5426"/>
                    <a:pt x="206" y="5426"/>
                  </a:cubicBezTo>
                  <a:cubicBezTo>
                    <a:pt x="227" y="5426"/>
                    <a:pt x="258" y="5416"/>
                    <a:pt x="279" y="5405"/>
                  </a:cubicBezTo>
                  <a:cubicBezTo>
                    <a:pt x="1440" y="4840"/>
                    <a:pt x="2685" y="4397"/>
                    <a:pt x="3877" y="3965"/>
                  </a:cubicBezTo>
                  <a:cubicBezTo>
                    <a:pt x="4104" y="3894"/>
                    <a:pt x="4330" y="3812"/>
                    <a:pt x="4545" y="3729"/>
                  </a:cubicBezTo>
                  <a:cubicBezTo>
                    <a:pt x="7651" y="2619"/>
                    <a:pt x="10468" y="1436"/>
                    <a:pt x="13050" y="336"/>
                  </a:cubicBezTo>
                  <a:cubicBezTo>
                    <a:pt x="13142" y="295"/>
                    <a:pt x="13183" y="192"/>
                    <a:pt x="13142" y="110"/>
                  </a:cubicBezTo>
                  <a:cubicBezTo>
                    <a:pt x="13119" y="41"/>
                    <a:pt x="13057" y="1"/>
                    <a:pt x="129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p:nvPr/>
          </p:nvSpPr>
          <p:spPr>
            <a:xfrm>
              <a:off x="3801741" y="3257851"/>
              <a:ext cx="569373" cy="235215"/>
            </a:xfrm>
            <a:custGeom>
              <a:rect b="b" l="l" r="r" t="t"/>
              <a:pathLst>
                <a:path extrusionOk="0" h="5318" w="12873">
                  <a:moveTo>
                    <a:pt x="12784" y="1"/>
                  </a:moveTo>
                  <a:cubicBezTo>
                    <a:pt x="12765" y="1"/>
                    <a:pt x="12745" y="10"/>
                    <a:pt x="12730" y="31"/>
                  </a:cubicBezTo>
                  <a:cubicBezTo>
                    <a:pt x="12309" y="740"/>
                    <a:pt x="11702" y="1367"/>
                    <a:pt x="11085" y="1902"/>
                  </a:cubicBezTo>
                  <a:cubicBezTo>
                    <a:pt x="10447" y="2447"/>
                    <a:pt x="9738" y="2889"/>
                    <a:pt x="8998" y="3259"/>
                  </a:cubicBezTo>
                  <a:cubicBezTo>
                    <a:pt x="7280" y="4113"/>
                    <a:pt x="5358" y="4473"/>
                    <a:pt x="3455" y="4648"/>
                  </a:cubicBezTo>
                  <a:cubicBezTo>
                    <a:pt x="2911" y="4699"/>
                    <a:pt x="2345" y="4730"/>
                    <a:pt x="1789" y="4761"/>
                  </a:cubicBezTo>
                  <a:cubicBezTo>
                    <a:pt x="1501" y="4771"/>
                    <a:pt x="1214" y="4781"/>
                    <a:pt x="926" y="4802"/>
                  </a:cubicBezTo>
                  <a:cubicBezTo>
                    <a:pt x="782" y="4812"/>
                    <a:pt x="648" y="4822"/>
                    <a:pt x="514" y="4854"/>
                  </a:cubicBezTo>
                  <a:cubicBezTo>
                    <a:pt x="350" y="4874"/>
                    <a:pt x="247" y="4966"/>
                    <a:pt x="103" y="5039"/>
                  </a:cubicBezTo>
                  <a:cubicBezTo>
                    <a:pt x="0" y="5100"/>
                    <a:pt x="41" y="5254"/>
                    <a:pt x="155" y="5265"/>
                  </a:cubicBezTo>
                  <a:cubicBezTo>
                    <a:pt x="267" y="5274"/>
                    <a:pt x="370" y="5317"/>
                    <a:pt x="488" y="5317"/>
                  </a:cubicBezTo>
                  <a:cubicBezTo>
                    <a:pt x="500" y="5317"/>
                    <a:pt x="513" y="5317"/>
                    <a:pt x="525" y="5316"/>
                  </a:cubicBezTo>
                  <a:lnTo>
                    <a:pt x="926" y="5285"/>
                  </a:lnTo>
                  <a:cubicBezTo>
                    <a:pt x="1193" y="5265"/>
                    <a:pt x="1450" y="5254"/>
                    <a:pt x="1707" y="5244"/>
                  </a:cubicBezTo>
                  <a:cubicBezTo>
                    <a:pt x="2221" y="5224"/>
                    <a:pt x="2735" y="5183"/>
                    <a:pt x="3249" y="5141"/>
                  </a:cubicBezTo>
                  <a:cubicBezTo>
                    <a:pt x="4268" y="5059"/>
                    <a:pt x="5296" y="4925"/>
                    <a:pt x="6293" y="4689"/>
                  </a:cubicBezTo>
                  <a:cubicBezTo>
                    <a:pt x="8041" y="4288"/>
                    <a:pt x="9748" y="3568"/>
                    <a:pt x="11116" y="2375"/>
                  </a:cubicBezTo>
                  <a:cubicBezTo>
                    <a:pt x="11476" y="2057"/>
                    <a:pt x="11805" y="1717"/>
                    <a:pt x="12093" y="1347"/>
                  </a:cubicBezTo>
                  <a:cubicBezTo>
                    <a:pt x="12401" y="967"/>
                    <a:pt x="12627" y="545"/>
                    <a:pt x="12844" y="103"/>
                  </a:cubicBezTo>
                  <a:cubicBezTo>
                    <a:pt x="12873" y="52"/>
                    <a:pt x="12830" y="1"/>
                    <a:pt x="12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25"/>
          <p:cNvGrpSpPr/>
          <p:nvPr/>
        </p:nvGrpSpPr>
        <p:grpSpPr>
          <a:xfrm rot="-667143">
            <a:off x="660614" y="919397"/>
            <a:ext cx="1958865" cy="1489564"/>
            <a:chOff x="2228574" y="607550"/>
            <a:chExt cx="4686892" cy="3564015"/>
          </a:xfrm>
        </p:grpSpPr>
        <p:sp>
          <p:nvSpPr>
            <p:cNvPr id="765" name="Google Shape;765;p25"/>
            <p:cNvSpPr/>
            <p:nvPr/>
          </p:nvSpPr>
          <p:spPr>
            <a:xfrm>
              <a:off x="2260053" y="636734"/>
              <a:ext cx="4627212" cy="3293175"/>
            </a:xfrm>
            <a:custGeom>
              <a:rect b="b" l="l" r="r" t="t"/>
              <a:pathLst>
                <a:path extrusionOk="0" h="30129" w="42334">
                  <a:moveTo>
                    <a:pt x="21162" y="1"/>
                  </a:moveTo>
                  <a:cubicBezTo>
                    <a:pt x="9471" y="1"/>
                    <a:pt x="1" y="6664"/>
                    <a:pt x="1" y="14880"/>
                  </a:cubicBezTo>
                  <a:cubicBezTo>
                    <a:pt x="1" y="23095"/>
                    <a:pt x="9471" y="29759"/>
                    <a:pt x="21162" y="29759"/>
                  </a:cubicBezTo>
                  <a:cubicBezTo>
                    <a:pt x="26407" y="29759"/>
                    <a:pt x="31208" y="28412"/>
                    <a:pt x="34910" y="26191"/>
                  </a:cubicBezTo>
                  <a:lnTo>
                    <a:pt x="41121" y="30129"/>
                  </a:lnTo>
                  <a:lnTo>
                    <a:pt x="38972" y="22931"/>
                  </a:lnTo>
                  <a:cubicBezTo>
                    <a:pt x="41100" y="20607"/>
                    <a:pt x="42334" y="17841"/>
                    <a:pt x="42334" y="14880"/>
                  </a:cubicBezTo>
                  <a:cubicBezTo>
                    <a:pt x="42334" y="6664"/>
                    <a:pt x="32853" y="1"/>
                    <a:pt x="2116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5"/>
            <p:cNvSpPr/>
            <p:nvPr/>
          </p:nvSpPr>
          <p:spPr>
            <a:xfrm>
              <a:off x="2230870" y="607550"/>
              <a:ext cx="4684596" cy="3351652"/>
            </a:xfrm>
            <a:custGeom>
              <a:rect b="b" l="l" r="r" t="t"/>
              <a:pathLst>
                <a:path extrusionOk="0" h="30664" w="42859">
                  <a:moveTo>
                    <a:pt x="21429" y="525"/>
                  </a:moveTo>
                  <a:cubicBezTo>
                    <a:pt x="32956" y="525"/>
                    <a:pt x="42334" y="7085"/>
                    <a:pt x="42334" y="15147"/>
                  </a:cubicBezTo>
                  <a:cubicBezTo>
                    <a:pt x="42334" y="17944"/>
                    <a:pt x="41193" y="20668"/>
                    <a:pt x="39043" y="23013"/>
                  </a:cubicBezTo>
                  <a:cubicBezTo>
                    <a:pt x="38981" y="23085"/>
                    <a:pt x="38961" y="23177"/>
                    <a:pt x="38981" y="23270"/>
                  </a:cubicBezTo>
                  <a:lnTo>
                    <a:pt x="40925" y="29799"/>
                  </a:lnTo>
                  <a:lnTo>
                    <a:pt x="35321" y="26242"/>
                  </a:lnTo>
                  <a:cubicBezTo>
                    <a:pt x="35280" y="26211"/>
                    <a:pt x="35229" y="26200"/>
                    <a:pt x="35177" y="26200"/>
                  </a:cubicBezTo>
                  <a:cubicBezTo>
                    <a:pt x="35126" y="26200"/>
                    <a:pt x="35085" y="26211"/>
                    <a:pt x="35044" y="26232"/>
                  </a:cubicBezTo>
                  <a:cubicBezTo>
                    <a:pt x="31260" y="28504"/>
                    <a:pt x="26427" y="29758"/>
                    <a:pt x="21429" y="29758"/>
                  </a:cubicBezTo>
                  <a:cubicBezTo>
                    <a:pt x="9902" y="29758"/>
                    <a:pt x="524" y="23209"/>
                    <a:pt x="524" y="15147"/>
                  </a:cubicBezTo>
                  <a:cubicBezTo>
                    <a:pt x="524" y="7085"/>
                    <a:pt x="9902" y="525"/>
                    <a:pt x="21429" y="525"/>
                  </a:cubicBezTo>
                  <a:close/>
                  <a:moveTo>
                    <a:pt x="21429" y="0"/>
                  </a:moveTo>
                  <a:cubicBezTo>
                    <a:pt x="9614" y="0"/>
                    <a:pt x="0" y="6797"/>
                    <a:pt x="0" y="15147"/>
                  </a:cubicBezTo>
                  <a:cubicBezTo>
                    <a:pt x="0" y="23497"/>
                    <a:pt x="9614" y="30293"/>
                    <a:pt x="21429" y="30293"/>
                  </a:cubicBezTo>
                  <a:cubicBezTo>
                    <a:pt x="26457" y="30293"/>
                    <a:pt x="31331" y="29038"/>
                    <a:pt x="35177" y="26766"/>
                  </a:cubicBezTo>
                  <a:lnTo>
                    <a:pt x="41244" y="30622"/>
                  </a:lnTo>
                  <a:cubicBezTo>
                    <a:pt x="41285" y="30653"/>
                    <a:pt x="41337" y="30663"/>
                    <a:pt x="41388" y="30663"/>
                  </a:cubicBezTo>
                  <a:cubicBezTo>
                    <a:pt x="41439" y="30663"/>
                    <a:pt x="41501" y="30643"/>
                    <a:pt x="41542" y="30612"/>
                  </a:cubicBezTo>
                  <a:cubicBezTo>
                    <a:pt x="41634" y="30540"/>
                    <a:pt x="41666" y="30427"/>
                    <a:pt x="41634" y="30324"/>
                  </a:cubicBezTo>
                  <a:lnTo>
                    <a:pt x="39537" y="23260"/>
                  </a:lnTo>
                  <a:cubicBezTo>
                    <a:pt x="41707" y="20833"/>
                    <a:pt x="42858" y="18036"/>
                    <a:pt x="42858" y="15147"/>
                  </a:cubicBezTo>
                  <a:cubicBezTo>
                    <a:pt x="42858" y="6797"/>
                    <a:pt x="33244" y="0"/>
                    <a:pt x="214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5"/>
            <p:cNvSpPr/>
            <p:nvPr/>
          </p:nvSpPr>
          <p:spPr>
            <a:xfrm>
              <a:off x="2228574" y="2233741"/>
              <a:ext cx="4554307" cy="1937824"/>
            </a:xfrm>
            <a:custGeom>
              <a:rect b="b" l="l" r="r" t="t"/>
              <a:pathLst>
                <a:path extrusionOk="0" h="17729" w="41667">
                  <a:moveTo>
                    <a:pt x="289" y="1"/>
                  </a:moveTo>
                  <a:cubicBezTo>
                    <a:pt x="153" y="1"/>
                    <a:pt x="31" y="101"/>
                    <a:pt x="21" y="248"/>
                  </a:cubicBezTo>
                  <a:cubicBezTo>
                    <a:pt x="1" y="475"/>
                    <a:pt x="11" y="1101"/>
                    <a:pt x="21" y="1791"/>
                  </a:cubicBezTo>
                  <a:lnTo>
                    <a:pt x="21" y="2212"/>
                  </a:lnTo>
                  <a:cubicBezTo>
                    <a:pt x="21" y="10562"/>
                    <a:pt x="9635" y="17348"/>
                    <a:pt x="21450" y="17348"/>
                  </a:cubicBezTo>
                  <a:cubicBezTo>
                    <a:pt x="26478" y="17348"/>
                    <a:pt x="31352" y="16104"/>
                    <a:pt x="35198" y="13831"/>
                  </a:cubicBezTo>
                  <a:lnTo>
                    <a:pt x="41265" y="17688"/>
                  </a:lnTo>
                  <a:cubicBezTo>
                    <a:pt x="41306" y="17718"/>
                    <a:pt x="41358" y="17729"/>
                    <a:pt x="41409" y="17729"/>
                  </a:cubicBezTo>
                  <a:cubicBezTo>
                    <a:pt x="41450" y="17729"/>
                    <a:pt x="41491" y="17718"/>
                    <a:pt x="41532" y="17698"/>
                  </a:cubicBezTo>
                  <a:cubicBezTo>
                    <a:pt x="41614" y="17647"/>
                    <a:pt x="41666" y="17564"/>
                    <a:pt x="41666" y="17462"/>
                  </a:cubicBezTo>
                  <a:lnTo>
                    <a:pt x="41666" y="15518"/>
                  </a:lnTo>
                  <a:cubicBezTo>
                    <a:pt x="41666" y="15374"/>
                    <a:pt x="41553" y="15261"/>
                    <a:pt x="41409" y="15261"/>
                  </a:cubicBezTo>
                  <a:cubicBezTo>
                    <a:pt x="41255" y="15261"/>
                    <a:pt x="41141" y="15374"/>
                    <a:pt x="41141" y="15518"/>
                  </a:cubicBezTo>
                  <a:lnTo>
                    <a:pt x="41141" y="16989"/>
                  </a:lnTo>
                  <a:lnTo>
                    <a:pt x="35342" y="13297"/>
                  </a:lnTo>
                  <a:cubicBezTo>
                    <a:pt x="35296" y="13271"/>
                    <a:pt x="35247" y="13258"/>
                    <a:pt x="35200" y="13258"/>
                  </a:cubicBezTo>
                  <a:cubicBezTo>
                    <a:pt x="35152" y="13258"/>
                    <a:pt x="35106" y="13271"/>
                    <a:pt x="35065" y="13297"/>
                  </a:cubicBezTo>
                  <a:cubicBezTo>
                    <a:pt x="31281" y="15570"/>
                    <a:pt x="26448" y="16824"/>
                    <a:pt x="21450" y="16824"/>
                  </a:cubicBezTo>
                  <a:cubicBezTo>
                    <a:pt x="9923" y="16824"/>
                    <a:pt x="545" y="10264"/>
                    <a:pt x="545" y="2212"/>
                  </a:cubicBezTo>
                  <a:lnTo>
                    <a:pt x="545" y="1780"/>
                  </a:lnTo>
                  <a:cubicBezTo>
                    <a:pt x="536" y="1307"/>
                    <a:pt x="525" y="516"/>
                    <a:pt x="545" y="290"/>
                  </a:cubicBezTo>
                  <a:cubicBezTo>
                    <a:pt x="566" y="146"/>
                    <a:pt x="453" y="22"/>
                    <a:pt x="309" y="2"/>
                  </a:cubicBezTo>
                  <a:cubicBezTo>
                    <a:pt x="303" y="1"/>
                    <a:pt x="296" y="1"/>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p:nvPr/>
          </p:nvSpPr>
          <p:spPr>
            <a:xfrm>
              <a:off x="2266393" y="2619904"/>
              <a:ext cx="4474844" cy="1488154"/>
            </a:xfrm>
            <a:custGeom>
              <a:rect b="b" l="l" r="r" t="t"/>
              <a:pathLst>
                <a:path extrusionOk="0" h="13615" w="40940">
                  <a:moveTo>
                    <a:pt x="150" y="1"/>
                  </a:moveTo>
                  <a:cubicBezTo>
                    <a:pt x="73" y="1"/>
                    <a:pt x="1" y="58"/>
                    <a:pt x="14" y="160"/>
                  </a:cubicBezTo>
                  <a:cubicBezTo>
                    <a:pt x="35" y="541"/>
                    <a:pt x="199" y="900"/>
                    <a:pt x="334" y="1240"/>
                  </a:cubicBezTo>
                  <a:cubicBezTo>
                    <a:pt x="487" y="1599"/>
                    <a:pt x="642" y="1969"/>
                    <a:pt x="796" y="2330"/>
                  </a:cubicBezTo>
                  <a:cubicBezTo>
                    <a:pt x="1094" y="3029"/>
                    <a:pt x="1403" y="3728"/>
                    <a:pt x="1783" y="4376"/>
                  </a:cubicBezTo>
                  <a:cubicBezTo>
                    <a:pt x="2071" y="4869"/>
                    <a:pt x="2400" y="5312"/>
                    <a:pt x="2760" y="5723"/>
                  </a:cubicBezTo>
                  <a:cubicBezTo>
                    <a:pt x="2760" y="5764"/>
                    <a:pt x="2770" y="5815"/>
                    <a:pt x="2801" y="5856"/>
                  </a:cubicBezTo>
                  <a:cubicBezTo>
                    <a:pt x="3367" y="6957"/>
                    <a:pt x="4251" y="7780"/>
                    <a:pt x="5166" y="8499"/>
                  </a:cubicBezTo>
                  <a:cubicBezTo>
                    <a:pt x="6133" y="9260"/>
                    <a:pt x="7151" y="9928"/>
                    <a:pt x="8220" y="10494"/>
                  </a:cubicBezTo>
                  <a:cubicBezTo>
                    <a:pt x="10420" y="11656"/>
                    <a:pt x="12776" y="12407"/>
                    <a:pt x="15171" y="12900"/>
                  </a:cubicBezTo>
                  <a:cubicBezTo>
                    <a:pt x="15860" y="13044"/>
                    <a:pt x="16569" y="13168"/>
                    <a:pt x="17269" y="13271"/>
                  </a:cubicBezTo>
                  <a:cubicBezTo>
                    <a:pt x="17999" y="13383"/>
                    <a:pt x="18729" y="13507"/>
                    <a:pt x="19459" y="13558"/>
                  </a:cubicBezTo>
                  <a:cubicBezTo>
                    <a:pt x="19592" y="13558"/>
                    <a:pt x="19675" y="13465"/>
                    <a:pt x="19716" y="13353"/>
                  </a:cubicBezTo>
                  <a:cubicBezTo>
                    <a:pt x="19877" y="13382"/>
                    <a:pt x="20043" y="13391"/>
                    <a:pt x="20210" y="13391"/>
                  </a:cubicBezTo>
                  <a:cubicBezTo>
                    <a:pt x="20447" y="13391"/>
                    <a:pt x="20685" y="13373"/>
                    <a:pt x="20909" y="13373"/>
                  </a:cubicBezTo>
                  <a:cubicBezTo>
                    <a:pt x="21084" y="13377"/>
                    <a:pt x="21260" y="13378"/>
                    <a:pt x="21436" y="13378"/>
                  </a:cubicBezTo>
                  <a:cubicBezTo>
                    <a:pt x="21790" y="13378"/>
                    <a:pt x="22146" y="13373"/>
                    <a:pt x="22503" y="13373"/>
                  </a:cubicBezTo>
                  <a:cubicBezTo>
                    <a:pt x="23552" y="13363"/>
                    <a:pt x="24610" y="13312"/>
                    <a:pt x="25659" y="13168"/>
                  </a:cubicBezTo>
                  <a:cubicBezTo>
                    <a:pt x="27716" y="12880"/>
                    <a:pt x="29721" y="12314"/>
                    <a:pt x="31675" y="11553"/>
                  </a:cubicBezTo>
                  <a:cubicBezTo>
                    <a:pt x="32765" y="11132"/>
                    <a:pt x="33834" y="10659"/>
                    <a:pt x="34893" y="10145"/>
                  </a:cubicBezTo>
                  <a:cubicBezTo>
                    <a:pt x="34965" y="10145"/>
                    <a:pt x="35037" y="10124"/>
                    <a:pt x="35099" y="10093"/>
                  </a:cubicBezTo>
                  <a:cubicBezTo>
                    <a:pt x="35274" y="10227"/>
                    <a:pt x="35469" y="10350"/>
                    <a:pt x="35654" y="10463"/>
                  </a:cubicBezTo>
                  <a:cubicBezTo>
                    <a:pt x="35891" y="10627"/>
                    <a:pt x="36127" y="10792"/>
                    <a:pt x="36374" y="10947"/>
                  </a:cubicBezTo>
                  <a:cubicBezTo>
                    <a:pt x="36867" y="11276"/>
                    <a:pt x="37361" y="11584"/>
                    <a:pt x="37886" y="11872"/>
                  </a:cubicBezTo>
                  <a:cubicBezTo>
                    <a:pt x="38759" y="12355"/>
                    <a:pt x="39757" y="12684"/>
                    <a:pt x="40425" y="13517"/>
                  </a:cubicBezTo>
                  <a:cubicBezTo>
                    <a:pt x="40480" y="13585"/>
                    <a:pt x="40548" y="13614"/>
                    <a:pt x="40616" y="13614"/>
                  </a:cubicBezTo>
                  <a:cubicBezTo>
                    <a:pt x="40764" y="13614"/>
                    <a:pt x="40909" y="13475"/>
                    <a:pt x="40909" y="13291"/>
                  </a:cubicBezTo>
                  <a:lnTo>
                    <a:pt x="40939" y="12149"/>
                  </a:lnTo>
                  <a:cubicBezTo>
                    <a:pt x="40939" y="12046"/>
                    <a:pt x="40888" y="11923"/>
                    <a:pt x="40795" y="11872"/>
                  </a:cubicBezTo>
                  <a:cubicBezTo>
                    <a:pt x="38873" y="10915"/>
                    <a:pt x="37022" y="9754"/>
                    <a:pt x="35284" y="8406"/>
                  </a:cubicBezTo>
                  <a:lnTo>
                    <a:pt x="35222" y="8376"/>
                  </a:lnTo>
                  <a:cubicBezTo>
                    <a:pt x="35214" y="8220"/>
                    <a:pt x="35056" y="8091"/>
                    <a:pt x="34904" y="8091"/>
                  </a:cubicBezTo>
                  <a:cubicBezTo>
                    <a:pt x="34865" y="8091"/>
                    <a:pt x="34826" y="8100"/>
                    <a:pt x="34790" y="8119"/>
                  </a:cubicBezTo>
                  <a:cubicBezTo>
                    <a:pt x="34605" y="8232"/>
                    <a:pt x="34441" y="8386"/>
                    <a:pt x="34266" y="8520"/>
                  </a:cubicBezTo>
                  <a:cubicBezTo>
                    <a:pt x="34070" y="8653"/>
                    <a:pt x="33885" y="8787"/>
                    <a:pt x="33680" y="8900"/>
                  </a:cubicBezTo>
                  <a:cubicBezTo>
                    <a:pt x="33309" y="9126"/>
                    <a:pt x="32909" y="9301"/>
                    <a:pt x="32507" y="9455"/>
                  </a:cubicBezTo>
                  <a:cubicBezTo>
                    <a:pt x="31654" y="9784"/>
                    <a:pt x="30770" y="10021"/>
                    <a:pt x="29886" y="10257"/>
                  </a:cubicBezTo>
                  <a:cubicBezTo>
                    <a:pt x="27912" y="10813"/>
                    <a:pt x="25937" y="11440"/>
                    <a:pt x="23901" y="11656"/>
                  </a:cubicBezTo>
                  <a:cubicBezTo>
                    <a:pt x="23325" y="11717"/>
                    <a:pt x="22760" y="11759"/>
                    <a:pt x="22194" y="11779"/>
                  </a:cubicBezTo>
                  <a:cubicBezTo>
                    <a:pt x="21896" y="11790"/>
                    <a:pt x="21608" y="11790"/>
                    <a:pt x="21310" y="11800"/>
                  </a:cubicBezTo>
                  <a:cubicBezTo>
                    <a:pt x="21176" y="11800"/>
                    <a:pt x="21053" y="11800"/>
                    <a:pt x="20919" y="11810"/>
                  </a:cubicBezTo>
                  <a:cubicBezTo>
                    <a:pt x="20817" y="11820"/>
                    <a:pt x="20724" y="11841"/>
                    <a:pt x="20631" y="11872"/>
                  </a:cubicBezTo>
                  <a:lnTo>
                    <a:pt x="19922" y="11779"/>
                  </a:lnTo>
                  <a:cubicBezTo>
                    <a:pt x="19788" y="11769"/>
                    <a:pt x="19665" y="11759"/>
                    <a:pt x="19531" y="11759"/>
                  </a:cubicBezTo>
                  <a:cubicBezTo>
                    <a:pt x="19469" y="11759"/>
                    <a:pt x="19407" y="11769"/>
                    <a:pt x="19346" y="11779"/>
                  </a:cubicBezTo>
                  <a:cubicBezTo>
                    <a:pt x="19110" y="11728"/>
                    <a:pt x="18873" y="11656"/>
                    <a:pt x="18637" y="11605"/>
                  </a:cubicBezTo>
                  <a:cubicBezTo>
                    <a:pt x="18276" y="11522"/>
                    <a:pt x="17906" y="11502"/>
                    <a:pt x="17547" y="11471"/>
                  </a:cubicBezTo>
                  <a:cubicBezTo>
                    <a:pt x="16837" y="11399"/>
                    <a:pt x="16138" y="11306"/>
                    <a:pt x="15428" y="11193"/>
                  </a:cubicBezTo>
                  <a:cubicBezTo>
                    <a:pt x="14133" y="10977"/>
                    <a:pt x="12847" y="10689"/>
                    <a:pt x="11603" y="10237"/>
                  </a:cubicBezTo>
                  <a:cubicBezTo>
                    <a:pt x="9300" y="9404"/>
                    <a:pt x="7120" y="8098"/>
                    <a:pt x="5187" y="6473"/>
                  </a:cubicBezTo>
                  <a:cubicBezTo>
                    <a:pt x="4652" y="6021"/>
                    <a:pt x="4118" y="5548"/>
                    <a:pt x="3593" y="5044"/>
                  </a:cubicBezTo>
                  <a:cubicBezTo>
                    <a:pt x="3099" y="4571"/>
                    <a:pt x="2606" y="4067"/>
                    <a:pt x="2091" y="3615"/>
                  </a:cubicBezTo>
                  <a:cubicBezTo>
                    <a:pt x="1865" y="3173"/>
                    <a:pt x="1660" y="2721"/>
                    <a:pt x="1454" y="2268"/>
                  </a:cubicBezTo>
                  <a:cubicBezTo>
                    <a:pt x="1269" y="1887"/>
                    <a:pt x="1084" y="1507"/>
                    <a:pt x="909" y="1116"/>
                  </a:cubicBezTo>
                  <a:cubicBezTo>
                    <a:pt x="724" y="746"/>
                    <a:pt x="549" y="324"/>
                    <a:pt x="261" y="47"/>
                  </a:cubicBezTo>
                  <a:cubicBezTo>
                    <a:pt x="230" y="16"/>
                    <a:pt x="189"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25"/>
          <p:cNvSpPr txBox="1"/>
          <p:nvPr>
            <p:ph type="title"/>
          </p:nvPr>
        </p:nvSpPr>
        <p:spPr>
          <a:xfrm rot="-666371">
            <a:off x="871099" y="1159960"/>
            <a:ext cx="1538717" cy="100925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4000"/>
              <a:t>GROUP 09</a:t>
            </a:r>
            <a:endParaRPr sz="4000"/>
          </a:p>
        </p:txBody>
      </p:sp>
      <p:sp>
        <p:nvSpPr>
          <p:cNvPr id="770" name="Google Shape;770;p25"/>
          <p:cNvSpPr/>
          <p:nvPr/>
        </p:nvSpPr>
        <p:spPr>
          <a:xfrm rot="-666972">
            <a:off x="1211906" y="1211538"/>
            <a:ext cx="692287" cy="66189"/>
          </a:xfrm>
          <a:custGeom>
            <a:rect b="b" l="l" r="r" t="t"/>
            <a:pathLst>
              <a:path extrusionOk="0" h="1697" w="17749">
                <a:moveTo>
                  <a:pt x="1" y="1"/>
                </a:moveTo>
                <a:lnTo>
                  <a:pt x="1" y="1697"/>
                </a:lnTo>
                <a:lnTo>
                  <a:pt x="17748" y="1697"/>
                </a:lnTo>
                <a:lnTo>
                  <a:pt x="1774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5"/>
          <p:cNvSpPr/>
          <p:nvPr/>
        </p:nvSpPr>
        <p:spPr>
          <a:xfrm rot="-666972">
            <a:off x="1471687" y="2050667"/>
            <a:ext cx="502570" cy="66619"/>
          </a:xfrm>
          <a:custGeom>
            <a:rect b="b" l="l" r="r" t="t"/>
            <a:pathLst>
              <a:path extrusionOk="0" h="1708" w="12885">
                <a:moveTo>
                  <a:pt x="1" y="0"/>
                </a:moveTo>
                <a:lnTo>
                  <a:pt x="1" y="1707"/>
                </a:lnTo>
                <a:lnTo>
                  <a:pt x="12884" y="1707"/>
                </a:lnTo>
                <a:lnTo>
                  <a:pt x="12884"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5"/>
          <p:cNvSpPr txBox="1"/>
          <p:nvPr/>
        </p:nvSpPr>
        <p:spPr>
          <a:xfrm>
            <a:off x="1294533" y="3430351"/>
            <a:ext cx="1621797" cy="33550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Syncopate"/>
              <a:buNone/>
            </a:pPr>
            <a:r>
              <a:rPr b="1" i="0" lang="en" sz="1800" u="none" cap="none" strike="noStrike">
                <a:solidFill>
                  <a:schemeClr val="dk1"/>
                </a:solidFill>
                <a:latin typeface="Bahiana"/>
                <a:ea typeface="Bahiana"/>
                <a:cs typeface="Bahiana"/>
                <a:sym typeface="Bahiana"/>
              </a:rPr>
              <a:t>HOANG MINH KHANG</a:t>
            </a:r>
            <a:endParaRPr/>
          </a:p>
        </p:txBody>
      </p:sp>
      <p:sp>
        <p:nvSpPr>
          <p:cNvPr id="773" name="Google Shape;773;p25"/>
          <p:cNvSpPr txBox="1"/>
          <p:nvPr/>
        </p:nvSpPr>
        <p:spPr>
          <a:xfrm>
            <a:off x="1904080" y="4720485"/>
            <a:ext cx="1621797" cy="33550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Syncopate"/>
              <a:buNone/>
            </a:pPr>
            <a:r>
              <a:rPr b="1" i="0" lang="en" sz="1800" u="none" cap="none" strike="noStrike">
                <a:solidFill>
                  <a:schemeClr val="dk1"/>
                </a:solidFill>
                <a:latin typeface="Bahiana"/>
                <a:ea typeface="Bahiana"/>
                <a:cs typeface="Bahiana"/>
                <a:sym typeface="Bahiana"/>
              </a:rPr>
              <a:t>BUI TRUNG HIEU</a:t>
            </a:r>
            <a:endParaRPr/>
          </a:p>
        </p:txBody>
      </p:sp>
      <p:sp>
        <p:nvSpPr>
          <p:cNvPr id="774" name="Google Shape;774;p25"/>
          <p:cNvSpPr txBox="1"/>
          <p:nvPr/>
        </p:nvSpPr>
        <p:spPr>
          <a:xfrm>
            <a:off x="1640457" y="4299423"/>
            <a:ext cx="1621797" cy="33550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Syncopate"/>
              <a:buNone/>
            </a:pPr>
            <a:r>
              <a:rPr b="0" i="0" lang="en" sz="1800" u="none" cap="none" strike="noStrike">
                <a:solidFill>
                  <a:schemeClr val="dk1"/>
                </a:solidFill>
                <a:latin typeface="Bahiana"/>
                <a:ea typeface="Bahiana"/>
                <a:cs typeface="Bahiana"/>
                <a:sym typeface="Bahiana"/>
              </a:rPr>
              <a:t>HUYNH VAN HANH</a:t>
            </a:r>
            <a:endParaRPr/>
          </a:p>
        </p:txBody>
      </p:sp>
      <p:sp>
        <p:nvSpPr>
          <p:cNvPr id="775" name="Google Shape;775;p25"/>
          <p:cNvSpPr txBox="1"/>
          <p:nvPr/>
        </p:nvSpPr>
        <p:spPr>
          <a:xfrm>
            <a:off x="1469979" y="3864887"/>
            <a:ext cx="1621797" cy="33550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Syncopate"/>
              <a:buNone/>
            </a:pPr>
            <a:r>
              <a:rPr b="1" i="0" lang="en" sz="1800" u="none" cap="none" strike="noStrike">
                <a:solidFill>
                  <a:schemeClr val="dk1"/>
                </a:solidFill>
                <a:latin typeface="Bahiana"/>
                <a:ea typeface="Bahiana"/>
                <a:cs typeface="Bahiana"/>
                <a:sym typeface="Bahiana"/>
              </a:rPr>
              <a:t>NGUYEN HOANG 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34"/>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Stages of the spiral pattern:</a:t>
            </a:r>
            <a:endParaRPr sz="3200"/>
          </a:p>
        </p:txBody>
      </p:sp>
      <p:sp>
        <p:nvSpPr>
          <p:cNvPr id="1278" name="Google Shape;1278;p34"/>
          <p:cNvSpPr txBox="1"/>
          <p:nvPr>
            <p:ph idx="1" type="subTitle"/>
          </p:nvPr>
        </p:nvSpPr>
        <p:spPr>
          <a:xfrm>
            <a:off x="747507" y="977963"/>
            <a:ext cx="7493745" cy="3901465"/>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Planning phase : Collect and analyze project requirements from customers. Includes the following tasks: estimating costs, scheduling project implementation (schedule-master), determining the number of human resources, identifying necessary resources and work environment, finding out system requirements (requirements) from which to produce specification documents (Business Requirement Specifications and System Requirement specifications) to serve the exchange between customers and system analysis later.</a:t>
            </a:r>
            <a:endParaRPr/>
          </a:p>
          <a:p>
            <a:pPr indent="-285750" lvl="0" marL="285750" rtl="0" algn="l">
              <a:lnSpc>
                <a:spcPct val="100000"/>
              </a:lnSpc>
              <a:spcBef>
                <a:spcPts val="1600"/>
              </a:spcBef>
              <a:spcAft>
                <a:spcPts val="0"/>
              </a:spcAft>
              <a:buSzPts val="1400"/>
              <a:buFont typeface="Advent Pro"/>
              <a:buChar char="-"/>
            </a:pPr>
            <a:r>
              <a:rPr lang="en"/>
              <a:t>Risk analysis phase : An analytical process will be performed to identify risks and suggest alternatives. A prototype will be created at the end of the risk analysis phase. If any risks are found in this process, alternative solutions will be suggested and implemented.</a:t>
            </a:r>
            <a:endParaRPr/>
          </a:p>
          <a:p>
            <a:pPr indent="-285750" lvl="0" marL="285750" rtl="0" algn="l">
              <a:lnSpc>
                <a:spcPct val="100000"/>
              </a:lnSpc>
              <a:spcBef>
                <a:spcPts val="1600"/>
              </a:spcBef>
              <a:spcAft>
                <a:spcPts val="0"/>
              </a:spcAft>
              <a:buSzPts val="1400"/>
              <a:buFont typeface="Advent Pro"/>
              <a:buChar char="-"/>
            </a:pPr>
            <a:r>
              <a:rPr lang="en"/>
              <a:t>Engineering phase: This is the stage where the project is code by the developers, the testers test and deploy the software on the customer's website.</a:t>
            </a:r>
            <a:endParaRPr/>
          </a:p>
          <a:p>
            <a:pPr indent="-285750" lvl="0" marL="285750" rtl="0" algn="l">
              <a:lnSpc>
                <a:spcPct val="100000"/>
              </a:lnSpc>
              <a:spcBef>
                <a:spcPts val="1600"/>
              </a:spcBef>
              <a:spcAft>
                <a:spcPts val="1600"/>
              </a:spcAft>
              <a:buSzPts val="1400"/>
              <a:buFont typeface="Advent Pro"/>
              <a:buChar char="-"/>
            </a:pPr>
            <a:r>
              <a:rPr lang="en"/>
              <a:t>Evaluation phase: The customer will participate in this phase to evaluate the work, the product and ensure that the product meets all the requirements set out previously. If there are any change requests from the customer, the stages are repeated. This is an important stage because customer feedback about the product is required before the product is released.</a:t>
            </a:r>
            <a:endParaRPr/>
          </a:p>
        </p:txBody>
      </p:sp>
      <p:grpSp>
        <p:nvGrpSpPr>
          <p:cNvPr id="1279" name="Google Shape;1279;p34"/>
          <p:cNvGrpSpPr/>
          <p:nvPr/>
        </p:nvGrpSpPr>
        <p:grpSpPr>
          <a:xfrm>
            <a:off x="8298105" y="823787"/>
            <a:ext cx="495850" cy="572706"/>
            <a:chOff x="-925625" y="3522382"/>
            <a:chExt cx="472553" cy="545798"/>
          </a:xfrm>
        </p:grpSpPr>
        <p:sp>
          <p:nvSpPr>
            <p:cNvPr id="1280" name="Google Shape;1280;p34"/>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4"/>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2" name="Google Shape;1282;p34"/>
            <p:cNvGrpSpPr/>
            <p:nvPr/>
          </p:nvGrpSpPr>
          <p:grpSpPr>
            <a:xfrm>
              <a:off x="-925625" y="3522382"/>
              <a:ext cx="472553" cy="545798"/>
              <a:chOff x="-925625" y="3522382"/>
              <a:chExt cx="472553" cy="545798"/>
            </a:xfrm>
          </p:grpSpPr>
          <p:sp>
            <p:nvSpPr>
              <p:cNvPr id="1283" name="Google Shape;1283;p34"/>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4"/>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4"/>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4"/>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87" name="Google Shape;1287;p34"/>
          <p:cNvGrpSpPr/>
          <p:nvPr/>
        </p:nvGrpSpPr>
        <p:grpSpPr>
          <a:xfrm>
            <a:off x="708815" y="4269887"/>
            <a:ext cx="331101" cy="415757"/>
            <a:chOff x="2324107" y="1883406"/>
            <a:chExt cx="201070" cy="252464"/>
          </a:xfrm>
        </p:grpSpPr>
        <p:sp>
          <p:nvSpPr>
            <p:cNvPr id="1288" name="Google Shape;1288;p34"/>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4"/>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4"/>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4"/>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4"/>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35"/>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When to use the spiral pattern?</a:t>
            </a:r>
            <a:endParaRPr sz="3200"/>
          </a:p>
        </p:txBody>
      </p:sp>
      <p:sp>
        <p:nvSpPr>
          <p:cNvPr id="1298" name="Google Shape;1298;p35"/>
          <p:cNvSpPr txBox="1"/>
          <p:nvPr>
            <p:ph idx="1" type="subTitle"/>
          </p:nvPr>
        </p:nvSpPr>
        <p:spPr>
          <a:xfrm>
            <a:off x="721488" y="772963"/>
            <a:ext cx="7493745" cy="419331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When the project is large-scale.</a:t>
            </a:r>
            <a:endParaRPr/>
          </a:p>
          <a:p>
            <a:pPr indent="-285750" lvl="0" marL="285750" rtl="0" algn="l">
              <a:lnSpc>
                <a:spcPct val="100000"/>
              </a:lnSpc>
              <a:spcBef>
                <a:spcPts val="1600"/>
              </a:spcBef>
              <a:spcAft>
                <a:spcPts val="0"/>
              </a:spcAft>
              <a:buSzPts val="1400"/>
              <a:buFont typeface="Advent Pro"/>
              <a:buChar char="-"/>
            </a:pPr>
            <a:r>
              <a:rPr lang="en"/>
              <a:t>When the assessment (analysis) of costs and risks is important.</a:t>
            </a:r>
            <a:endParaRPr/>
          </a:p>
          <a:p>
            <a:pPr indent="-285750" lvl="0" marL="285750" rtl="0" algn="l">
              <a:lnSpc>
                <a:spcPct val="100000"/>
              </a:lnSpc>
              <a:spcBef>
                <a:spcPts val="1600"/>
              </a:spcBef>
              <a:spcAft>
                <a:spcPts val="0"/>
              </a:spcAft>
              <a:buSzPts val="1400"/>
              <a:buFont typeface="Advent Pro"/>
              <a:buChar char="-"/>
            </a:pPr>
            <a:r>
              <a:rPr lang="en"/>
              <a:t>There may be a change request from the customer at any time.</a:t>
            </a:r>
            <a:endParaRPr/>
          </a:p>
          <a:p>
            <a:pPr indent="-285750" lvl="0" marL="285750" rtl="0" algn="l">
              <a:lnSpc>
                <a:spcPct val="100000"/>
              </a:lnSpc>
              <a:spcBef>
                <a:spcPts val="1600"/>
              </a:spcBef>
              <a:spcAft>
                <a:spcPts val="0"/>
              </a:spcAft>
              <a:buSzPts val="1400"/>
              <a:buFont typeface="Advent Pro"/>
              <a:buChar char="-"/>
            </a:pPr>
            <a:r>
              <a:rPr lang="en"/>
              <a:t>When the project is required to release frequently.</a:t>
            </a:r>
            <a:endParaRPr/>
          </a:p>
          <a:p>
            <a:pPr indent="-285750" lvl="0" marL="285750" rtl="0" algn="l">
              <a:lnSpc>
                <a:spcPct val="100000"/>
              </a:lnSpc>
              <a:spcBef>
                <a:spcPts val="1600"/>
              </a:spcBef>
              <a:spcAft>
                <a:spcPts val="0"/>
              </a:spcAft>
              <a:buSzPts val="1400"/>
              <a:buFont typeface="Advent Pro"/>
              <a:buChar char="-"/>
            </a:pPr>
            <a:r>
              <a:rPr lang="en"/>
              <a:t>When requirements are unclear and complex.</a:t>
            </a:r>
            <a:endParaRPr/>
          </a:p>
          <a:p>
            <a:pPr indent="-285750" lvl="0" marL="285750" rtl="0" algn="l">
              <a:lnSpc>
                <a:spcPct val="100000"/>
              </a:lnSpc>
              <a:spcBef>
                <a:spcPts val="1600"/>
              </a:spcBef>
              <a:spcAft>
                <a:spcPts val="0"/>
              </a:spcAft>
              <a:buSzPts val="1400"/>
              <a:buFont typeface="Advent Pro"/>
              <a:buChar char="-"/>
            </a:pPr>
            <a:r>
              <a:rPr lang="en"/>
              <a:t>For medium to high risk projects.</a:t>
            </a:r>
            <a:endParaRPr/>
          </a:p>
          <a:p>
            <a:pPr indent="-285750" lvl="0" marL="285750" rtl="0" algn="l">
              <a:lnSpc>
                <a:spcPct val="100000"/>
              </a:lnSpc>
              <a:spcBef>
                <a:spcPts val="1600"/>
              </a:spcBef>
              <a:spcAft>
                <a:spcPts val="0"/>
              </a:spcAft>
              <a:buSzPts val="1400"/>
              <a:buFont typeface="Advent Pro"/>
              <a:buChar char="-"/>
            </a:pPr>
            <a:r>
              <a:rPr lang="en"/>
              <a:t>The users are uncertain about their needs.</a:t>
            </a:r>
            <a:endParaRPr/>
          </a:p>
          <a:p>
            <a:pPr indent="-285750" lvl="0" marL="285750" rtl="0" algn="l">
              <a:lnSpc>
                <a:spcPct val="100000"/>
              </a:lnSpc>
              <a:spcBef>
                <a:spcPts val="1600"/>
              </a:spcBef>
              <a:spcAft>
                <a:spcPts val="0"/>
              </a:spcAft>
              <a:buSzPts val="1400"/>
              <a:buFont typeface="Advent Pro"/>
              <a:buChar char="-"/>
            </a:pPr>
            <a:r>
              <a:rPr lang="en"/>
              <a:t>The software requirements are complex and large.</a:t>
            </a:r>
            <a:endParaRPr/>
          </a:p>
          <a:p>
            <a:pPr indent="-285750" lvl="0" marL="285750" rtl="0" algn="l">
              <a:lnSpc>
                <a:spcPct val="100000"/>
              </a:lnSpc>
              <a:spcBef>
                <a:spcPts val="1600"/>
              </a:spcBef>
              <a:spcAft>
                <a:spcPts val="0"/>
              </a:spcAft>
              <a:buSzPts val="1400"/>
              <a:buFont typeface="Advent Pro"/>
              <a:buChar char="-"/>
            </a:pPr>
            <a:r>
              <a:rPr lang="en"/>
              <a:t>Need to develop a new product line (New product line).</a:t>
            </a:r>
            <a:endParaRPr/>
          </a:p>
          <a:p>
            <a:pPr indent="-285750" lvl="0" marL="285750" rtl="0" algn="l">
              <a:lnSpc>
                <a:spcPct val="100000"/>
              </a:lnSpc>
              <a:spcBef>
                <a:spcPts val="1600"/>
              </a:spcBef>
              <a:spcAft>
                <a:spcPts val="1600"/>
              </a:spcAft>
              <a:buSzPts val="1400"/>
              <a:buFont typeface="Advent Pro"/>
              <a:buChar char="-"/>
            </a:pPr>
            <a:r>
              <a:rPr lang="en"/>
              <a:t>When there are significant changes (careful research and investigation is required).</a:t>
            </a:r>
            <a:endParaRPr/>
          </a:p>
        </p:txBody>
      </p:sp>
      <p:grpSp>
        <p:nvGrpSpPr>
          <p:cNvPr id="1299" name="Google Shape;1299;p35"/>
          <p:cNvGrpSpPr/>
          <p:nvPr/>
        </p:nvGrpSpPr>
        <p:grpSpPr>
          <a:xfrm>
            <a:off x="8298105" y="823787"/>
            <a:ext cx="495850" cy="572706"/>
            <a:chOff x="-925625" y="3522382"/>
            <a:chExt cx="472553" cy="545798"/>
          </a:xfrm>
        </p:grpSpPr>
        <p:sp>
          <p:nvSpPr>
            <p:cNvPr id="1300" name="Google Shape;1300;p35"/>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5"/>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2" name="Google Shape;1302;p35"/>
            <p:cNvGrpSpPr/>
            <p:nvPr/>
          </p:nvGrpSpPr>
          <p:grpSpPr>
            <a:xfrm>
              <a:off x="-925625" y="3522382"/>
              <a:ext cx="472553" cy="545798"/>
              <a:chOff x="-925625" y="3522382"/>
              <a:chExt cx="472553" cy="545798"/>
            </a:xfrm>
          </p:grpSpPr>
          <p:sp>
            <p:nvSpPr>
              <p:cNvPr id="1303" name="Google Shape;1303;p35"/>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5"/>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7" name="Google Shape;1307;p35"/>
          <p:cNvGrpSpPr/>
          <p:nvPr/>
        </p:nvGrpSpPr>
        <p:grpSpPr>
          <a:xfrm>
            <a:off x="708815" y="4269887"/>
            <a:ext cx="331101" cy="415757"/>
            <a:chOff x="2324107" y="1883406"/>
            <a:chExt cx="201070" cy="252464"/>
          </a:xfrm>
        </p:grpSpPr>
        <p:sp>
          <p:nvSpPr>
            <p:cNvPr id="1308" name="Google Shape;1308;p35"/>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5"/>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5"/>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5"/>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5"/>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36"/>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Prototype model</a:t>
            </a:r>
            <a:endParaRPr sz="3200"/>
          </a:p>
        </p:txBody>
      </p:sp>
      <p:sp>
        <p:nvSpPr>
          <p:cNvPr id="1318" name="Google Shape;1318;p36"/>
          <p:cNvSpPr txBox="1"/>
          <p:nvPr>
            <p:ph idx="1" type="subTitle"/>
          </p:nvPr>
        </p:nvSpPr>
        <p:spPr>
          <a:xfrm>
            <a:off x="721488" y="772963"/>
            <a:ext cx="7493745" cy="4137996"/>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Prototype is a software development model that is developed based on system requirements. Based on the prototype, the customer has an overview of the actual system.</a:t>
            </a:r>
            <a:endParaRPr/>
          </a:p>
          <a:p>
            <a:pPr indent="-285750" lvl="0" marL="285750" rtl="0" algn="l">
              <a:lnSpc>
                <a:spcPct val="100000"/>
              </a:lnSpc>
              <a:spcBef>
                <a:spcPts val="1600"/>
              </a:spcBef>
              <a:spcAft>
                <a:spcPts val="0"/>
              </a:spcAft>
              <a:buSzPts val="1400"/>
              <a:buFont typeface="Advent Pro"/>
              <a:buChar char="-"/>
            </a:pPr>
            <a:r>
              <a:rPr lang="en"/>
              <a:t>Prototypes are a good idea for large and complex systems that don't have a manual process to help define requirements.</a:t>
            </a:r>
            <a:endParaRPr/>
          </a:p>
          <a:p>
            <a:pPr indent="-285750" lvl="0" marL="285750" rtl="0" algn="l">
              <a:lnSpc>
                <a:spcPct val="100000"/>
              </a:lnSpc>
              <a:spcBef>
                <a:spcPts val="1600"/>
              </a:spcBef>
              <a:spcAft>
                <a:spcPts val="1600"/>
              </a:spcAft>
              <a:buSzPts val="1400"/>
              <a:buFont typeface="Advent Pro"/>
              <a:buChar char="-"/>
            </a:pPr>
            <a:r>
              <a:rPr lang="en"/>
              <a:t>Prototypes are often not the complete system and many details are not built into the prototype. The goal is to provide a system with overall functionality.</a:t>
            </a:r>
            <a:endParaRPr/>
          </a:p>
        </p:txBody>
      </p:sp>
      <p:grpSp>
        <p:nvGrpSpPr>
          <p:cNvPr id="1319" name="Google Shape;1319;p36"/>
          <p:cNvGrpSpPr/>
          <p:nvPr/>
        </p:nvGrpSpPr>
        <p:grpSpPr>
          <a:xfrm>
            <a:off x="8298105" y="823787"/>
            <a:ext cx="495850" cy="572706"/>
            <a:chOff x="-925625" y="3522382"/>
            <a:chExt cx="472553" cy="545798"/>
          </a:xfrm>
        </p:grpSpPr>
        <p:sp>
          <p:nvSpPr>
            <p:cNvPr id="1320" name="Google Shape;1320;p36"/>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6"/>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2" name="Google Shape;1322;p36"/>
            <p:cNvGrpSpPr/>
            <p:nvPr/>
          </p:nvGrpSpPr>
          <p:grpSpPr>
            <a:xfrm>
              <a:off x="-925625" y="3522382"/>
              <a:ext cx="472553" cy="545798"/>
              <a:chOff x="-925625" y="3522382"/>
              <a:chExt cx="472553" cy="545798"/>
            </a:xfrm>
          </p:grpSpPr>
          <p:sp>
            <p:nvSpPr>
              <p:cNvPr id="1323" name="Google Shape;1323;p36"/>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6"/>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6"/>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6"/>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27" name="Google Shape;1327;p36"/>
          <p:cNvGrpSpPr/>
          <p:nvPr/>
        </p:nvGrpSpPr>
        <p:grpSpPr>
          <a:xfrm>
            <a:off x="708815" y="4269887"/>
            <a:ext cx="331101" cy="415757"/>
            <a:chOff x="2324107" y="1883406"/>
            <a:chExt cx="201070" cy="252464"/>
          </a:xfrm>
        </p:grpSpPr>
        <p:sp>
          <p:nvSpPr>
            <p:cNvPr id="1328" name="Google Shape;1328;p36"/>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6"/>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6"/>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6"/>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6"/>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33" name="Google Shape;1333;p36"/>
          <p:cNvPicPr preferRelativeResize="0"/>
          <p:nvPr/>
        </p:nvPicPr>
        <p:blipFill rotWithShape="1">
          <a:blip r:embed="rId3">
            <a:alphaModFix/>
          </a:blip>
          <a:srcRect b="0" l="0" r="0" t="0"/>
          <a:stretch/>
        </p:blipFill>
        <p:spPr>
          <a:xfrm>
            <a:off x="2028645" y="2708709"/>
            <a:ext cx="4879429" cy="189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37"/>
          <p:cNvSpPr txBox="1"/>
          <p:nvPr>
            <p:ph idx="8" type="title"/>
          </p:nvPr>
        </p:nvSpPr>
        <p:spPr>
          <a:xfrm>
            <a:off x="590503" y="98882"/>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Merits and limitations of prototype model</a:t>
            </a:r>
            <a:endParaRPr sz="3200"/>
          </a:p>
        </p:txBody>
      </p:sp>
      <p:sp>
        <p:nvSpPr>
          <p:cNvPr id="1339" name="Google Shape;1339;p37"/>
          <p:cNvSpPr txBox="1"/>
          <p:nvPr>
            <p:ph idx="1" type="subTitle"/>
          </p:nvPr>
        </p:nvSpPr>
        <p:spPr>
          <a:xfrm>
            <a:off x="721488" y="772963"/>
            <a:ext cx="3771684" cy="3912681"/>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Users who are actively involved in the software development process will gain a better understanding of the system being developed</a:t>
            </a:r>
            <a:endParaRPr/>
          </a:p>
          <a:p>
            <a:pPr indent="-285750" lvl="0" marL="285750" rtl="0" algn="l">
              <a:lnSpc>
                <a:spcPct val="100000"/>
              </a:lnSpc>
              <a:spcBef>
                <a:spcPts val="1600"/>
              </a:spcBef>
              <a:spcAft>
                <a:spcPts val="0"/>
              </a:spcAft>
              <a:buSzPts val="1400"/>
              <a:buFont typeface="Advent Pro"/>
              <a:buChar char="-"/>
            </a:pPr>
            <a:r>
              <a:rPr lang="en"/>
              <a:t>Bugs can be detected earlier and fixed earlier</a:t>
            </a:r>
            <a:endParaRPr/>
          </a:p>
          <a:p>
            <a:pPr indent="-285750" lvl="0" marL="285750" rtl="0" algn="l">
              <a:lnSpc>
                <a:spcPct val="100000"/>
              </a:lnSpc>
              <a:spcBef>
                <a:spcPts val="1600"/>
              </a:spcBef>
              <a:spcAft>
                <a:spcPts val="0"/>
              </a:spcAft>
              <a:buSzPts val="1400"/>
              <a:buFont typeface="Advent Pro"/>
              <a:buChar char="-"/>
            </a:pPr>
            <a:r>
              <a:rPr lang="en"/>
              <a:t>Users will easily notice inadequacies and offer solutions to solve them sooner</a:t>
            </a:r>
            <a:endParaRPr/>
          </a:p>
          <a:p>
            <a:pPr indent="-285750" lvl="0" marL="285750" rtl="0" algn="l">
              <a:lnSpc>
                <a:spcPct val="100000"/>
              </a:lnSpc>
              <a:spcBef>
                <a:spcPts val="1600"/>
              </a:spcBef>
              <a:spcAft>
                <a:spcPts val="0"/>
              </a:spcAft>
              <a:buSzPts val="1400"/>
              <a:buFont typeface="Advent Pro"/>
              <a:buChar char="-"/>
            </a:pPr>
            <a:r>
              <a:rPr lang="en"/>
              <a:t>Avoid system failure</a:t>
            </a:r>
            <a:endParaRPr/>
          </a:p>
          <a:p>
            <a:pPr indent="-285750" lvl="0" marL="285750" rtl="0" algn="l">
              <a:lnSpc>
                <a:spcPct val="100000"/>
              </a:lnSpc>
              <a:spcBef>
                <a:spcPts val="1600"/>
              </a:spcBef>
              <a:spcAft>
                <a:spcPts val="0"/>
              </a:spcAft>
              <a:buSzPts val="1400"/>
              <a:buFont typeface="Advent Pro"/>
              <a:buChar char="-"/>
            </a:pPr>
            <a:r>
              <a:rPr lang="en"/>
              <a:t>Complicated functions are identified and explained earlier</a:t>
            </a:r>
            <a:endParaRPr/>
          </a:p>
          <a:p>
            <a:pPr indent="-285750" lvl="0" marL="285750" rtl="0" algn="l">
              <a:lnSpc>
                <a:spcPct val="100000"/>
              </a:lnSpc>
              <a:spcBef>
                <a:spcPts val="1600"/>
              </a:spcBef>
              <a:spcAft>
                <a:spcPts val="1600"/>
              </a:spcAft>
              <a:buSzPts val="1400"/>
              <a:buFont typeface="Advent Pro"/>
              <a:buChar char="-"/>
            </a:pPr>
            <a:r>
              <a:rPr lang="en"/>
              <a:t>Authentication is required by the system thereby making the application faster but not fully functional</a:t>
            </a:r>
            <a:endParaRPr/>
          </a:p>
        </p:txBody>
      </p:sp>
      <p:grpSp>
        <p:nvGrpSpPr>
          <p:cNvPr id="1340" name="Google Shape;1340;p37"/>
          <p:cNvGrpSpPr/>
          <p:nvPr/>
        </p:nvGrpSpPr>
        <p:grpSpPr>
          <a:xfrm>
            <a:off x="8298105" y="823787"/>
            <a:ext cx="495850" cy="572706"/>
            <a:chOff x="-925625" y="3522382"/>
            <a:chExt cx="472553" cy="545798"/>
          </a:xfrm>
        </p:grpSpPr>
        <p:sp>
          <p:nvSpPr>
            <p:cNvPr id="1341" name="Google Shape;1341;p37"/>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7"/>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3" name="Google Shape;1343;p37"/>
            <p:cNvGrpSpPr/>
            <p:nvPr/>
          </p:nvGrpSpPr>
          <p:grpSpPr>
            <a:xfrm>
              <a:off x="-925625" y="3522382"/>
              <a:ext cx="472553" cy="545798"/>
              <a:chOff x="-925625" y="3522382"/>
              <a:chExt cx="472553" cy="545798"/>
            </a:xfrm>
          </p:grpSpPr>
          <p:sp>
            <p:nvSpPr>
              <p:cNvPr id="1344" name="Google Shape;1344;p37"/>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7"/>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7"/>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7"/>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48" name="Google Shape;1348;p37"/>
          <p:cNvGrpSpPr/>
          <p:nvPr/>
        </p:nvGrpSpPr>
        <p:grpSpPr>
          <a:xfrm>
            <a:off x="708815" y="4269887"/>
            <a:ext cx="331101" cy="415757"/>
            <a:chOff x="2324107" y="1883406"/>
            <a:chExt cx="201070" cy="252464"/>
          </a:xfrm>
        </p:grpSpPr>
        <p:sp>
          <p:nvSpPr>
            <p:cNvPr id="1349" name="Google Shape;1349;p37"/>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7"/>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7"/>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7"/>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7"/>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4" name="Google Shape;1354;p37"/>
          <p:cNvSpPr txBox="1"/>
          <p:nvPr/>
        </p:nvSpPr>
        <p:spPr>
          <a:xfrm>
            <a:off x="4572000" y="772963"/>
            <a:ext cx="3719328" cy="2443203"/>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dvent Pro"/>
              <a:buChar char="-"/>
            </a:pPr>
            <a:r>
              <a:rPr b="0" i="0" lang="en" sz="1400" u="none" cap="none" strike="noStrike">
                <a:solidFill>
                  <a:schemeClr val="dk1"/>
                </a:solidFill>
                <a:latin typeface="Advent Pro"/>
                <a:ea typeface="Advent Pro"/>
                <a:cs typeface="Advent Pro"/>
                <a:sym typeface="Advent Pro"/>
              </a:rPr>
              <a:t>In fact, the prototype can increase the complexity of the system because the scope of the system can be extended beyond the original plans.</a:t>
            </a:r>
            <a:endParaRPr/>
          </a:p>
          <a:p>
            <a:pPr indent="-285750" lvl="0" marL="285750" marR="0" rtl="0" algn="l">
              <a:lnSpc>
                <a:spcPct val="100000"/>
              </a:lnSpc>
              <a:spcBef>
                <a:spcPts val="1600"/>
              </a:spcBef>
              <a:spcAft>
                <a:spcPts val="1600"/>
              </a:spcAft>
              <a:buClr>
                <a:schemeClr val="dk1"/>
              </a:buClr>
              <a:buSzPts val="1400"/>
              <a:buFont typeface="Advent Pro"/>
              <a:buChar char="-"/>
            </a:pPr>
            <a:r>
              <a:rPr b="0" i="0" lang="en" sz="1400" u="none" cap="none" strike="noStrike">
                <a:solidFill>
                  <a:schemeClr val="dk1"/>
                </a:solidFill>
                <a:latin typeface="Advent Pro"/>
                <a:ea typeface="Advent Pro"/>
                <a:cs typeface="Advent Pro"/>
                <a:sym typeface="Advent Pro"/>
              </a:rPr>
              <a:t>This prototype is evaluated by the customer himself, if the prototype is not satisfied by the customer, it must be redone, wasting time and effort.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38"/>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When to use the prototype model?</a:t>
            </a:r>
            <a:endParaRPr sz="3200"/>
          </a:p>
        </p:txBody>
      </p:sp>
      <p:sp>
        <p:nvSpPr>
          <p:cNvPr id="1360" name="Google Shape;1360;p38"/>
          <p:cNvSpPr txBox="1"/>
          <p:nvPr>
            <p:ph idx="1" type="subTitle"/>
          </p:nvPr>
        </p:nvSpPr>
        <p:spPr>
          <a:xfrm>
            <a:off x="804360" y="1336424"/>
            <a:ext cx="7493745" cy="1867761"/>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Prototype model should be used when the system needs to have a lot of interaction with the end user</a:t>
            </a:r>
            <a:endParaRPr/>
          </a:p>
          <a:p>
            <a:pPr indent="-285750" lvl="0" marL="285750" rtl="0" algn="l">
              <a:lnSpc>
                <a:spcPct val="100000"/>
              </a:lnSpc>
              <a:spcBef>
                <a:spcPts val="1600"/>
              </a:spcBef>
              <a:spcAft>
                <a:spcPts val="0"/>
              </a:spcAft>
              <a:buSzPts val="1400"/>
              <a:buFont typeface="Advent Pro"/>
              <a:buChar char="-"/>
            </a:pPr>
            <a:r>
              <a:rPr lang="en"/>
              <a:t>Typically, online systems, web interfaces with a very high amount of interaction with end users, are best suited to the Prototype model.</a:t>
            </a:r>
            <a:endParaRPr/>
          </a:p>
          <a:p>
            <a:pPr indent="-285750" lvl="0" marL="285750" rtl="0" algn="l">
              <a:lnSpc>
                <a:spcPct val="100000"/>
              </a:lnSpc>
              <a:spcBef>
                <a:spcPts val="1600"/>
              </a:spcBef>
              <a:spcAft>
                <a:spcPts val="1600"/>
              </a:spcAft>
              <a:buSzPts val="1400"/>
              <a:buFont typeface="Advent Pro"/>
              <a:buChar char="-"/>
            </a:pPr>
            <a:r>
              <a:rPr lang="en"/>
              <a:t>The prototype should ensure that the end user continuously interacts with the system and provides feedback that needs improvement on the prototype to create a usable system.</a:t>
            </a:r>
            <a:endParaRPr/>
          </a:p>
        </p:txBody>
      </p:sp>
      <p:grpSp>
        <p:nvGrpSpPr>
          <p:cNvPr id="1361" name="Google Shape;1361;p38"/>
          <p:cNvGrpSpPr/>
          <p:nvPr/>
        </p:nvGrpSpPr>
        <p:grpSpPr>
          <a:xfrm>
            <a:off x="8298105" y="823787"/>
            <a:ext cx="495850" cy="572706"/>
            <a:chOff x="-925625" y="3522382"/>
            <a:chExt cx="472553" cy="545798"/>
          </a:xfrm>
        </p:grpSpPr>
        <p:sp>
          <p:nvSpPr>
            <p:cNvPr id="1362" name="Google Shape;1362;p38"/>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8"/>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4" name="Google Shape;1364;p38"/>
            <p:cNvGrpSpPr/>
            <p:nvPr/>
          </p:nvGrpSpPr>
          <p:grpSpPr>
            <a:xfrm>
              <a:off x="-925625" y="3522382"/>
              <a:ext cx="472553" cy="545798"/>
              <a:chOff x="-925625" y="3522382"/>
              <a:chExt cx="472553" cy="545798"/>
            </a:xfrm>
          </p:grpSpPr>
          <p:sp>
            <p:nvSpPr>
              <p:cNvPr id="1365" name="Google Shape;1365;p38"/>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8"/>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8"/>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8"/>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9" name="Google Shape;1369;p38"/>
          <p:cNvGrpSpPr/>
          <p:nvPr/>
        </p:nvGrpSpPr>
        <p:grpSpPr>
          <a:xfrm>
            <a:off x="708815" y="4269887"/>
            <a:ext cx="331101" cy="415757"/>
            <a:chOff x="2324107" y="1883406"/>
            <a:chExt cx="201070" cy="252464"/>
          </a:xfrm>
        </p:grpSpPr>
        <p:sp>
          <p:nvSpPr>
            <p:cNvPr id="1370" name="Google Shape;1370;p38"/>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8"/>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8"/>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8"/>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8"/>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39"/>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Rapid Application Development (RAD):</a:t>
            </a:r>
            <a:endParaRPr/>
          </a:p>
        </p:txBody>
      </p:sp>
      <p:sp>
        <p:nvSpPr>
          <p:cNvPr id="1380" name="Google Shape;1380;p39"/>
          <p:cNvSpPr txBox="1"/>
          <p:nvPr>
            <p:ph idx="1" type="subTitle"/>
          </p:nvPr>
        </p:nvSpPr>
        <p:spPr>
          <a:xfrm>
            <a:off x="734235" y="1199892"/>
            <a:ext cx="7648986" cy="3746181"/>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a:t>- Is an effective methodology that provides much quicker development and higher-quality results than those achieved with the other software development methodologies. It is designed in such a way that it easily takes the maximum advantage of the software development 	</a:t>
            </a:r>
            <a:endParaRPr/>
          </a:p>
        </p:txBody>
      </p:sp>
      <p:grpSp>
        <p:nvGrpSpPr>
          <p:cNvPr id="1381" name="Google Shape;1381;p39"/>
          <p:cNvGrpSpPr/>
          <p:nvPr/>
        </p:nvGrpSpPr>
        <p:grpSpPr>
          <a:xfrm>
            <a:off x="8298105" y="823787"/>
            <a:ext cx="495850" cy="572706"/>
            <a:chOff x="-925625" y="3522382"/>
            <a:chExt cx="472553" cy="545798"/>
          </a:xfrm>
        </p:grpSpPr>
        <p:sp>
          <p:nvSpPr>
            <p:cNvPr id="1382" name="Google Shape;1382;p39"/>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9"/>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4" name="Google Shape;1384;p39"/>
            <p:cNvGrpSpPr/>
            <p:nvPr/>
          </p:nvGrpSpPr>
          <p:grpSpPr>
            <a:xfrm>
              <a:off x="-925625" y="3522382"/>
              <a:ext cx="472553" cy="545798"/>
              <a:chOff x="-925625" y="3522382"/>
              <a:chExt cx="472553" cy="545798"/>
            </a:xfrm>
          </p:grpSpPr>
          <p:sp>
            <p:nvSpPr>
              <p:cNvPr id="1385" name="Google Shape;1385;p39"/>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9"/>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9"/>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9"/>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89" name="Google Shape;1389;p39"/>
          <p:cNvGrpSpPr/>
          <p:nvPr/>
        </p:nvGrpSpPr>
        <p:grpSpPr>
          <a:xfrm>
            <a:off x="708815" y="4269887"/>
            <a:ext cx="331101" cy="415757"/>
            <a:chOff x="2324107" y="1883406"/>
            <a:chExt cx="201070" cy="252464"/>
          </a:xfrm>
        </p:grpSpPr>
        <p:sp>
          <p:nvSpPr>
            <p:cNvPr id="1390" name="Google Shape;1390;p39"/>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9"/>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9"/>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9"/>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9"/>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5" name="Google Shape;1395;p39"/>
          <p:cNvSpPr txBox="1"/>
          <p:nvPr/>
        </p:nvSpPr>
        <p:spPr>
          <a:xfrm>
            <a:off x="874365" y="2205960"/>
            <a:ext cx="2961990"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 The main objective of rapid application development methodology is to accelerate the entire software development process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 The goal is easily achievable because it allows active user participation in the development process</a:t>
            </a:r>
            <a:endParaRPr/>
          </a:p>
        </p:txBody>
      </p:sp>
      <p:pic>
        <p:nvPicPr>
          <p:cNvPr id="1396" name="Google Shape;1396;p39"/>
          <p:cNvPicPr preferRelativeResize="0"/>
          <p:nvPr/>
        </p:nvPicPr>
        <p:blipFill rotWithShape="1">
          <a:blip r:embed="rId3">
            <a:alphaModFix/>
          </a:blip>
          <a:srcRect b="0" l="0" r="0" t="0"/>
          <a:stretch/>
        </p:blipFill>
        <p:spPr>
          <a:xfrm>
            <a:off x="3968387" y="2201141"/>
            <a:ext cx="4345961" cy="2094240"/>
          </a:xfrm>
          <a:prstGeom prst="rect">
            <a:avLst/>
          </a:prstGeom>
          <a:noFill/>
          <a:ln>
            <a:noFill/>
          </a:ln>
        </p:spPr>
      </p:pic>
      <p:sp>
        <p:nvSpPr>
          <p:cNvPr id="1397" name="Google Shape;1397;p39"/>
          <p:cNvSpPr txBox="1"/>
          <p:nvPr/>
        </p:nvSpPr>
        <p:spPr>
          <a:xfrm>
            <a:off x="5330637" y="4421333"/>
            <a:ext cx="30525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Phases in Rad</a:t>
            </a:r>
            <a:endParaRPr b="0" i="0" sz="1400" u="none" cap="none" strike="noStrike">
              <a:solidFill>
                <a:srgbClr val="000000"/>
              </a:solidFill>
              <a:latin typeface="Advent Pro"/>
              <a:ea typeface="Advent Pro"/>
              <a:cs typeface="Advent Pro"/>
              <a:sym typeface="Advent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40"/>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Merits and limitations of RAD:</a:t>
            </a:r>
            <a:endParaRPr/>
          </a:p>
        </p:txBody>
      </p:sp>
      <p:grpSp>
        <p:nvGrpSpPr>
          <p:cNvPr id="1403" name="Google Shape;1403;p40"/>
          <p:cNvGrpSpPr/>
          <p:nvPr/>
        </p:nvGrpSpPr>
        <p:grpSpPr>
          <a:xfrm>
            <a:off x="8298105" y="823787"/>
            <a:ext cx="495850" cy="572706"/>
            <a:chOff x="-925625" y="3522382"/>
            <a:chExt cx="472553" cy="545798"/>
          </a:xfrm>
        </p:grpSpPr>
        <p:sp>
          <p:nvSpPr>
            <p:cNvPr id="1404" name="Google Shape;1404;p40"/>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0"/>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6" name="Google Shape;1406;p40"/>
            <p:cNvGrpSpPr/>
            <p:nvPr/>
          </p:nvGrpSpPr>
          <p:grpSpPr>
            <a:xfrm>
              <a:off x="-925625" y="3522382"/>
              <a:ext cx="472553" cy="545798"/>
              <a:chOff x="-925625" y="3522382"/>
              <a:chExt cx="472553" cy="545798"/>
            </a:xfrm>
          </p:grpSpPr>
          <p:sp>
            <p:nvSpPr>
              <p:cNvPr id="1407" name="Google Shape;1407;p40"/>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0"/>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0"/>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0"/>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11" name="Google Shape;1411;p40"/>
          <p:cNvGrpSpPr/>
          <p:nvPr/>
        </p:nvGrpSpPr>
        <p:grpSpPr>
          <a:xfrm>
            <a:off x="554448" y="4661773"/>
            <a:ext cx="331101" cy="415757"/>
            <a:chOff x="2324107" y="1883406"/>
            <a:chExt cx="201070" cy="252464"/>
          </a:xfrm>
        </p:grpSpPr>
        <p:sp>
          <p:nvSpPr>
            <p:cNvPr id="1412" name="Google Shape;1412;p40"/>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0"/>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0"/>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0"/>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0"/>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17" name="Google Shape;1417;p40"/>
          <p:cNvPicPr preferRelativeResize="0"/>
          <p:nvPr/>
        </p:nvPicPr>
        <p:blipFill rotWithShape="1">
          <a:blip r:embed="rId3">
            <a:alphaModFix/>
          </a:blip>
          <a:srcRect b="0" l="0" r="0" t="0"/>
          <a:stretch/>
        </p:blipFill>
        <p:spPr>
          <a:xfrm>
            <a:off x="720000" y="1182503"/>
            <a:ext cx="7720600" cy="3293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41"/>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When to use the RAD?</a:t>
            </a:r>
            <a:endParaRPr sz="3200"/>
          </a:p>
        </p:txBody>
      </p:sp>
      <p:sp>
        <p:nvSpPr>
          <p:cNvPr id="1423" name="Google Shape;1423;p41"/>
          <p:cNvSpPr txBox="1"/>
          <p:nvPr>
            <p:ph idx="1" type="subTitle"/>
          </p:nvPr>
        </p:nvSpPr>
        <p:spPr>
          <a:xfrm>
            <a:off x="804360" y="1336424"/>
            <a:ext cx="7493745" cy="2066794"/>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The common reason is the project have to meet a tight deadline. </a:t>
            </a:r>
            <a:endParaRPr/>
          </a:p>
          <a:p>
            <a:pPr indent="-285750" lvl="0" marL="285750" rtl="0" algn="l">
              <a:lnSpc>
                <a:spcPct val="100000"/>
              </a:lnSpc>
              <a:spcBef>
                <a:spcPts val="1600"/>
              </a:spcBef>
              <a:spcAft>
                <a:spcPts val="0"/>
              </a:spcAft>
              <a:buSzPts val="1400"/>
              <a:buFont typeface="Advent Pro"/>
              <a:buChar char="-"/>
            </a:pPr>
            <a:r>
              <a:rPr lang="en"/>
              <a:t>Reliably test the prototypes, a pool of users who can give consistent and reliable feedback on the prototypes =&gt; Easily change or fix in developing process.</a:t>
            </a:r>
            <a:endParaRPr/>
          </a:p>
          <a:p>
            <a:pPr indent="-285750" lvl="0" marL="285750" rtl="0" algn="l">
              <a:lnSpc>
                <a:spcPct val="100000"/>
              </a:lnSpc>
              <a:spcBef>
                <a:spcPts val="1600"/>
              </a:spcBef>
              <a:spcAft>
                <a:spcPts val="0"/>
              </a:spcAft>
              <a:buSzPts val="1400"/>
              <a:buFont typeface="Advent Pro"/>
              <a:buChar char="-"/>
            </a:pPr>
            <a:r>
              <a:rPr lang="en"/>
              <a:t>Compared to other development models, rapid application development is relatively inexpensive, but there are some instances where RAD can be expensive. Hiring talented staff means you’ll need to give them appropriate salaries</a:t>
            </a:r>
            <a:endParaRPr/>
          </a:p>
          <a:p>
            <a:pPr indent="-196850" lvl="1" marL="742950" rtl="0" algn="ctr">
              <a:lnSpc>
                <a:spcPct val="100000"/>
              </a:lnSpc>
              <a:spcBef>
                <a:spcPts val="3200"/>
              </a:spcBef>
              <a:spcAft>
                <a:spcPts val="0"/>
              </a:spcAft>
              <a:buSzPts val="1400"/>
              <a:buFont typeface="Advent Pro"/>
              <a:buNone/>
            </a:pPr>
            <a:r>
              <a:t/>
            </a:r>
            <a:endParaRPr/>
          </a:p>
          <a:p>
            <a:pPr indent="-196850" lvl="0" marL="285750" rtl="0" algn="l">
              <a:lnSpc>
                <a:spcPct val="100000"/>
              </a:lnSpc>
              <a:spcBef>
                <a:spcPts val="1600"/>
              </a:spcBef>
              <a:spcAft>
                <a:spcPts val="0"/>
              </a:spcAft>
              <a:buSzPts val="1400"/>
              <a:buFont typeface="Advent Pro"/>
              <a:buNone/>
            </a:pPr>
            <a:r>
              <a:t/>
            </a:r>
            <a:endParaRPr/>
          </a:p>
          <a:p>
            <a:pPr indent="-196850" lvl="0" marL="285750" rtl="0" algn="l">
              <a:lnSpc>
                <a:spcPct val="100000"/>
              </a:lnSpc>
              <a:spcBef>
                <a:spcPts val="1600"/>
              </a:spcBef>
              <a:spcAft>
                <a:spcPts val="0"/>
              </a:spcAft>
              <a:buSzPts val="1400"/>
              <a:buFont typeface="Advent Pro"/>
              <a:buNone/>
            </a:pPr>
            <a:r>
              <a:t/>
            </a:r>
            <a:endParaRPr/>
          </a:p>
          <a:p>
            <a:pPr indent="-196850" lvl="0" marL="285750" rtl="0" algn="l">
              <a:lnSpc>
                <a:spcPct val="100000"/>
              </a:lnSpc>
              <a:spcBef>
                <a:spcPts val="1600"/>
              </a:spcBef>
              <a:spcAft>
                <a:spcPts val="1600"/>
              </a:spcAft>
              <a:buSzPts val="1400"/>
              <a:buFont typeface="Advent Pro"/>
              <a:buNone/>
            </a:pPr>
            <a:r>
              <a:t/>
            </a:r>
            <a:endParaRPr/>
          </a:p>
        </p:txBody>
      </p:sp>
      <p:grpSp>
        <p:nvGrpSpPr>
          <p:cNvPr id="1424" name="Google Shape;1424;p41"/>
          <p:cNvGrpSpPr/>
          <p:nvPr/>
        </p:nvGrpSpPr>
        <p:grpSpPr>
          <a:xfrm>
            <a:off x="8298105" y="823787"/>
            <a:ext cx="495850" cy="572706"/>
            <a:chOff x="-925625" y="3522382"/>
            <a:chExt cx="472553" cy="545798"/>
          </a:xfrm>
        </p:grpSpPr>
        <p:sp>
          <p:nvSpPr>
            <p:cNvPr id="1425" name="Google Shape;1425;p41"/>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1"/>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7" name="Google Shape;1427;p41"/>
            <p:cNvGrpSpPr/>
            <p:nvPr/>
          </p:nvGrpSpPr>
          <p:grpSpPr>
            <a:xfrm>
              <a:off x="-925625" y="3522382"/>
              <a:ext cx="472553" cy="545798"/>
              <a:chOff x="-925625" y="3522382"/>
              <a:chExt cx="472553" cy="545798"/>
            </a:xfrm>
          </p:grpSpPr>
          <p:sp>
            <p:nvSpPr>
              <p:cNvPr id="1428" name="Google Shape;1428;p41"/>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1"/>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1"/>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1"/>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32" name="Google Shape;1432;p41"/>
          <p:cNvGrpSpPr/>
          <p:nvPr/>
        </p:nvGrpSpPr>
        <p:grpSpPr>
          <a:xfrm>
            <a:off x="708815" y="4269887"/>
            <a:ext cx="331101" cy="415757"/>
            <a:chOff x="2324107" y="1883406"/>
            <a:chExt cx="201070" cy="252464"/>
          </a:xfrm>
        </p:grpSpPr>
        <p:sp>
          <p:nvSpPr>
            <p:cNvPr id="1433" name="Google Shape;1433;p41"/>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1"/>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1"/>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1"/>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1"/>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grpSp>
        <p:nvGrpSpPr>
          <p:cNvPr id="1442" name="Google Shape;1442;p42"/>
          <p:cNvGrpSpPr/>
          <p:nvPr/>
        </p:nvGrpSpPr>
        <p:grpSpPr>
          <a:xfrm>
            <a:off x="3453207" y="348955"/>
            <a:ext cx="1054153" cy="934517"/>
            <a:chOff x="4763653" y="1872039"/>
            <a:chExt cx="640317" cy="567647"/>
          </a:xfrm>
        </p:grpSpPr>
        <p:sp>
          <p:nvSpPr>
            <p:cNvPr id="1443" name="Google Shape;1443;p42"/>
            <p:cNvSpPr/>
            <p:nvPr/>
          </p:nvSpPr>
          <p:spPr>
            <a:xfrm>
              <a:off x="5023327" y="2075364"/>
              <a:ext cx="16896" cy="16852"/>
            </a:xfrm>
            <a:custGeom>
              <a:rect b="b" l="l" r="r" t="t"/>
              <a:pathLst>
                <a:path extrusionOk="0" h="381" w="382">
                  <a:moveTo>
                    <a:pt x="165" y="0"/>
                  </a:moveTo>
                  <a:cubicBezTo>
                    <a:pt x="134" y="10"/>
                    <a:pt x="103" y="21"/>
                    <a:pt x="73" y="41"/>
                  </a:cubicBezTo>
                  <a:cubicBezTo>
                    <a:pt x="62" y="51"/>
                    <a:pt x="52" y="62"/>
                    <a:pt x="41" y="82"/>
                  </a:cubicBezTo>
                  <a:cubicBezTo>
                    <a:pt x="21" y="103"/>
                    <a:pt x="11" y="133"/>
                    <a:pt x="0" y="175"/>
                  </a:cubicBezTo>
                  <a:cubicBezTo>
                    <a:pt x="0" y="195"/>
                    <a:pt x="0" y="216"/>
                    <a:pt x="11" y="247"/>
                  </a:cubicBezTo>
                  <a:lnTo>
                    <a:pt x="41" y="309"/>
                  </a:lnTo>
                  <a:cubicBezTo>
                    <a:pt x="62" y="329"/>
                    <a:pt x="83" y="339"/>
                    <a:pt x="103" y="350"/>
                  </a:cubicBezTo>
                  <a:cubicBezTo>
                    <a:pt x="124" y="370"/>
                    <a:pt x="144" y="380"/>
                    <a:pt x="175" y="380"/>
                  </a:cubicBezTo>
                  <a:lnTo>
                    <a:pt x="226" y="380"/>
                  </a:lnTo>
                  <a:cubicBezTo>
                    <a:pt x="258" y="370"/>
                    <a:pt x="288" y="360"/>
                    <a:pt x="309" y="339"/>
                  </a:cubicBezTo>
                  <a:lnTo>
                    <a:pt x="350" y="298"/>
                  </a:lnTo>
                  <a:cubicBezTo>
                    <a:pt x="370" y="277"/>
                    <a:pt x="381" y="247"/>
                    <a:pt x="381" y="206"/>
                  </a:cubicBezTo>
                  <a:cubicBezTo>
                    <a:pt x="381" y="185"/>
                    <a:pt x="381" y="165"/>
                    <a:pt x="370" y="133"/>
                  </a:cubicBezTo>
                  <a:cubicBezTo>
                    <a:pt x="370" y="113"/>
                    <a:pt x="361" y="92"/>
                    <a:pt x="340" y="72"/>
                  </a:cubicBezTo>
                  <a:cubicBezTo>
                    <a:pt x="329" y="51"/>
                    <a:pt x="309" y="31"/>
                    <a:pt x="288" y="31"/>
                  </a:cubicBezTo>
                  <a:cubicBezTo>
                    <a:pt x="268" y="10"/>
                    <a:pt x="23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2"/>
            <p:cNvSpPr/>
            <p:nvPr/>
          </p:nvSpPr>
          <p:spPr>
            <a:xfrm>
              <a:off x="4937831" y="2109023"/>
              <a:ext cx="35074" cy="34588"/>
            </a:xfrm>
            <a:custGeom>
              <a:rect b="b" l="l" r="r" t="t"/>
              <a:pathLst>
                <a:path extrusionOk="0" h="782" w="793">
                  <a:moveTo>
                    <a:pt x="329" y="0"/>
                  </a:moveTo>
                  <a:cubicBezTo>
                    <a:pt x="267" y="10"/>
                    <a:pt x="206" y="41"/>
                    <a:pt x="144" y="82"/>
                  </a:cubicBezTo>
                  <a:cubicBezTo>
                    <a:pt x="124" y="103"/>
                    <a:pt x="103" y="133"/>
                    <a:pt x="82" y="154"/>
                  </a:cubicBezTo>
                  <a:cubicBezTo>
                    <a:pt x="41" y="216"/>
                    <a:pt x="11" y="277"/>
                    <a:pt x="11" y="350"/>
                  </a:cubicBezTo>
                  <a:cubicBezTo>
                    <a:pt x="0" y="401"/>
                    <a:pt x="0" y="453"/>
                    <a:pt x="21" y="504"/>
                  </a:cubicBezTo>
                  <a:cubicBezTo>
                    <a:pt x="31" y="555"/>
                    <a:pt x="52" y="596"/>
                    <a:pt x="93" y="638"/>
                  </a:cubicBezTo>
                  <a:cubicBezTo>
                    <a:pt x="124" y="679"/>
                    <a:pt x="165" y="709"/>
                    <a:pt x="206" y="730"/>
                  </a:cubicBezTo>
                  <a:cubicBezTo>
                    <a:pt x="247" y="761"/>
                    <a:pt x="299" y="771"/>
                    <a:pt x="350" y="782"/>
                  </a:cubicBezTo>
                  <a:cubicBezTo>
                    <a:pt x="391" y="782"/>
                    <a:pt x="422" y="771"/>
                    <a:pt x="463" y="771"/>
                  </a:cubicBezTo>
                  <a:cubicBezTo>
                    <a:pt x="525" y="761"/>
                    <a:pt x="587" y="740"/>
                    <a:pt x="638" y="689"/>
                  </a:cubicBezTo>
                  <a:cubicBezTo>
                    <a:pt x="669" y="668"/>
                    <a:pt x="689" y="647"/>
                    <a:pt x="710" y="617"/>
                  </a:cubicBezTo>
                  <a:cubicBezTo>
                    <a:pt x="751" y="565"/>
                    <a:pt x="782" y="504"/>
                    <a:pt x="782" y="432"/>
                  </a:cubicBezTo>
                  <a:cubicBezTo>
                    <a:pt x="792" y="380"/>
                    <a:pt x="792" y="329"/>
                    <a:pt x="772" y="277"/>
                  </a:cubicBezTo>
                  <a:cubicBezTo>
                    <a:pt x="761" y="226"/>
                    <a:pt x="731" y="185"/>
                    <a:pt x="699" y="144"/>
                  </a:cubicBezTo>
                  <a:cubicBezTo>
                    <a:pt x="669" y="103"/>
                    <a:pt x="628" y="72"/>
                    <a:pt x="587" y="51"/>
                  </a:cubicBezTo>
                  <a:cubicBezTo>
                    <a:pt x="535" y="21"/>
                    <a:pt x="494" y="0"/>
                    <a:pt x="43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2"/>
            <p:cNvSpPr/>
            <p:nvPr/>
          </p:nvSpPr>
          <p:spPr>
            <a:xfrm>
              <a:off x="4996878" y="2143832"/>
              <a:ext cx="25211" cy="22867"/>
            </a:xfrm>
            <a:custGeom>
              <a:rect b="b" l="l" r="r" t="t"/>
              <a:pathLst>
                <a:path extrusionOk="0" h="517" w="570">
                  <a:moveTo>
                    <a:pt x="282" y="1"/>
                  </a:moveTo>
                  <a:cubicBezTo>
                    <a:pt x="159" y="1"/>
                    <a:pt x="37" y="74"/>
                    <a:pt x="22" y="231"/>
                  </a:cubicBezTo>
                  <a:cubicBezTo>
                    <a:pt x="0" y="414"/>
                    <a:pt x="146" y="517"/>
                    <a:pt x="290" y="517"/>
                  </a:cubicBezTo>
                  <a:cubicBezTo>
                    <a:pt x="412" y="517"/>
                    <a:pt x="533" y="443"/>
                    <a:pt x="547" y="282"/>
                  </a:cubicBezTo>
                  <a:cubicBezTo>
                    <a:pt x="569"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2"/>
            <p:cNvSpPr/>
            <p:nvPr/>
          </p:nvSpPr>
          <p:spPr>
            <a:xfrm>
              <a:off x="4958752" y="2061697"/>
              <a:ext cx="18709" cy="18665"/>
            </a:xfrm>
            <a:custGeom>
              <a:rect b="b" l="l" r="r" t="t"/>
              <a:pathLst>
                <a:path extrusionOk="0" h="422" w="423">
                  <a:moveTo>
                    <a:pt x="237" y="1"/>
                  </a:moveTo>
                  <a:cubicBezTo>
                    <a:pt x="216" y="1"/>
                    <a:pt x="196" y="11"/>
                    <a:pt x="175" y="11"/>
                  </a:cubicBezTo>
                  <a:cubicBezTo>
                    <a:pt x="144" y="11"/>
                    <a:pt x="114" y="31"/>
                    <a:pt x="82" y="52"/>
                  </a:cubicBezTo>
                  <a:cubicBezTo>
                    <a:pt x="73" y="62"/>
                    <a:pt x="62" y="72"/>
                    <a:pt x="52" y="93"/>
                  </a:cubicBezTo>
                  <a:cubicBezTo>
                    <a:pt x="21" y="113"/>
                    <a:pt x="11" y="155"/>
                    <a:pt x="11" y="186"/>
                  </a:cubicBezTo>
                  <a:cubicBezTo>
                    <a:pt x="0" y="216"/>
                    <a:pt x="11" y="247"/>
                    <a:pt x="21" y="268"/>
                  </a:cubicBezTo>
                  <a:cubicBezTo>
                    <a:pt x="21" y="298"/>
                    <a:pt x="31" y="319"/>
                    <a:pt x="52" y="340"/>
                  </a:cubicBezTo>
                  <a:cubicBezTo>
                    <a:pt x="73" y="360"/>
                    <a:pt x="93" y="381"/>
                    <a:pt x="114" y="391"/>
                  </a:cubicBezTo>
                  <a:cubicBezTo>
                    <a:pt x="134" y="412"/>
                    <a:pt x="165" y="412"/>
                    <a:pt x="196" y="422"/>
                  </a:cubicBezTo>
                  <a:cubicBezTo>
                    <a:pt x="206" y="412"/>
                    <a:pt x="226" y="412"/>
                    <a:pt x="247" y="412"/>
                  </a:cubicBezTo>
                  <a:cubicBezTo>
                    <a:pt x="288" y="412"/>
                    <a:pt x="319" y="391"/>
                    <a:pt x="340" y="371"/>
                  </a:cubicBezTo>
                  <a:cubicBezTo>
                    <a:pt x="360" y="360"/>
                    <a:pt x="370" y="350"/>
                    <a:pt x="381" y="330"/>
                  </a:cubicBezTo>
                  <a:cubicBezTo>
                    <a:pt x="402" y="309"/>
                    <a:pt x="411" y="268"/>
                    <a:pt x="422" y="237"/>
                  </a:cubicBezTo>
                  <a:cubicBezTo>
                    <a:pt x="422" y="206"/>
                    <a:pt x="422" y="175"/>
                    <a:pt x="411" y="155"/>
                  </a:cubicBezTo>
                  <a:cubicBezTo>
                    <a:pt x="402" y="124"/>
                    <a:pt x="391" y="104"/>
                    <a:pt x="370" y="83"/>
                  </a:cubicBezTo>
                  <a:cubicBezTo>
                    <a:pt x="360" y="62"/>
                    <a:pt x="340" y="42"/>
                    <a:pt x="309" y="31"/>
                  </a:cubicBezTo>
                  <a:cubicBezTo>
                    <a:pt x="288" y="11"/>
                    <a:pt x="267" y="1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2"/>
            <p:cNvSpPr/>
            <p:nvPr/>
          </p:nvSpPr>
          <p:spPr>
            <a:xfrm>
              <a:off x="5001920" y="2018882"/>
              <a:ext cx="13313" cy="12429"/>
            </a:xfrm>
            <a:custGeom>
              <a:rect b="b" l="l" r="r" t="t"/>
              <a:pathLst>
                <a:path extrusionOk="0" h="281" w="301">
                  <a:moveTo>
                    <a:pt x="149" y="1"/>
                  </a:moveTo>
                  <a:cubicBezTo>
                    <a:pt x="84" y="1"/>
                    <a:pt x="21" y="41"/>
                    <a:pt x="11" y="125"/>
                  </a:cubicBezTo>
                  <a:cubicBezTo>
                    <a:pt x="0" y="226"/>
                    <a:pt x="76" y="280"/>
                    <a:pt x="152" y="280"/>
                  </a:cubicBezTo>
                  <a:cubicBezTo>
                    <a:pt x="216" y="280"/>
                    <a:pt x="280" y="241"/>
                    <a:pt x="289" y="156"/>
                  </a:cubicBezTo>
                  <a:cubicBezTo>
                    <a:pt x="300" y="56"/>
                    <a:pt x="224" y="1"/>
                    <a:pt x="1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2"/>
            <p:cNvSpPr/>
            <p:nvPr/>
          </p:nvSpPr>
          <p:spPr>
            <a:xfrm>
              <a:off x="4935089" y="2005127"/>
              <a:ext cx="22778" cy="21142"/>
            </a:xfrm>
            <a:custGeom>
              <a:rect b="b" l="l" r="r" t="t"/>
              <a:pathLst>
                <a:path extrusionOk="0" h="478" w="515">
                  <a:moveTo>
                    <a:pt x="260" y="0"/>
                  </a:moveTo>
                  <a:cubicBezTo>
                    <a:pt x="246" y="0"/>
                    <a:pt x="231" y="8"/>
                    <a:pt x="217" y="14"/>
                  </a:cubicBezTo>
                  <a:lnTo>
                    <a:pt x="176" y="14"/>
                  </a:lnTo>
                  <a:cubicBezTo>
                    <a:pt x="165" y="14"/>
                    <a:pt x="144" y="25"/>
                    <a:pt x="124" y="25"/>
                  </a:cubicBezTo>
                  <a:cubicBezTo>
                    <a:pt x="93" y="46"/>
                    <a:pt x="73" y="56"/>
                    <a:pt x="62" y="76"/>
                  </a:cubicBezTo>
                  <a:cubicBezTo>
                    <a:pt x="42" y="87"/>
                    <a:pt x="32" y="107"/>
                    <a:pt x="21" y="128"/>
                  </a:cubicBezTo>
                  <a:cubicBezTo>
                    <a:pt x="11" y="149"/>
                    <a:pt x="0" y="179"/>
                    <a:pt x="0" y="210"/>
                  </a:cubicBezTo>
                  <a:lnTo>
                    <a:pt x="0" y="261"/>
                  </a:lnTo>
                  <a:cubicBezTo>
                    <a:pt x="0" y="282"/>
                    <a:pt x="11" y="302"/>
                    <a:pt x="11" y="323"/>
                  </a:cubicBezTo>
                  <a:cubicBezTo>
                    <a:pt x="21" y="344"/>
                    <a:pt x="42" y="364"/>
                    <a:pt x="62" y="385"/>
                  </a:cubicBezTo>
                  <a:cubicBezTo>
                    <a:pt x="83" y="405"/>
                    <a:pt x="103" y="426"/>
                    <a:pt x="135" y="436"/>
                  </a:cubicBezTo>
                  <a:lnTo>
                    <a:pt x="155" y="436"/>
                  </a:lnTo>
                  <a:cubicBezTo>
                    <a:pt x="165" y="446"/>
                    <a:pt x="186" y="457"/>
                    <a:pt x="196" y="457"/>
                  </a:cubicBezTo>
                  <a:cubicBezTo>
                    <a:pt x="227" y="478"/>
                    <a:pt x="258" y="478"/>
                    <a:pt x="288" y="478"/>
                  </a:cubicBezTo>
                  <a:cubicBezTo>
                    <a:pt x="320" y="478"/>
                    <a:pt x="350" y="467"/>
                    <a:pt x="381" y="457"/>
                  </a:cubicBezTo>
                  <a:cubicBezTo>
                    <a:pt x="391" y="446"/>
                    <a:pt x="412" y="436"/>
                    <a:pt x="432" y="426"/>
                  </a:cubicBezTo>
                  <a:cubicBezTo>
                    <a:pt x="453" y="405"/>
                    <a:pt x="473" y="385"/>
                    <a:pt x="484" y="354"/>
                  </a:cubicBezTo>
                  <a:cubicBezTo>
                    <a:pt x="505" y="323"/>
                    <a:pt x="515" y="293"/>
                    <a:pt x="515" y="261"/>
                  </a:cubicBezTo>
                  <a:lnTo>
                    <a:pt x="515" y="200"/>
                  </a:lnTo>
                  <a:cubicBezTo>
                    <a:pt x="515" y="169"/>
                    <a:pt x="505" y="138"/>
                    <a:pt x="484" y="117"/>
                  </a:cubicBezTo>
                  <a:cubicBezTo>
                    <a:pt x="464" y="87"/>
                    <a:pt x="443" y="66"/>
                    <a:pt x="422" y="46"/>
                  </a:cubicBezTo>
                  <a:cubicBezTo>
                    <a:pt x="402" y="35"/>
                    <a:pt x="381" y="25"/>
                    <a:pt x="371" y="14"/>
                  </a:cubicBezTo>
                  <a:cubicBezTo>
                    <a:pt x="349" y="8"/>
                    <a:pt x="327" y="0"/>
                    <a:pt x="306" y="0"/>
                  </a:cubicBezTo>
                  <a:cubicBezTo>
                    <a:pt x="297" y="0"/>
                    <a:pt x="287" y="1"/>
                    <a:pt x="278" y="5"/>
                  </a:cubicBezTo>
                  <a:cubicBezTo>
                    <a:pt x="272" y="1"/>
                    <a:pt x="266" y="0"/>
                    <a:pt x="26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2"/>
            <p:cNvSpPr/>
            <p:nvPr/>
          </p:nvSpPr>
          <p:spPr>
            <a:xfrm>
              <a:off x="4887718" y="2045376"/>
              <a:ext cx="27953" cy="25432"/>
            </a:xfrm>
            <a:custGeom>
              <a:rect b="b" l="l" r="r" t="t"/>
              <a:pathLst>
                <a:path extrusionOk="0" h="575" w="632">
                  <a:moveTo>
                    <a:pt x="311" y="0"/>
                  </a:moveTo>
                  <a:cubicBezTo>
                    <a:pt x="176" y="0"/>
                    <a:pt x="42" y="81"/>
                    <a:pt x="23" y="256"/>
                  </a:cubicBezTo>
                  <a:cubicBezTo>
                    <a:pt x="0" y="462"/>
                    <a:pt x="161" y="575"/>
                    <a:pt x="321" y="575"/>
                  </a:cubicBezTo>
                  <a:cubicBezTo>
                    <a:pt x="456" y="575"/>
                    <a:pt x="590" y="493"/>
                    <a:pt x="609" y="318"/>
                  </a:cubicBezTo>
                  <a:cubicBezTo>
                    <a:pt x="631" y="113"/>
                    <a:pt x="470" y="0"/>
                    <a:pt x="3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2"/>
            <p:cNvSpPr/>
            <p:nvPr/>
          </p:nvSpPr>
          <p:spPr>
            <a:xfrm>
              <a:off x="4891434" y="2108094"/>
              <a:ext cx="25078" cy="24592"/>
            </a:xfrm>
            <a:custGeom>
              <a:rect b="b" l="l" r="r" t="t"/>
              <a:pathLst>
                <a:path extrusionOk="0" h="556" w="567">
                  <a:moveTo>
                    <a:pt x="237" y="1"/>
                  </a:moveTo>
                  <a:cubicBezTo>
                    <a:pt x="185" y="10"/>
                    <a:pt x="144" y="31"/>
                    <a:pt x="103" y="62"/>
                  </a:cubicBezTo>
                  <a:lnTo>
                    <a:pt x="52" y="113"/>
                  </a:lnTo>
                  <a:cubicBezTo>
                    <a:pt x="21" y="154"/>
                    <a:pt x="11" y="195"/>
                    <a:pt x="0" y="247"/>
                  </a:cubicBezTo>
                  <a:cubicBezTo>
                    <a:pt x="0" y="288"/>
                    <a:pt x="0" y="319"/>
                    <a:pt x="11" y="360"/>
                  </a:cubicBezTo>
                  <a:cubicBezTo>
                    <a:pt x="21" y="391"/>
                    <a:pt x="41" y="422"/>
                    <a:pt x="62" y="453"/>
                  </a:cubicBezTo>
                  <a:cubicBezTo>
                    <a:pt x="83" y="483"/>
                    <a:pt x="114" y="504"/>
                    <a:pt x="144" y="515"/>
                  </a:cubicBezTo>
                  <a:cubicBezTo>
                    <a:pt x="176" y="535"/>
                    <a:pt x="217" y="556"/>
                    <a:pt x="247" y="556"/>
                  </a:cubicBezTo>
                  <a:lnTo>
                    <a:pt x="329" y="556"/>
                  </a:lnTo>
                  <a:cubicBezTo>
                    <a:pt x="370" y="545"/>
                    <a:pt x="412" y="525"/>
                    <a:pt x="453" y="494"/>
                  </a:cubicBezTo>
                  <a:lnTo>
                    <a:pt x="505" y="442"/>
                  </a:lnTo>
                  <a:cubicBezTo>
                    <a:pt x="535" y="401"/>
                    <a:pt x="556" y="360"/>
                    <a:pt x="556" y="309"/>
                  </a:cubicBezTo>
                  <a:cubicBezTo>
                    <a:pt x="566" y="268"/>
                    <a:pt x="556" y="227"/>
                    <a:pt x="546" y="195"/>
                  </a:cubicBezTo>
                  <a:cubicBezTo>
                    <a:pt x="535" y="165"/>
                    <a:pt x="525" y="134"/>
                    <a:pt x="494" y="103"/>
                  </a:cubicBezTo>
                  <a:cubicBezTo>
                    <a:pt x="473" y="72"/>
                    <a:pt x="443" y="52"/>
                    <a:pt x="412" y="31"/>
                  </a:cubicBezTo>
                  <a:cubicBezTo>
                    <a:pt x="381" y="10"/>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2"/>
            <p:cNvSpPr/>
            <p:nvPr/>
          </p:nvSpPr>
          <p:spPr>
            <a:xfrm>
              <a:off x="4831325" y="2069437"/>
              <a:ext cx="34101" cy="30961"/>
            </a:xfrm>
            <a:custGeom>
              <a:rect b="b" l="l" r="r" t="t"/>
              <a:pathLst>
                <a:path extrusionOk="0" h="700" w="771">
                  <a:moveTo>
                    <a:pt x="373" y="0"/>
                  </a:moveTo>
                  <a:cubicBezTo>
                    <a:pt x="209" y="0"/>
                    <a:pt x="46" y="98"/>
                    <a:pt x="23" y="309"/>
                  </a:cubicBezTo>
                  <a:cubicBezTo>
                    <a:pt x="0" y="561"/>
                    <a:pt x="203" y="700"/>
                    <a:pt x="399" y="700"/>
                  </a:cubicBezTo>
                  <a:cubicBezTo>
                    <a:pt x="564" y="700"/>
                    <a:pt x="724" y="602"/>
                    <a:pt x="742" y="391"/>
                  </a:cubicBezTo>
                  <a:cubicBezTo>
                    <a:pt x="771" y="139"/>
                    <a:pt x="570" y="0"/>
                    <a:pt x="3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2"/>
            <p:cNvSpPr/>
            <p:nvPr/>
          </p:nvSpPr>
          <p:spPr>
            <a:xfrm>
              <a:off x="4832652" y="2023084"/>
              <a:ext cx="20921" cy="17338"/>
            </a:xfrm>
            <a:custGeom>
              <a:rect b="b" l="l" r="r" t="t"/>
              <a:pathLst>
                <a:path extrusionOk="0" h="392" w="473">
                  <a:moveTo>
                    <a:pt x="211" y="0"/>
                  </a:moveTo>
                  <a:cubicBezTo>
                    <a:pt x="104" y="0"/>
                    <a:pt x="1" y="64"/>
                    <a:pt x="34" y="205"/>
                  </a:cubicBezTo>
                  <a:cubicBezTo>
                    <a:pt x="44" y="225"/>
                    <a:pt x="44" y="236"/>
                    <a:pt x="44" y="246"/>
                  </a:cubicBezTo>
                  <a:cubicBezTo>
                    <a:pt x="67" y="342"/>
                    <a:pt x="141" y="391"/>
                    <a:pt x="216" y="391"/>
                  </a:cubicBezTo>
                  <a:cubicBezTo>
                    <a:pt x="278" y="391"/>
                    <a:pt x="341" y="357"/>
                    <a:pt x="373" y="287"/>
                  </a:cubicBezTo>
                  <a:cubicBezTo>
                    <a:pt x="383" y="267"/>
                    <a:pt x="394" y="257"/>
                    <a:pt x="394" y="246"/>
                  </a:cubicBezTo>
                  <a:cubicBezTo>
                    <a:pt x="472" y="90"/>
                    <a:pt x="338" y="0"/>
                    <a:pt x="2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2"/>
            <p:cNvSpPr/>
            <p:nvPr/>
          </p:nvSpPr>
          <p:spPr>
            <a:xfrm>
              <a:off x="4868257" y="1981906"/>
              <a:ext cx="19152" cy="17250"/>
            </a:xfrm>
            <a:custGeom>
              <a:rect b="b" l="l" r="r" t="t"/>
              <a:pathLst>
                <a:path extrusionOk="0" h="390" w="433">
                  <a:moveTo>
                    <a:pt x="237" y="0"/>
                  </a:moveTo>
                  <a:cubicBezTo>
                    <a:pt x="217" y="0"/>
                    <a:pt x="199" y="5"/>
                    <a:pt x="185" y="5"/>
                  </a:cubicBezTo>
                  <a:cubicBezTo>
                    <a:pt x="175" y="5"/>
                    <a:pt x="165" y="15"/>
                    <a:pt x="154" y="15"/>
                  </a:cubicBezTo>
                  <a:cubicBezTo>
                    <a:pt x="134" y="15"/>
                    <a:pt x="124" y="25"/>
                    <a:pt x="113" y="25"/>
                  </a:cubicBezTo>
                  <a:cubicBezTo>
                    <a:pt x="83" y="36"/>
                    <a:pt x="72" y="46"/>
                    <a:pt x="51" y="66"/>
                  </a:cubicBezTo>
                  <a:cubicBezTo>
                    <a:pt x="41" y="77"/>
                    <a:pt x="31" y="87"/>
                    <a:pt x="31" y="108"/>
                  </a:cubicBezTo>
                  <a:cubicBezTo>
                    <a:pt x="10" y="118"/>
                    <a:pt x="10" y="149"/>
                    <a:pt x="0" y="169"/>
                  </a:cubicBezTo>
                  <a:lnTo>
                    <a:pt x="10" y="221"/>
                  </a:lnTo>
                  <a:cubicBezTo>
                    <a:pt x="10" y="231"/>
                    <a:pt x="10" y="252"/>
                    <a:pt x="21" y="262"/>
                  </a:cubicBezTo>
                  <a:cubicBezTo>
                    <a:pt x="31" y="283"/>
                    <a:pt x="41" y="303"/>
                    <a:pt x="62" y="313"/>
                  </a:cubicBezTo>
                  <a:cubicBezTo>
                    <a:pt x="72" y="334"/>
                    <a:pt x="92" y="345"/>
                    <a:pt x="113" y="354"/>
                  </a:cubicBezTo>
                  <a:cubicBezTo>
                    <a:pt x="124" y="354"/>
                    <a:pt x="134" y="365"/>
                    <a:pt x="144" y="365"/>
                  </a:cubicBezTo>
                  <a:cubicBezTo>
                    <a:pt x="165" y="375"/>
                    <a:pt x="195" y="386"/>
                    <a:pt x="227" y="386"/>
                  </a:cubicBezTo>
                  <a:cubicBezTo>
                    <a:pt x="232" y="389"/>
                    <a:pt x="239" y="390"/>
                    <a:pt x="246" y="390"/>
                  </a:cubicBezTo>
                  <a:cubicBezTo>
                    <a:pt x="264" y="390"/>
                    <a:pt x="283" y="383"/>
                    <a:pt x="298" y="375"/>
                  </a:cubicBezTo>
                  <a:cubicBezTo>
                    <a:pt x="319" y="375"/>
                    <a:pt x="350" y="365"/>
                    <a:pt x="370" y="345"/>
                  </a:cubicBezTo>
                  <a:cubicBezTo>
                    <a:pt x="391" y="334"/>
                    <a:pt x="401" y="313"/>
                    <a:pt x="412" y="293"/>
                  </a:cubicBezTo>
                  <a:cubicBezTo>
                    <a:pt x="432" y="262"/>
                    <a:pt x="432" y="242"/>
                    <a:pt x="432" y="221"/>
                  </a:cubicBezTo>
                  <a:lnTo>
                    <a:pt x="432" y="159"/>
                  </a:lnTo>
                  <a:cubicBezTo>
                    <a:pt x="432" y="128"/>
                    <a:pt x="412" y="98"/>
                    <a:pt x="391" y="77"/>
                  </a:cubicBezTo>
                  <a:cubicBezTo>
                    <a:pt x="380" y="57"/>
                    <a:pt x="370" y="46"/>
                    <a:pt x="360" y="36"/>
                  </a:cubicBezTo>
                  <a:cubicBezTo>
                    <a:pt x="329" y="15"/>
                    <a:pt x="298" y="5"/>
                    <a:pt x="268" y="5"/>
                  </a:cubicBezTo>
                  <a:cubicBezTo>
                    <a:pt x="257" y="2"/>
                    <a:pt x="247"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42"/>
            <p:cNvSpPr/>
            <p:nvPr/>
          </p:nvSpPr>
          <p:spPr>
            <a:xfrm>
              <a:off x="4926464" y="1935288"/>
              <a:ext cx="20965" cy="21363"/>
            </a:xfrm>
            <a:custGeom>
              <a:rect b="b" l="l" r="r" t="t"/>
              <a:pathLst>
                <a:path extrusionOk="0" h="483" w="474">
                  <a:moveTo>
                    <a:pt x="216" y="0"/>
                  </a:moveTo>
                  <a:lnTo>
                    <a:pt x="175" y="10"/>
                  </a:lnTo>
                  <a:cubicBezTo>
                    <a:pt x="144" y="21"/>
                    <a:pt x="134" y="41"/>
                    <a:pt x="113" y="62"/>
                  </a:cubicBezTo>
                  <a:cubicBezTo>
                    <a:pt x="103" y="62"/>
                    <a:pt x="103" y="62"/>
                    <a:pt x="93" y="72"/>
                  </a:cubicBezTo>
                  <a:cubicBezTo>
                    <a:pt x="72" y="92"/>
                    <a:pt x="51" y="113"/>
                    <a:pt x="42" y="144"/>
                  </a:cubicBezTo>
                  <a:cubicBezTo>
                    <a:pt x="21" y="165"/>
                    <a:pt x="10" y="195"/>
                    <a:pt x="10" y="226"/>
                  </a:cubicBezTo>
                  <a:cubicBezTo>
                    <a:pt x="0" y="257"/>
                    <a:pt x="10" y="288"/>
                    <a:pt x="21" y="318"/>
                  </a:cubicBezTo>
                  <a:cubicBezTo>
                    <a:pt x="21" y="350"/>
                    <a:pt x="42" y="380"/>
                    <a:pt x="62" y="401"/>
                  </a:cubicBezTo>
                  <a:cubicBezTo>
                    <a:pt x="83" y="432"/>
                    <a:pt x="103" y="442"/>
                    <a:pt x="134" y="462"/>
                  </a:cubicBezTo>
                  <a:cubicBezTo>
                    <a:pt x="154" y="473"/>
                    <a:pt x="186" y="483"/>
                    <a:pt x="216" y="483"/>
                  </a:cubicBezTo>
                  <a:lnTo>
                    <a:pt x="278" y="483"/>
                  </a:lnTo>
                  <a:cubicBezTo>
                    <a:pt x="319" y="483"/>
                    <a:pt x="360" y="462"/>
                    <a:pt x="391" y="442"/>
                  </a:cubicBezTo>
                  <a:cubicBezTo>
                    <a:pt x="401" y="421"/>
                    <a:pt x="422" y="411"/>
                    <a:pt x="432" y="391"/>
                  </a:cubicBezTo>
                  <a:cubicBezTo>
                    <a:pt x="453" y="360"/>
                    <a:pt x="473" y="318"/>
                    <a:pt x="473" y="277"/>
                  </a:cubicBezTo>
                  <a:lnTo>
                    <a:pt x="473" y="216"/>
                  </a:lnTo>
                  <a:cubicBezTo>
                    <a:pt x="473" y="185"/>
                    <a:pt x="463" y="154"/>
                    <a:pt x="442" y="133"/>
                  </a:cubicBezTo>
                  <a:lnTo>
                    <a:pt x="412" y="103"/>
                  </a:lnTo>
                  <a:cubicBezTo>
                    <a:pt x="412" y="82"/>
                    <a:pt x="391" y="62"/>
                    <a:pt x="381" y="51"/>
                  </a:cubicBezTo>
                  <a:cubicBezTo>
                    <a:pt x="371" y="41"/>
                    <a:pt x="360" y="31"/>
                    <a:pt x="339" y="21"/>
                  </a:cubicBezTo>
                  <a:cubicBezTo>
                    <a:pt x="319" y="1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42"/>
            <p:cNvSpPr/>
            <p:nvPr/>
          </p:nvSpPr>
          <p:spPr>
            <a:xfrm>
              <a:off x="4981043" y="1880708"/>
              <a:ext cx="27334" cy="26848"/>
            </a:xfrm>
            <a:custGeom>
              <a:rect b="b" l="l" r="r" t="t"/>
              <a:pathLst>
                <a:path extrusionOk="0" h="607" w="618">
                  <a:moveTo>
                    <a:pt x="309" y="0"/>
                  </a:moveTo>
                  <a:cubicBezTo>
                    <a:pt x="268" y="0"/>
                    <a:pt x="227" y="10"/>
                    <a:pt x="185" y="21"/>
                  </a:cubicBezTo>
                  <a:cubicBezTo>
                    <a:pt x="165" y="41"/>
                    <a:pt x="144" y="51"/>
                    <a:pt x="124" y="62"/>
                  </a:cubicBezTo>
                  <a:cubicBezTo>
                    <a:pt x="83" y="103"/>
                    <a:pt x="51" y="144"/>
                    <a:pt x="31" y="195"/>
                  </a:cubicBezTo>
                  <a:cubicBezTo>
                    <a:pt x="21" y="216"/>
                    <a:pt x="21" y="247"/>
                    <a:pt x="10" y="268"/>
                  </a:cubicBezTo>
                  <a:cubicBezTo>
                    <a:pt x="0" y="329"/>
                    <a:pt x="10" y="380"/>
                    <a:pt x="31" y="432"/>
                  </a:cubicBezTo>
                  <a:lnTo>
                    <a:pt x="72" y="494"/>
                  </a:lnTo>
                  <a:lnTo>
                    <a:pt x="83" y="494"/>
                  </a:lnTo>
                  <a:cubicBezTo>
                    <a:pt x="83" y="504"/>
                    <a:pt x="134" y="545"/>
                    <a:pt x="134" y="555"/>
                  </a:cubicBezTo>
                  <a:lnTo>
                    <a:pt x="195" y="586"/>
                  </a:lnTo>
                  <a:cubicBezTo>
                    <a:pt x="175" y="586"/>
                    <a:pt x="62" y="586"/>
                    <a:pt x="278" y="606"/>
                  </a:cubicBezTo>
                  <a:lnTo>
                    <a:pt x="360" y="606"/>
                  </a:lnTo>
                  <a:cubicBezTo>
                    <a:pt x="371" y="597"/>
                    <a:pt x="391" y="597"/>
                    <a:pt x="401" y="597"/>
                  </a:cubicBezTo>
                  <a:cubicBezTo>
                    <a:pt x="401" y="586"/>
                    <a:pt x="412" y="586"/>
                    <a:pt x="412" y="586"/>
                  </a:cubicBezTo>
                  <a:cubicBezTo>
                    <a:pt x="442" y="576"/>
                    <a:pt x="473" y="565"/>
                    <a:pt x="504" y="535"/>
                  </a:cubicBezTo>
                  <a:cubicBezTo>
                    <a:pt x="524" y="524"/>
                    <a:pt x="535" y="504"/>
                    <a:pt x="556" y="483"/>
                  </a:cubicBezTo>
                  <a:cubicBezTo>
                    <a:pt x="586" y="453"/>
                    <a:pt x="597" y="411"/>
                    <a:pt x="607" y="370"/>
                  </a:cubicBezTo>
                  <a:cubicBezTo>
                    <a:pt x="617" y="339"/>
                    <a:pt x="617" y="298"/>
                    <a:pt x="617" y="257"/>
                  </a:cubicBezTo>
                  <a:cubicBezTo>
                    <a:pt x="607" y="216"/>
                    <a:pt x="597" y="175"/>
                    <a:pt x="566" y="144"/>
                  </a:cubicBezTo>
                  <a:cubicBezTo>
                    <a:pt x="556" y="113"/>
                    <a:pt x="524" y="82"/>
                    <a:pt x="494" y="62"/>
                  </a:cubicBezTo>
                  <a:cubicBezTo>
                    <a:pt x="473" y="41"/>
                    <a:pt x="453" y="31"/>
                    <a:pt x="422" y="21"/>
                  </a:cubicBezTo>
                  <a:cubicBezTo>
                    <a:pt x="380" y="0"/>
                    <a:pt x="350" y="0"/>
                    <a:pt x="30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2"/>
            <p:cNvSpPr/>
            <p:nvPr/>
          </p:nvSpPr>
          <p:spPr>
            <a:xfrm>
              <a:off x="5011076" y="1947539"/>
              <a:ext cx="19107" cy="18709"/>
            </a:xfrm>
            <a:custGeom>
              <a:rect b="b" l="l" r="r" t="t"/>
              <a:pathLst>
                <a:path extrusionOk="0" h="423" w="432">
                  <a:moveTo>
                    <a:pt x="206" y="0"/>
                  </a:moveTo>
                  <a:cubicBezTo>
                    <a:pt x="185" y="0"/>
                    <a:pt x="165" y="0"/>
                    <a:pt x="154" y="11"/>
                  </a:cubicBezTo>
                  <a:cubicBezTo>
                    <a:pt x="123" y="21"/>
                    <a:pt x="103" y="32"/>
                    <a:pt x="82" y="52"/>
                  </a:cubicBezTo>
                  <a:lnTo>
                    <a:pt x="41" y="83"/>
                  </a:lnTo>
                  <a:cubicBezTo>
                    <a:pt x="30" y="103"/>
                    <a:pt x="21" y="114"/>
                    <a:pt x="10" y="134"/>
                  </a:cubicBezTo>
                  <a:cubicBezTo>
                    <a:pt x="0" y="165"/>
                    <a:pt x="0" y="185"/>
                    <a:pt x="0" y="217"/>
                  </a:cubicBezTo>
                  <a:cubicBezTo>
                    <a:pt x="0" y="247"/>
                    <a:pt x="10" y="268"/>
                    <a:pt x="21" y="299"/>
                  </a:cubicBezTo>
                  <a:lnTo>
                    <a:pt x="21" y="288"/>
                  </a:lnTo>
                  <a:cubicBezTo>
                    <a:pt x="30" y="309"/>
                    <a:pt x="30" y="329"/>
                    <a:pt x="41" y="340"/>
                  </a:cubicBezTo>
                  <a:lnTo>
                    <a:pt x="82" y="370"/>
                  </a:lnTo>
                  <a:lnTo>
                    <a:pt x="82" y="381"/>
                  </a:lnTo>
                  <a:cubicBezTo>
                    <a:pt x="103" y="391"/>
                    <a:pt x="113" y="402"/>
                    <a:pt x="133" y="402"/>
                  </a:cubicBezTo>
                  <a:cubicBezTo>
                    <a:pt x="165" y="422"/>
                    <a:pt x="185" y="422"/>
                    <a:pt x="216" y="422"/>
                  </a:cubicBezTo>
                  <a:cubicBezTo>
                    <a:pt x="236" y="422"/>
                    <a:pt x="257" y="422"/>
                    <a:pt x="267" y="412"/>
                  </a:cubicBezTo>
                  <a:cubicBezTo>
                    <a:pt x="298" y="402"/>
                    <a:pt x="318" y="391"/>
                    <a:pt x="339" y="370"/>
                  </a:cubicBezTo>
                  <a:lnTo>
                    <a:pt x="380" y="340"/>
                  </a:lnTo>
                  <a:cubicBezTo>
                    <a:pt x="391" y="319"/>
                    <a:pt x="401" y="309"/>
                    <a:pt x="401" y="288"/>
                  </a:cubicBezTo>
                  <a:cubicBezTo>
                    <a:pt x="411" y="278"/>
                    <a:pt x="411" y="268"/>
                    <a:pt x="411" y="258"/>
                  </a:cubicBezTo>
                  <a:lnTo>
                    <a:pt x="411" y="247"/>
                  </a:lnTo>
                  <a:cubicBezTo>
                    <a:pt x="421" y="227"/>
                    <a:pt x="432" y="206"/>
                    <a:pt x="421" y="176"/>
                  </a:cubicBezTo>
                  <a:cubicBezTo>
                    <a:pt x="432" y="165"/>
                    <a:pt x="421" y="144"/>
                    <a:pt x="421" y="134"/>
                  </a:cubicBezTo>
                  <a:cubicBezTo>
                    <a:pt x="411" y="103"/>
                    <a:pt x="401" y="83"/>
                    <a:pt x="391" y="73"/>
                  </a:cubicBezTo>
                  <a:lnTo>
                    <a:pt x="350" y="32"/>
                  </a:lnTo>
                  <a:lnTo>
                    <a:pt x="309" y="11"/>
                  </a:lnTo>
                  <a:cubicBezTo>
                    <a:pt x="288" y="0"/>
                    <a:pt x="267" y="0"/>
                    <a:pt x="236" y="0"/>
                  </a:cubicBezTo>
                  <a:cubicBezTo>
                    <a:pt x="236" y="0"/>
                    <a:pt x="226" y="0"/>
                    <a:pt x="226" y="11"/>
                  </a:cubicBezTo>
                  <a:cubicBezTo>
                    <a:pt x="216" y="0"/>
                    <a:pt x="21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2"/>
            <p:cNvSpPr/>
            <p:nvPr/>
          </p:nvSpPr>
          <p:spPr>
            <a:xfrm>
              <a:off x="4979230" y="1956209"/>
              <a:ext cx="23221" cy="25476"/>
            </a:xfrm>
            <a:custGeom>
              <a:rect b="b" l="l" r="r" t="t"/>
              <a:pathLst>
                <a:path extrusionOk="0" h="576" w="525">
                  <a:moveTo>
                    <a:pt x="226" y="0"/>
                  </a:moveTo>
                  <a:cubicBezTo>
                    <a:pt x="185" y="10"/>
                    <a:pt x="144" y="21"/>
                    <a:pt x="113" y="51"/>
                  </a:cubicBezTo>
                  <a:cubicBezTo>
                    <a:pt x="92" y="62"/>
                    <a:pt x="83" y="82"/>
                    <a:pt x="72" y="92"/>
                  </a:cubicBezTo>
                  <a:cubicBezTo>
                    <a:pt x="41" y="133"/>
                    <a:pt x="21" y="174"/>
                    <a:pt x="21" y="216"/>
                  </a:cubicBezTo>
                  <a:lnTo>
                    <a:pt x="21" y="236"/>
                  </a:lnTo>
                  <a:cubicBezTo>
                    <a:pt x="10" y="257"/>
                    <a:pt x="0" y="267"/>
                    <a:pt x="0" y="277"/>
                  </a:cubicBezTo>
                  <a:lnTo>
                    <a:pt x="0" y="350"/>
                  </a:lnTo>
                  <a:cubicBezTo>
                    <a:pt x="10" y="370"/>
                    <a:pt x="21" y="401"/>
                    <a:pt x="21" y="421"/>
                  </a:cubicBezTo>
                  <a:cubicBezTo>
                    <a:pt x="41" y="453"/>
                    <a:pt x="51" y="473"/>
                    <a:pt x="83" y="494"/>
                  </a:cubicBezTo>
                  <a:cubicBezTo>
                    <a:pt x="92" y="514"/>
                    <a:pt x="113" y="524"/>
                    <a:pt x="134" y="535"/>
                  </a:cubicBezTo>
                  <a:cubicBezTo>
                    <a:pt x="165" y="555"/>
                    <a:pt x="195" y="565"/>
                    <a:pt x="236" y="576"/>
                  </a:cubicBezTo>
                  <a:cubicBezTo>
                    <a:pt x="257" y="565"/>
                    <a:pt x="277" y="565"/>
                    <a:pt x="309" y="565"/>
                  </a:cubicBezTo>
                  <a:cubicBezTo>
                    <a:pt x="329" y="565"/>
                    <a:pt x="350" y="555"/>
                    <a:pt x="370" y="545"/>
                  </a:cubicBezTo>
                  <a:cubicBezTo>
                    <a:pt x="401" y="535"/>
                    <a:pt x="432" y="514"/>
                    <a:pt x="453" y="494"/>
                  </a:cubicBezTo>
                  <a:cubicBezTo>
                    <a:pt x="473" y="473"/>
                    <a:pt x="483" y="462"/>
                    <a:pt x="494" y="432"/>
                  </a:cubicBezTo>
                  <a:cubicBezTo>
                    <a:pt x="514" y="411"/>
                    <a:pt x="524" y="370"/>
                    <a:pt x="524" y="339"/>
                  </a:cubicBezTo>
                  <a:lnTo>
                    <a:pt x="524" y="267"/>
                  </a:lnTo>
                  <a:cubicBezTo>
                    <a:pt x="524" y="257"/>
                    <a:pt x="514" y="257"/>
                    <a:pt x="514" y="247"/>
                  </a:cubicBezTo>
                  <a:cubicBezTo>
                    <a:pt x="514" y="226"/>
                    <a:pt x="514" y="195"/>
                    <a:pt x="504" y="174"/>
                  </a:cubicBezTo>
                  <a:cubicBezTo>
                    <a:pt x="504" y="144"/>
                    <a:pt x="483" y="113"/>
                    <a:pt x="463" y="92"/>
                  </a:cubicBezTo>
                  <a:cubicBezTo>
                    <a:pt x="442" y="62"/>
                    <a:pt x="421" y="41"/>
                    <a:pt x="391" y="31"/>
                  </a:cubicBezTo>
                  <a:cubicBezTo>
                    <a:pt x="360" y="10"/>
                    <a:pt x="32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2"/>
            <p:cNvSpPr/>
            <p:nvPr/>
          </p:nvSpPr>
          <p:spPr>
            <a:xfrm>
              <a:off x="5038321" y="1990752"/>
              <a:ext cx="27334" cy="29148"/>
            </a:xfrm>
            <a:custGeom>
              <a:rect b="b" l="l" r="r" t="t"/>
              <a:pathLst>
                <a:path extrusionOk="0" h="659" w="618">
                  <a:moveTo>
                    <a:pt x="268" y="1"/>
                  </a:moveTo>
                  <a:cubicBezTo>
                    <a:pt x="217" y="10"/>
                    <a:pt x="175" y="31"/>
                    <a:pt x="134" y="62"/>
                  </a:cubicBezTo>
                  <a:lnTo>
                    <a:pt x="83" y="113"/>
                  </a:lnTo>
                  <a:cubicBezTo>
                    <a:pt x="63" y="134"/>
                    <a:pt x="52" y="165"/>
                    <a:pt x="42" y="196"/>
                  </a:cubicBezTo>
                  <a:cubicBezTo>
                    <a:pt x="22" y="237"/>
                    <a:pt x="1" y="268"/>
                    <a:pt x="1" y="319"/>
                  </a:cubicBezTo>
                  <a:cubicBezTo>
                    <a:pt x="1" y="360"/>
                    <a:pt x="1" y="401"/>
                    <a:pt x="11" y="432"/>
                  </a:cubicBezTo>
                  <a:cubicBezTo>
                    <a:pt x="22" y="474"/>
                    <a:pt x="42" y="515"/>
                    <a:pt x="73" y="545"/>
                  </a:cubicBezTo>
                  <a:cubicBezTo>
                    <a:pt x="93" y="576"/>
                    <a:pt x="124" y="597"/>
                    <a:pt x="166" y="618"/>
                  </a:cubicBezTo>
                  <a:cubicBezTo>
                    <a:pt x="196" y="638"/>
                    <a:pt x="237" y="648"/>
                    <a:pt x="278" y="659"/>
                  </a:cubicBezTo>
                  <a:cubicBezTo>
                    <a:pt x="309" y="659"/>
                    <a:pt x="330" y="648"/>
                    <a:pt x="360" y="648"/>
                  </a:cubicBezTo>
                  <a:cubicBezTo>
                    <a:pt x="412" y="638"/>
                    <a:pt x="463" y="618"/>
                    <a:pt x="504" y="586"/>
                  </a:cubicBezTo>
                  <a:cubicBezTo>
                    <a:pt x="525" y="566"/>
                    <a:pt x="536" y="545"/>
                    <a:pt x="556" y="535"/>
                  </a:cubicBezTo>
                  <a:cubicBezTo>
                    <a:pt x="587" y="483"/>
                    <a:pt x="607" y="432"/>
                    <a:pt x="618" y="381"/>
                  </a:cubicBezTo>
                  <a:lnTo>
                    <a:pt x="618" y="298"/>
                  </a:lnTo>
                  <a:cubicBezTo>
                    <a:pt x="607" y="278"/>
                    <a:pt x="597" y="268"/>
                    <a:pt x="597" y="247"/>
                  </a:cubicBezTo>
                  <a:cubicBezTo>
                    <a:pt x="587" y="227"/>
                    <a:pt x="597" y="216"/>
                    <a:pt x="587" y="196"/>
                  </a:cubicBezTo>
                  <a:cubicBezTo>
                    <a:pt x="577" y="165"/>
                    <a:pt x="566" y="134"/>
                    <a:pt x="536" y="103"/>
                  </a:cubicBezTo>
                  <a:cubicBezTo>
                    <a:pt x="515" y="72"/>
                    <a:pt x="484" y="52"/>
                    <a:pt x="453" y="31"/>
                  </a:cubicBezTo>
                  <a:cubicBezTo>
                    <a:pt x="422" y="10"/>
                    <a:pt x="392" y="1"/>
                    <a:pt x="35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2"/>
            <p:cNvSpPr/>
            <p:nvPr/>
          </p:nvSpPr>
          <p:spPr>
            <a:xfrm>
              <a:off x="5040179" y="2119107"/>
              <a:ext cx="29590" cy="28749"/>
            </a:xfrm>
            <a:custGeom>
              <a:rect b="b" l="l" r="r" t="t"/>
              <a:pathLst>
                <a:path extrusionOk="0" h="650" w="669">
                  <a:moveTo>
                    <a:pt x="338" y="1"/>
                  </a:moveTo>
                  <a:cubicBezTo>
                    <a:pt x="316" y="1"/>
                    <a:pt x="293" y="3"/>
                    <a:pt x="267" y="8"/>
                  </a:cubicBezTo>
                  <a:cubicBezTo>
                    <a:pt x="247" y="8"/>
                    <a:pt x="216" y="19"/>
                    <a:pt x="195" y="29"/>
                  </a:cubicBezTo>
                  <a:cubicBezTo>
                    <a:pt x="133" y="49"/>
                    <a:pt x="92" y="90"/>
                    <a:pt x="62" y="132"/>
                  </a:cubicBezTo>
                  <a:cubicBezTo>
                    <a:pt x="51" y="142"/>
                    <a:pt x="41" y="152"/>
                    <a:pt x="41" y="173"/>
                  </a:cubicBezTo>
                  <a:cubicBezTo>
                    <a:pt x="21" y="204"/>
                    <a:pt x="0" y="245"/>
                    <a:pt x="0" y="286"/>
                  </a:cubicBezTo>
                  <a:lnTo>
                    <a:pt x="0" y="378"/>
                  </a:lnTo>
                  <a:lnTo>
                    <a:pt x="31" y="461"/>
                  </a:lnTo>
                  <a:cubicBezTo>
                    <a:pt x="41" y="502"/>
                    <a:pt x="72" y="533"/>
                    <a:pt x="103" y="554"/>
                  </a:cubicBezTo>
                  <a:cubicBezTo>
                    <a:pt x="133" y="595"/>
                    <a:pt x="165" y="615"/>
                    <a:pt x="206" y="625"/>
                  </a:cubicBezTo>
                  <a:lnTo>
                    <a:pt x="288" y="646"/>
                  </a:lnTo>
                  <a:cubicBezTo>
                    <a:pt x="305" y="649"/>
                    <a:pt x="321" y="650"/>
                    <a:pt x="336" y="650"/>
                  </a:cubicBezTo>
                  <a:cubicBezTo>
                    <a:pt x="377" y="650"/>
                    <a:pt x="415" y="640"/>
                    <a:pt x="453" y="625"/>
                  </a:cubicBezTo>
                  <a:cubicBezTo>
                    <a:pt x="462" y="615"/>
                    <a:pt x="462" y="615"/>
                    <a:pt x="473" y="615"/>
                  </a:cubicBezTo>
                  <a:cubicBezTo>
                    <a:pt x="576" y="574"/>
                    <a:pt x="648" y="471"/>
                    <a:pt x="658" y="358"/>
                  </a:cubicBezTo>
                  <a:cubicBezTo>
                    <a:pt x="668" y="255"/>
                    <a:pt x="617" y="142"/>
                    <a:pt x="535" y="70"/>
                  </a:cubicBezTo>
                  <a:cubicBezTo>
                    <a:pt x="524" y="70"/>
                    <a:pt x="524" y="70"/>
                    <a:pt x="514" y="60"/>
                  </a:cubicBezTo>
                  <a:cubicBezTo>
                    <a:pt x="483" y="39"/>
                    <a:pt x="442" y="19"/>
                    <a:pt x="401" y="8"/>
                  </a:cubicBezTo>
                  <a:cubicBezTo>
                    <a:pt x="380" y="3"/>
                    <a:pt x="360"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2"/>
            <p:cNvSpPr/>
            <p:nvPr/>
          </p:nvSpPr>
          <p:spPr>
            <a:xfrm>
              <a:off x="5083834" y="2084431"/>
              <a:ext cx="22292" cy="22336"/>
            </a:xfrm>
            <a:custGeom>
              <a:rect b="b" l="l" r="r" t="t"/>
              <a:pathLst>
                <a:path extrusionOk="0" h="505" w="504">
                  <a:moveTo>
                    <a:pt x="247" y="1"/>
                  </a:moveTo>
                  <a:cubicBezTo>
                    <a:pt x="226" y="1"/>
                    <a:pt x="195" y="1"/>
                    <a:pt x="175" y="11"/>
                  </a:cubicBezTo>
                  <a:lnTo>
                    <a:pt x="154" y="11"/>
                  </a:lnTo>
                  <a:cubicBezTo>
                    <a:pt x="124" y="21"/>
                    <a:pt x="103" y="31"/>
                    <a:pt x="83" y="52"/>
                  </a:cubicBezTo>
                  <a:lnTo>
                    <a:pt x="51" y="83"/>
                  </a:lnTo>
                  <a:cubicBezTo>
                    <a:pt x="41" y="93"/>
                    <a:pt x="41" y="104"/>
                    <a:pt x="41" y="104"/>
                  </a:cubicBezTo>
                  <a:cubicBezTo>
                    <a:pt x="21" y="134"/>
                    <a:pt x="10" y="165"/>
                    <a:pt x="0" y="206"/>
                  </a:cubicBezTo>
                  <a:cubicBezTo>
                    <a:pt x="0" y="248"/>
                    <a:pt x="10" y="278"/>
                    <a:pt x="21" y="319"/>
                  </a:cubicBezTo>
                  <a:cubicBezTo>
                    <a:pt x="31" y="330"/>
                    <a:pt x="31" y="340"/>
                    <a:pt x="31" y="340"/>
                  </a:cubicBezTo>
                  <a:cubicBezTo>
                    <a:pt x="41" y="350"/>
                    <a:pt x="41" y="350"/>
                    <a:pt x="41" y="360"/>
                  </a:cubicBezTo>
                  <a:cubicBezTo>
                    <a:pt x="51" y="392"/>
                    <a:pt x="72" y="422"/>
                    <a:pt x="92" y="433"/>
                  </a:cubicBezTo>
                  <a:lnTo>
                    <a:pt x="124" y="463"/>
                  </a:lnTo>
                  <a:cubicBezTo>
                    <a:pt x="144" y="474"/>
                    <a:pt x="154" y="484"/>
                    <a:pt x="175" y="494"/>
                  </a:cubicBezTo>
                  <a:cubicBezTo>
                    <a:pt x="206" y="504"/>
                    <a:pt x="236" y="504"/>
                    <a:pt x="268" y="504"/>
                  </a:cubicBezTo>
                  <a:cubicBezTo>
                    <a:pt x="288" y="504"/>
                    <a:pt x="309" y="504"/>
                    <a:pt x="329" y="494"/>
                  </a:cubicBezTo>
                  <a:cubicBezTo>
                    <a:pt x="360" y="484"/>
                    <a:pt x="391" y="474"/>
                    <a:pt x="412" y="453"/>
                  </a:cubicBezTo>
                  <a:lnTo>
                    <a:pt x="453" y="412"/>
                  </a:lnTo>
                  <a:cubicBezTo>
                    <a:pt x="463" y="392"/>
                    <a:pt x="473" y="371"/>
                    <a:pt x="483" y="360"/>
                  </a:cubicBezTo>
                  <a:cubicBezTo>
                    <a:pt x="494" y="330"/>
                    <a:pt x="504" y="299"/>
                    <a:pt x="494" y="268"/>
                  </a:cubicBezTo>
                  <a:cubicBezTo>
                    <a:pt x="504" y="237"/>
                    <a:pt x="494" y="206"/>
                    <a:pt x="483" y="175"/>
                  </a:cubicBezTo>
                  <a:cubicBezTo>
                    <a:pt x="483" y="175"/>
                    <a:pt x="473" y="175"/>
                    <a:pt x="473" y="165"/>
                  </a:cubicBezTo>
                  <a:cubicBezTo>
                    <a:pt x="473" y="165"/>
                    <a:pt x="463" y="155"/>
                    <a:pt x="463" y="145"/>
                  </a:cubicBezTo>
                  <a:cubicBezTo>
                    <a:pt x="442" y="114"/>
                    <a:pt x="432" y="93"/>
                    <a:pt x="401" y="72"/>
                  </a:cubicBezTo>
                  <a:lnTo>
                    <a:pt x="391" y="72"/>
                  </a:lnTo>
                  <a:cubicBezTo>
                    <a:pt x="391" y="72"/>
                    <a:pt x="391" y="63"/>
                    <a:pt x="380" y="63"/>
                  </a:cubicBezTo>
                  <a:cubicBezTo>
                    <a:pt x="380" y="52"/>
                    <a:pt x="370" y="52"/>
                    <a:pt x="360" y="42"/>
                  </a:cubicBezTo>
                  <a:cubicBezTo>
                    <a:pt x="329" y="21"/>
                    <a:pt x="288"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2"/>
            <p:cNvSpPr/>
            <p:nvPr/>
          </p:nvSpPr>
          <p:spPr>
            <a:xfrm>
              <a:off x="5071538" y="2188593"/>
              <a:ext cx="20523" cy="20036"/>
            </a:xfrm>
            <a:custGeom>
              <a:rect b="b" l="l" r="r" t="t"/>
              <a:pathLst>
                <a:path extrusionOk="0" h="453" w="464">
                  <a:moveTo>
                    <a:pt x="196" y="0"/>
                  </a:moveTo>
                  <a:cubicBezTo>
                    <a:pt x="155" y="0"/>
                    <a:pt x="114" y="21"/>
                    <a:pt x="82" y="41"/>
                  </a:cubicBezTo>
                  <a:cubicBezTo>
                    <a:pt x="73" y="62"/>
                    <a:pt x="62" y="73"/>
                    <a:pt x="41" y="93"/>
                  </a:cubicBezTo>
                  <a:cubicBezTo>
                    <a:pt x="21" y="124"/>
                    <a:pt x="11" y="155"/>
                    <a:pt x="0" y="196"/>
                  </a:cubicBezTo>
                  <a:cubicBezTo>
                    <a:pt x="0" y="226"/>
                    <a:pt x="0" y="258"/>
                    <a:pt x="11" y="288"/>
                  </a:cubicBezTo>
                  <a:cubicBezTo>
                    <a:pt x="21" y="319"/>
                    <a:pt x="31" y="340"/>
                    <a:pt x="52" y="370"/>
                  </a:cubicBezTo>
                  <a:cubicBezTo>
                    <a:pt x="73" y="391"/>
                    <a:pt x="93" y="411"/>
                    <a:pt x="124" y="422"/>
                  </a:cubicBezTo>
                  <a:cubicBezTo>
                    <a:pt x="144" y="443"/>
                    <a:pt x="175" y="453"/>
                    <a:pt x="206" y="453"/>
                  </a:cubicBezTo>
                  <a:lnTo>
                    <a:pt x="268" y="453"/>
                  </a:lnTo>
                  <a:cubicBezTo>
                    <a:pt x="309" y="443"/>
                    <a:pt x="340" y="422"/>
                    <a:pt x="370" y="402"/>
                  </a:cubicBezTo>
                  <a:lnTo>
                    <a:pt x="412" y="360"/>
                  </a:lnTo>
                  <a:cubicBezTo>
                    <a:pt x="432" y="329"/>
                    <a:pt x="453" y="288"/>
                    <a:pt x="453" y="247"/>
                  </a:cubicBezTo>
                  <a:cubicBezTo>
                    <a:pt x="463" y="216"/>
                    <a:pt x="453" y="185"/>
                    <a:pt x="443" y="155"/>
                  </a:cubicBezTo>
                  <a:cubicBezTo>
                    <a:pt x="443" y="134"/>
                    <a:pt x="422" y="103"/>
                    <a:pt x="412" y="82"/>
                  </a:cubicBezTo>
                  <a:cubicBezTo>
                    <a:pt x="391" y="52"/>
                    <a:pt x="370" y="41"/>
                    <a:pt x="340" y="21"/>
                  </a:cubicBezTo>
                  <a:cubicBezTo>
                    <a:pt x="30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2"/>
            <p:cNvSpPr/>
            <p:nvPr/>
          </p:nvSpPr>
          <p:spPr>
            <a:xfrm>
              <a:off x="5020143" y="2219288"/>
              <a:ext cx="20965" cy="20744"/>
            </a:xfrm>
            <a:custGeom>
              <a:rect b="b" l="l" r="r" t="t"/>
              <a:pathLst>
                <a:path extrusionOk="0" h="469" w="474">
                  <a:moveTo>
                    <a:pt x="247" y="1"/>
                  </a:moveTo>
                  <a:cubicBezTo>
                    <a:pt x="234" y="1"/>
                    <a:pt x="220" y="5"/>
                    <a:pt x="206" y="5"/>
                  </a:cubicBezTo>
                  <a:cubicBezTo>
                    <a:pt x="186" y="5"/>
                    <a:pt x="165" y="16"/>
                    <a:pt x="145" y="16"/>
                  </a:cubicBezTo>
                  <a:cubicBezTo>
                    <a:pt x="113" y="37"/>
                    <a:pt x="72" y="67"/>
                    <a:pt x="52" y="98"/>
                  </a:cubicBezTo>
                  <a:cubicBezTo>
                    <a:pt x="21" y="139"/>
                    <a:pt x="21" y="160"/>
                    <a:pt x="1" y="211"/>
                  </a:cubicBezTo>
                  <a:lnTo>
                    <a:pt x="1" y="222"/>
                  </a:lnTo>
                  <a:lnTo>
                    <a:pt x="1" y="283"/>
                  </a:lnTo>
                  <a:cubicBezTo>
                    <a:pt x="11" y="314"/>
                    <a:pt x="21" y="345"/>
                    <a:pt x="31" y="366"/>
                  </a:cubicBezTo>
                  <a:cubicBezTo>
                    <a:pt x="52" y="386"/>
                    <a:pt x="62" y="407"/>
                    <a:pt x="93" y="427"/>
                  </a:cubicBezTo>
                  <a:cubicBezTo>
                    <a:pt x="104" y="437"/>
                    <a:pt x="124" y="448"/>
                    <a:pt x="145" y="448"/>
                  </a:cubicBezTo>
                  <a:cubicBezTo>
                    <a:pt x="165" y="468"/>
                    <a:pt x="196" y="468"/>
                    <a:pt x="227" y="468"/>
                  </a:cubicBezTo>
                  <a:cubicBezTo>
                    <a:pt x="247" y="468"/>
                    <a:pt x="268" y="468"/>
                    <a:pt x="278" y="458"/>
                  </a:cubicBezTo>
                  <a:cubicBezTo>
                    <a:pt x="309" y="448"/>
                    <a:pt x="330" y="437"/>
                    <a:pt x="360" y="417"/>
                  </a:cubicBezTo>
                  <a:cubicBezTo>
                    <a:pt x="371" y="407"/>
                    <a:pt x="381" y="396"/>
                    <a:pt x="391" y="376"/>
                  </a:cubicBezTo>
                  <a:lnTo>
                    <a:pt x="401" y="376"/>
                  </a:lnTo>
                  <a:cubicBezTo>
                    <a:pt x="401" y="366"/>
                    <a:pt x="412" y="355"/>
                    <a:pt x="422" y="355"/>
                  </a:cubicBezTo>
                  <a:cubicBezTo>
                    <a:pt x="442" y="325"/>
                    <a:pt x="453" y="304"/>
                    <a:pt x="453" y="273"/>
                  </a:cubicBezTo>
                  <a:cubicBezTo>
                    <a:pt x="463" y="242"/>
                    <a:pt x="474" y="211"/>
                    <a:pt x="463" y="181"/>
                  </a:cubicBezTo>
                  <a:cubicBezTo>
                    <a:pt x="463" y="160"/>
                    <a:pt x="453" y="129"/>
                    <a:pt x="433" y="108"/>
                  </a:cubicBezTo>
                  <a:cubicBezTo>
                    <a:pt x="422" y="78"/>
                    <a:pt x="401" y="57"/>
                    <a:pt x="381" y="46"/>
                  </a:cubicBezTo>
                  <a:cubicBezTo>
                    <a:pt x="340" y="16"/>
                    <a:pt x="309" y="5"/>
                    <a:pt x="268" y="5"/>
                  </a:cubicBezTo>
                  <a:cubicBezTo>
                    <a:pt x="261" y="2"/>
                    <a:pt x="254"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2"/>
            <p:cNvSpPr/>
            <p:nvPr/>
          </p:nvSpPr>
          <p:spPr>
            <a:xfrm>
              <a:off x="5169330" y="1880487"/>
              <a:ext cx="27334" cy="27246"/>
            </a:xfrm>
            <a:custGeom>
              <a:rect b="b" l="l" r="r" t="t"/>
              <a:pathLst>
                <a:path extrusionOk="0" h="616" w="618">
                  <a:moveTo>
                    <a:pt x="300" y="1"/>
                  </a:moveTo>
                  <a:cubicBezTo>
                    <a:pt x="265" y="1"/>
                    <a:pt x="233" y="11"/>
                    <a:pt x="195" y="26"/>
                  </a:cubicBezTo>
                  <a:cubicBezTo>
                    <a:pt x="185" y="26"/>
                    <a:pt x="144" y="46"/>
                    <a:pt x="124" y="67"/>
                  </a:cubicBezTo>
                  <a:lnTo>
                    <a:pt x="124" y="77"/>
                  </a:lnTo>
                  <a:lnTo>
                    <a:pt x="113" y="77"/>
                  </a:lnTo>
                  <a:cubicBezTo>
                    <a:pt x="93" y="97"/>
                    <a:pt x="83" y="118"/>
                    <a:pt x="62" y="138"/>
                  </a:cubicBezTo>
                  <a:cubicBezTo>
                    <a:pt x="31" y="180"/>
                    <a:pt x="10" y="231"/>
                    <a:pt x="0" y="282"/>
                  </a:cubicBezTo>
                  <a:cubicBezTo>
                    <a:pt x="10" y="303"/>
                    <a:pt x="10" y="334"/>
                    <a:pt x="10" y="355"/>
                  </a:cubicBezTo>
                  <a:cubicBezTo>
                    <a:pt x="10" y="416"/>
                    <a:pt x="42" y="458"/>
                    <a:pt x="72" y="499"/>
                  </a:cubicBezTo>
                  <a:lnTo>
                    <a:pt x="134" y="560"/>
                  </a:lnTo>
                  <a:cubicBezTo>
                    <a:pt x="175" y="591"/>
                    <a:pt x="227" y="611"/>
                    <a:pt x="278" y="611"/>
                  </a:cubicBezTo>
                  <a:cubicBezTo>
                    <a:pt x="290" y="615"/>
                    <a:pt x="301" y="616"/>
                    <a:pt x="312" y="616"/>
                  </a:cubicBezTo>
                  <a:cubicBezTo>
                    <a:pt x="338" y="616"/>
                    <a:pt x="362" y="609"/>
                    <a:pt x="391" y="602"/>
                  </a:cubicBezTo>
                  <a:cubicBezTo>
                    <a:pt x="432" y="591"/>
                    <a:pt x="463" y="581"/>
                    <a:pt x="494" y="550"/>
                  </a:cubicBezTo>
                  <a:cubicBezTo>
                    <a:pt x="535" y="519"/>
                    <a:pt x="556" y="488"/>
                    <a:pt x="576" y="458"/>
                  </a:cubicBezTo>
                  <a:cubicBezTo>
                    <a:pt x="597" y="426"/>
                    <a:pt x="607" y="385"/>
                    <a:pt x="607" y="344"/>
                  </a:cubicBezTo>
                  <a:cubicBezTo>
                    <a:pt x="617" y="303"/>
                    <a:pt x="607" y="262"/>
                    <a:pt x="597" y="231"/>
                  </a:cubicBezTo>
                  <a:cubicBezTo>
                    <a:pt x="586" y="190"/>
                    <a:pt x="576" y="149"/>
                    <a:pt x="545" y="118"/>
                  </a:cubicBezTo>
                  <a:cubicBezTo>
                    <a:pt x="515" y="87"/>
                    <a:pt x="483" y="67"/>
                    <a:pt x="453" y="46"/>
                  </a:cubicBezTo>
                  <a:cubicBezTo>
                    <a:pt x="432" y="36"/>
                    <a:pt x="422" y="26"/>
                    <a:pt x="412" y="15"/>
                  </a:cubicBezTo>
                  <a:cubicBezTo>
                    <a:pt x="380" y="15"/>
                    <a:pt x="360" y="5"/>
                    <a:pt x="339" y="5"/>
                  </a:cubicBezTo>
                  <a:cubicBezTo>
                    <a:pt x="326" y="2"/>
                    <a:pt x="313"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2"/>
            <p:cNvSpPr/>
            <p:nvPr/>
          </p:nvSpPr>
          <p:spPr>
            <a:xfrm>
              <a:off x="5016958" y="2418544"/>
              <a:ext cx="22778" cy="21142"/>
            </a:xfrm>
            <a:custGeom>
              <a:rect b="b" l="l" r="r" t="t"/>
              <a:pathLst>
                <a:path extrusionOk="0" h="478" w="515">
                  <a:moveTo>
                    <a:pt x="305" y="0"/>
                  </a:moveTo>
                  <a:cubicBezTo>
                    <a:pt x="296" y="0"/>
                    <a:pt x="287" y="1"/>
                    <a:pt x="278" y="4"/>
                  </a:cubicBezTo>
                  <a:cubicBezTo>
                    <a:pt x="258" y="4"/>
                    <a:pt x="237" y="4"/>
                    <a:pt x="217" y="15"/>
                  </a:cubicBezTo>
                  <a:lnTo>
                    <a:pt x="185" y="15"/>
                  </a:lnTo>
                  <a:cubicBezTo>
                    <a:pt x="165" y="15"/>
                    <a:pt x="144" y="25"/>
                    <a:pt x="124" y="25"/>
                  </a:cubicBezTo>
                  <a:cubicBezTo>
                    <a:pt x="103" y="45"/>
                    <a:pt x="73" y="56"/>
                    <a:pt x="62" y="77"/>
                  </a:cubicBezTo>
                  <a:cubicBezTo>
                    <a:pt x="41" y="97"/>
                    <a:pt x="32" y="107"/>
                    <a:pt x="21" y="128"/>
                  </a:cubicBezTo>
                  <a:cubicBezTo>
                    <a:pt x="11" y="148"/>
                    <a:pt x="0" y="179"/>
                    <a:pt x="0" y="210"/>
                  </a:cubicBezTo>
                  <a:lnTo>
                    <a:pt x="0" y="262"/>
                  </a:lnTo>
                  <a:cubicBezTo>
                    <a:pt x="0" y="282"/>
                    <a:pt x="11" y="303"/>
                    <a:pt x="11" y="323"/>
                  </a:cubicBezTo>
                  <a:cubicBezTo>
                    <a:pt x="32" y="344"/>
                    <a:pt x="41" y="374"/>
                    <a:pt x="62" y="385"/>
                  </a:cubicBezTo>
                  <a:cubicBezTo>
                    <a:pt x="83" y="406"/>
                    <a:pt x="103" y="426"/>
                    <a:pt x="134" y="436"/>
                  </a:cubicBezTo>
                  <a:cubicBezTo>
                    <a:pt x="144" y="436"/>
                    <a:pt x="155" y="436"/>
                    <a:pt x="165" y="447"/>
                  </a:cubicBezTo>
                  <a:cubicBezTo>
                    <a:pt x="176" y="447"/>
                    <a:pt x="185" y="457"/>
                    <a:pt x="196" y="457"/>
                  </a:cubicBezTo>
                  <a:cubicBezTo>
                    <a:pt x="227" y="477"/>
                    <a:pt x="258" y="477"/>
                    <a:pt x="288" y="477"/>
                  </a:cubicBezTo>
                  <a:cubicBezTo>
                    <a:pt x="319" y="477"/>
                    <a:pt x="350" y="467"/>
                    <a:pt x="381" y="457"/>
                  </a:cubicBezTo>
                  <a:cubicBezTo>
                    <a:pt x="391" y="447"/>
                    <a:pt x="412" y="436"/>
                    <a:pt x="432" y="426"/>
                  </a:cubicBezTo>
                  <a:cubicBezTo>
                    <a:pt x="453" y="406"/>
                    <a:pt x="473" y="385"/>
                    <a:pt x="484" y="354"/>
                  </a:cubicBezTo>
                  <a:cubicBezTo>
                    <a:pt x="505" y="323"/>
                    <a:pt x="514" y="292"/>
                    <a:pt x="514" y="262"/>
                  </a:cubicBezTo>
                  <a:lnTo>
                    <a:pt x="514" y="200"/>
                  </a:lnTo>
                  <a:cubicBezTo>
                    <a:pt x="514" y="169"/>
                    <a:pt x="505" y="138"/>
                    <a:pt x="484" y="118"/>
                  </a:cubicBezTo>
                  <a:cubicBezTo>
                    <a:pt x="473" y="86"/>
                    <a:pt x="453" y="66"/>
                    <a:pt x="422" y="45"/>
                  </a:cubicBezTo>
                  <a:cubicBezTo>
                    <a:pt x="402" y="35"/>
                    <a:pt x="391" y="25"/>
                    <a:pt x="370" y="15"/>
                  </a:cubicBezTo>
                  <a:cubicBezTo>
                    <a:pt x="349" y="7"/>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2"/>
            <p:cNvSpPr/>
            <p:nvPr/>
          </p:nvSpPr>
          <p:spPr>
            <a:xfrm>
              <a:off x="4961007" y="2344105"/>
              <a:ext cx="22823" cy="23000"/>
            </a:xfrm>
            <a:custGeom>
              <a:rect b="b" l="l" r="r" t="t"/>
              <a:pathLst>
                <a:path extrusionOk="0" h="520" w="516">
                  <a:moveTo>
                    <a:pt x="216" y="1"/>
                  </a:moveTo>
                  <a:cubicBezTo>
                    <a:pt x="196" y="1"/>
                    <a:pt x="175" y="11"/>
                    <a:pt x="155" y="21"/>
                  </a:cubicBezTo>
                  <a:cubicBezTo>
                    <a:pt x="124" y="32"/>
                    <a:pt x="93" y="53"/>
                    <a:pt x="73" y="73"/>
                  </a:cubicBezTo>
                  <a:cubicBezTo>
                    <a:pt x="52" y="94"/>
                    <a:pt x="31" y="124"/>
                    <a:pt x="22" y="155"/>
                  </a:cubicBezTo>
                  <a:lnTo>
                    <a:pt x="22" y="176"/>
                  </a:lnTo>
                  <a:cubicBezTo>
                    <a:pt x="1" y="217"/>
                    <a:pt x="1" y="258"/>
                    <a:pt x="1" y="309"/>
                  </a:cubicBezTo>
                  <a:cubicBezTo>
                    <a:pt x="11" y="350"/>
                    <a:pt x="31" y="392"/>
                    <a:pt x="52" y="423"/>
                  </a:cubicBezTo>
                  <a:cubicBezTo>
                    <a:pt x="73" y="443"/>
                    <a:pt x="83" y="453"/>
                    <a:pt x="104" y="464"/>
                  </a:cubicBezTo>
                  <a:cubicBezTo>
                    <a:pt x="145" y="494"/>
                    <a:pt x="186" y="515"/>
                    <a:pt x="227" y="515"/>
                  </a:cubicBezTo>
                  <a:cubicBezTo>
                    <a:pt x="236" y="518"/>
                    <a:pt x="246" y="519"/>
                    <a:pt x="256" y="519"/>
                  </a:cubicBezTo>
                  <a:cubicBezTo>
                    <a:pt x="281" y="519"/>
                    <a:pt x="308" y="512"/>
                    <a:pt x="330" y="505"/>
                  </a:cubicBezTo>
                  <a:cubicBezTo>
                    <a:pt x="360" y="494"/>
                    <a:pt x="392" y="484"/>
                    <a:pt x="412" y="464"/>
                  </a:cubicBezTo>
                  <a:cubicBezTo>
                    <a:pt x="453" y="433"/>
                    <a:pt x="474" y="402"/>
                    <a:pt x="495" y="361"/>
                  </a:cubicBezTo>
                  <a:cubicBezTo>
                    <a:pt x="504" y="309"/>
                    <a:pt x="515" y="268"/>
                    <a:pt x="504" y="227"/>
                  </a:cubicBezTo>
                  <a:lnTo>
                    <a:pt x="504" y="206"/>
                  </a:lnTo>
                  <a:cubicBezTo>
                    <a:pt x="495" y="186"/>
                    <a:pt x="495" y="165"/>
                    <a:pt x="484" y="145"/>
                  </a:cubicBezTo>
                  <a:cubicBezTo>
                    <a:pt x="474" y="114"/>
                    <a:pt x="453" y="83"/>
                    <a:pt x="433" y="62"/>
                  </a:cubicBezTo>
                  <a:cubicBezTo>
                    <a:pt x="412" y="53"/>
                    <a:pt x="392" y="32"/>
                    <a:pt x="381" y="32"/>
                  </a:cubicBezTo>
                  <a:cubicBezTo>
                    <a:pt x="351"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2"/>
            <p:cNvSpPr/>
            <p:nvPr/>
          </p:nvSpPr>
          <p:spPr>
            <a:xfrm>
              <a:off x="5008333" y="2348661"/>
              <a:ext cx="20965" cy="21894"/>
            </a:xfrm>
            <a:custGeom>
              <a:rect b="b" l="l" r="r" t="t"/>
              <a:pathLst>
                <a:path extrusionOk="0" h="495" w="474">
                  <a:moveTo>
                    <a:pt x="216" y="1"/>
                  </a:moveTo>
                  <a:lnTo>
                    <a:pt x="175" y="21"/>
                  </a:lnTo>
                  <a:cubicBezTo>
                    <a:pt x="154" y="21"/>
                    <a:pt x="134" y="42"/>
                    <a:pt x="113" y="62"/>
                  </a:cubicBezTo>
                  <a:cubicBezTo>
                    <a:pt x="113" y="62"/>
                    <a:pt x="103" y="62"/>
                    <a:pt x="92" y="73"/>
                  </a:cubicBezTo>
                  <a:cubicBezTo>
                    <a:pt x="72" y="94"/>
                    <a:pt x="51" y="114"/>
                    <a:pt x="41" y="145"/>
                  </a:cubicBezTo>
                  <a:cubicBezTo>
                    <a:pt x="21" y="165"/>
                    <a:pt x="10" y="196"/>
                    <a:pt x="10" y="227"/>
                  </a:cubicBezTo>
                  <a:cubicBezTo>
                    <a:pt x="0" y="258"/>
                    <a:pt x="10" y="289"/>
                    <a:pt x="21" y="320"/>
                  </a:cubicBezTo>
                  <a:cubicBezTo>
                    <a:pt x="21" y="350"/>
                    <a:pt x="41" y="381"/>
                    <a:pt x="62" y="402"/>
                  </a:cubicBezTo>
                  <a:cubicBezTo>
                    <a:pt x="83" y="432"/>
                    <a:pt x="103" y="443"/>
                    <a:pt x="134" y="464"/>
                  </a:cubicBezTo>
                  <a:cubicBezTo>
                    <a:pt x="154" y="474"/>
                    <a:pt x="185" y="484"/>
                    <a:pt x="216" y="494"/>
                  </a:cubicBezTo>
                  <a:cubicBezTo>
                    <a:pt x="236" y="484"/>
                    <a:pt x="257" y="484"/>
                    <a:pt x="278" y="484"/>
                  </a:cubicBezTo>
                  <a:cubicBezTo>
                    <a:pt x="319" y="484"/>
                    <a:pt x="360" y="464"/>
                    <a:pt x="391" y="443"/>
                  </a:cubicBezTo>
                  <a:cubicBezTo>
                    <a:pt x="401" y="423"/>
                    <a:pt x="422" y="412"/>
                    <a:pt x="432" y="391"/>
                  </a:cubicBezTo>
                  <a:cubicBezTo>
                    <a:pt x="463" y="361"/>
                    <a:pt x="473" y="320"/>
                    <a:pt x="473" y="279"/>
                  </a:cubicBezTo>
                  <a:lnTo>
                    <a:pt x="473" y="217"/>
                  </a:lnTo>
                  <a:cubicBezTo>
                    <a:pt x="473" y="186"/>
                    <a:pt x="463" y="155"/>
                    <a:pt x="442" y="135"/>
                  </a:cubicBezTo>
                  <a:cubicBezTo>
                    <a:pt x="432" y="124"/>
                    <a:pt x="422" y="114"/>
                    <a:pt x="422" y="103"/>
                  </a:cubicBezTo>
                  <a:cubicBezTo>
                    <a:pt x="412" y="83"/>
                    <a:pt x="401" y="62"/>
                    <a:pt x="380" y="52"/>
                  </a:cubicBezTo>
                  <a:cubicBezTo>
                    <a:pt x="371" y="42"/>
                    <a:pt x="360" y="32"/>
                    <a:pt x="339" y="21"/>
                  </a:cubicBezTo>
                  <a:cubicBezTo>
                    <a:pt x="319" y="11"/>
                    <a:pt x="298"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2"/>
            <p:cNvSpPr/>
            <p:nvPr/>
          </p:nvSpPr>
          <p:spPr>
            <a:xfrm>
              <a:off x="5062913" y="2294081"/>
              <a:ext cx="27776" cy="26892"/>
            </a:xfrm>
            <a:custGeom>
              <a:rect b="b" l="l" r="r" t="t"/>
              <a:pathLst>
                <a:path extrusionOk="0" h="608" w="628">
                  <a:moveTo>
                    <a:pt x="309" y="1"/>
                  </a:moveTo>
                  <a:cubicBezTo>
                    <a:pt x="268" y="1"/>
                    <a:pt x="226" y="11"/>
                    <a:pt x="185" y="21"/>
                  </a:cubicBezTo>
                  <a:cubicBezTo>
                    <a:pt x="165" y="42"/>
                    <a:pt x="144" y="53"/>
                    <a:pt x="124" y="62"/>
                  </a:cubicBezTo>
                  <a:cubicBezTo>
                    <a:pt x="83" y="104"/>
                    <a:pt x="51" y="145"/>
                    <a:pt x="31" y="196"/>
                  </a:cubicBezTo>
                  <a:cubicBezTo>
                    <a:pt x="21" y="217"/>
                    <a:pt x="21" y="247"/>
                    <a:pt x="10" y="268"/>
                  </a:cubicBezTo>
                  <a:cubicBezTo>
                    <a:pt x="0" y="330"/>
                    <a:pt x="10" y="382"/>
                    <a:pt x="31" y="433"/>
                  </a:cubicBezTo>
                  <a:lnTo>
                    <a:pt x="41" y="433"/>
                  </a:lnTo>
                  <a:lnTo>
                    <a:pt x="72" y="494"/>
                  </a:lnTo>
                  <a:lnTo>
                    <a:pt x="83" y="494"/>
                  </a:lnTo>
                  <a:cubicBezTo>
                    <a:pt x="83" y="505"/>
                    <a:pt x="134" y="546"/>
                    <a:pt x="134" y="556"/>
                  </a:cubicBezTo>
                  <a:cubicBezTo>
                    <a:pt x="144" y="556"/>
                    <a:pt x="195" y="587"/>
                    <a:pt x="206" y="587"/>
                  </a:cubicBezTo>
                  <a:cubicBezTo>
                    <a:pt x="185" y="587"/>
                    <a:pt x="72" y="587"/>
                    <a:pt x="277" y="608"/>
                  </a:cubicBezTo>
                  <a:lnTo>
                    <a:pt x="360" y="608"/>
                  </a:lnTo>
                  <a:cubicBezTo>
                    <a:pt x="370" y="597"/>
                    <a:pt x="391" y="597"/>
                    <a:pt x="401" y="597"/>
                  </a:cubicBezTo>
                  <a:lnTo>
                    <a:pt x="412" y="587"/>
                  </a:lnTo>
                  <a:cubicBezTo>
                    <a:pt x="453" y="577"/>
                    <a:pt x="483" y="567"/>
                    <a:pt x="504" y="546"/>
                  </a:cubicBezTo>
                  <a:cubicBezTo>
                    <a:pt x="524" y="526"/>
                    <a:pt x="545" y="505"/>
                    <a:pt x="556" y="484"/>
                  </a:cubicBezTo>
                  <a:cubicBezTo>
                    <a:pt x="586" y="453"/>
                    <a:pt x="597" y="412"/>
                    <a:pt x="607" y="371"/>
                  </a:cubicBezTo>
                  <a:cubicBezTo>
                    <a:pt x="617" y="340"/>
                    <a:pt x="627" y="299"/>
                    <a:pt x="617" y="258"/>
                  </a:cubicBezTo>
                  <a:cubicBezTo>
                    <a:pt x="607" y="217"/>
                    <a:pt x="597" y="176"/>
                    <a:pt x="576" y="145"/>
                  </a:cubicBezTo>
                  <a:cubicBezTo>
                    <a:pt x="556" y="114"/>
                    <a:pt x="524" y="83"/>
                    <a:pt x="494" y="62"/>
                  </a:cubicBezTo>
                  <a:cubicBezTo>
                    <a:pt x="473" y="42"/>
                    <a:pt x="453" y="32"/>
                    <a:pt x="421" y="21"/>
                  </a:cubicBezTo>
                  <a:cubicBezTo>
                    <a:pt x="391" y="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2"/>
            <p:cNvSpPr/>
            <p:nvPr/>
          </p:nvSpPr>
          <p:spPr>
            <a:xfrm>
              <a:off x="5092901" y="2360957"/>
              <a:ext cx="19152" cy="18665"/>
            </a:xfrm>
            <a:custGeom>
              <a:rect b="b" l="l" r="r" t="t"/>
              <a:pathLst>
                <a:path extrusionOk="0" h="422" w="433">
                  <a:moveTo>
                    <a:pt x="207" y="1"/>
                  </a:moveTo>
                  <a:cubicBezTo>
                    <a:pt x="186" y="1"/>
                    <a:pt x="165" y="1"/>
                    <a:pt x="155" y="11"/>
                  </a:cubicBezTo>
                  <a:cubicBezTo>
                    <a:pt x="124" y="21"/>
                    <a:pt x="104" y="31"/>
                    <a:pt x="83" y="52"/>
                  </a:cubicBezTo>
                  <a:lnTo>
                    <a:pt x="42" y="83"/>
                  </a:lnTo>
                  <a:cubicBezTo>
                    <a:pt x="31" y="103"/>
                    <a:pt x="21" y="113"/>
                    <a:pt x="11" y="134"/>
                  </a:cubicBezTo>
                  <a:cubicBezTo>
                    <a:pt x="1" y="165"/>
                    <a:pt x="1" y="186"/>
                    <a:pt x="1" y="216"/>
                  </a:cubicBezTo>
                  <a:cubicBezTo>
                    <a:pt x="1" y="247"/>
                    <a:pt x="11" y="268"/>
                    <a:pt x="21" y="298"/>
                  </a:cubicBezTo>
                  <a:cubicBezTo>
                    <a:pt x="31" y="309"/>
                    <a:pt x="31" y="330"/>
                    <a:pt x="52" y="340"/>
                  </a:cubicBezTo>
                  <a:lnTo>
                    <a:pt x="83" y="371"/>
                  </a:lnTo>
                  <a:lnTo>
                    <a:pt x="83" y="381"/>
                  </a:lnTo>
                  <a:cubicBezTo>
                    <a:pt x="104" y="391"/>
                    <a:pt x="114" y="401"/>
                    <a:pt x="134" y="412"/>
                  </a:cubicBezTo>
                  <a:cubicBezTo>
                    <a:pt x="165" y="422"/>
                    <a:pt x="186" y="422"/>
                    <a:pt x="216" y="422"/>
                  </a:cubicBezTo>
                  <a:cubicBezTo>
                    <a:pt x="237" y="422"/>
                    <a:pt x="258" y="422"/>
                    <a:pt x="268" y="412"/>
                  </a:cubicBezTo>
                  <a:cubicBezTo>
                    <a:pt x="299" y="401"/>
                    <a:pt x="319" y="391"/>
                    <a:pt x="340" y="371"/>
                  </a:cubicBezTo>
                  <a:lnTo>
                    <a:pt x="381" y="340"/>
                  </a:lnTo>
                  <a:cubicBezTo>
                    <a:pt x="392" y="319"/>
                    <a:pt x="402" y="309"/>
                    <a:pt x="412" y="289"/>
                  </a:cubicBezTo>
                  <a:lnTo>
                    <a:pt x="412" y="257"/>
                  </a:lnTo>
                  <a:lnTo>
                    <a:pt x="412" y="247"/>
                  </a:lnTo>
                  <a:cubicBezTo>
                    <a:pt x="422" y="227"/>
                    <a:pt x="433" y="206"/>
                    <a:pt x="422" y="175"/>
                  </a:cubicBezTo>
                  <a:cubicBezTo>
                    <a:pt x="433" y="165"/>
                    <a:pt x="422" y="145"/>
                    <a:pt x="422" y="134"/>
                  </a:cubicBezTo>
                  <a:cubicBezTo>
                    <a:pt x="412" y="103"/>
                    <a:pt x="402" y="83"/>
                    <a:pt x="392" y="72"/>
                  </a:cubicBezTo>
                  <a:lnTo>
                    <a:pt x="351" y="31"/>
                  </a:lnTo>
                  <a:lnTo>
                    <a:pt x="309" y="11"/>
                  </a:lnTo>
                  <a:cubicBezTo>
                    <a:pt x="289" y="1"/>
                    <a:pt x="268" y="1"/>
                    <a:pt x="248" y="1"/>
                  </a:cubicBezTo>
                  <a:cubicBezTo>
                    <a:pt x="237" y="1"/>
                    <a:pt x="237" y="11"/>
                    <a:pt x="227" y="11"/>
                  </a:cubicBezTo>
                  <a:cubicBezTo>
                    <a:pt x="216" y="11"/>
                    <a:pt x="216"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2"/>
            <p:cNvSpPr/>
            <p:nvPr/>
          </p:nvSpPr>
          <p:spPr>
            <a:xfrm>
              <a:off x="5061100" y="2369581"/>
              <a:ext cx="23221" cy="25521"/>
            </a:xfrm>
            <a:custGeom>
              <a:rect b="b" l="l" r="r" t="t"/>
              <a:pathLst>
                <a:path extrusionOk="0" h="577" w="525">
                  <a:moveTo>
                    <a:pt x="226" y="1"/>
                  </a:moveTo>
                  <a:cubicBezTo>
                    <a:pt x="185" y="11"/>
                    <a:pt x="144" y="21"/>
                    <a:pt x="113" y="52"/>
                  </a:cubicBezTo>
                  <a:lnTo>
                    <a:pt x="72" y="94"/>
                  </a:lnTo>
                  <a:cubicBezTo>
                    <a:pt x="41" y="135"/>
                    <a:pt x="31" y="176"/>
                    <a:pt x="21" y="217"/>
                  </a:cubicBezTo>
                  <a:lnTo>
                    <a:pt x="21" y="238"/>
                  </a:lnTo>
                  <a:cubicBezTo>
                    <a:pt x="10" y="258"/>
                    <a:pt x="0" y="268"/>
                    <a:pt x="0" y="289"/>
                  </a:cubicBezTo>
                  <a:lnTo>
                    <a:pt x="0" y="350"/>
                  </a:lnTo>
                  <a:cubicBezTo>
                    <a:pt x="10" y="371"/>
                    <a:pt x="21" y="402"/>
                    <a:pt x="21" y="423"/>
                  </a:cubicBezTo>
                  <a:cubicBezTo>
                    <a:pt x="41" y="453"/>
                    <a:pt x="62" y="474"/>
                    <a:pt x="82" y="505"/>
                  </a:cubicBezTo>
                  <a:cubicBezTo>
                    <a:pt x="103" y="515"/>
                    <a:pt x="113" y="535"/>
                    <a:pt x="133" y="535"/>
                  </a:cubicBezTo>
                  <a:cubicBezTo>
                    <a:pt x="165" y="556"/>
                    <a:pt x="195" y="567"/>
                    <a:pt x="236" y="576"/>
                  </a:cubicBezTo>
                  <a:cubicBezTo>
                    <a:pt x="257" y="576"/>
                    <a:pt x="277" y="567"/>
                    <a:pt x="309" y="567"/>
                  </a:cubicBezTo>
                  <a:cubicBezTo>
                    <a:pt x="329" y="567"/>
                    <a:pt x="350" y="556"/>
                    <a:pt x="370" y="546"/>
                  </a:cubicBezTo>
                  <a:cubicBezTo>
                    <a:pt x="401" y="535"/>
                    <a:pt x="432" y="515"/>
                    <a:pt x="453" y="494"/>
                  </a:cubicBezTo>
                  <a:cubicBezTo>
                    <a:pt x="473" y="474"/>
                    <a:pt x="483" y="464"/>
                    <a:pt x="494" y="433"/>
                  </a:cubicBezTo>
                  <a:cubicBezTo>
                    <a:pt x="514" y="412"/>
                    <a:pt x="524" y="371"/>
                    <a:pt x="524" y="340"/>
                  </a:cubicBezTo>
                  <a:lnTo>
                    <a:pt x="524" y="268"/>
                  </a:lnTo>
                  <a:cubicBezTo>
                    <a:pt x="524" y="258"/>
                    <a:pt x="514" y="258"/>
                    <a:pt x="514" y="247"/>
                  </a:cubicBezTo>
                  <a:cubicBezTo>
                    <a:pt x="514" y="227"/>
                    <a:pt x="514" y="196"/>
                    <a:pt x="504" y="176"/>
                  </a:cubicBezTo>
                  <a:cubicBezTo>
                    <a:pt x="504" y="145"/>
                    <a:pt x="483" y="114"/>
                    <a:pt x="462" y="94"/>
                  </a:cubicBezTo>
                  <a:cubicBezTo>
                    <a:pt x="442" y="62"/>
                    <a:pt x="421" y="42"/>
                    <a:pt x="391" y="32"/>
                  </a:cubicBezTo>
                  <a:cubicBezTo>
                    <a:pt x="360" y="11"/>
                    <a:pt x="329"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2"/>
            <p:cNvSpPr/>
            <p:nvPr/>
          </p:nvSpPr>
          <p:spPr>
            <a:xfrm>
              <a:off x="5068088" y="2229461"/>
              <a:ext cx="23796" cy="17382"/>
            </a:xfrm>
            <a:custGeom>
              <a:rect b="b" l="l" r="r" t="t"/>
              <a:pathLst>
                <a:path extrusionOk="0" h="393" w="538">
                  <a:moveTo>
                    <a:pt x="337" y="0"/>
                  </a:moveTo>
                  <a:cubicBezTo>
                    <a:pt x="183" y="0"/>
                    <a:pt x="1" y="222"/>
                    <a:pt x="202" y="341"/>
                  </a:cubicBezTo>
                  <a:cubicBezTo>
                    <a:pt x="212" y="351"/>
                    <a:pt x="222" y="362"/>
                    <a:pt x="233" y="362"/>
                  </a:cubicBezTo>
                  <a:cubicBezTo>
                    <a:pt x="265" y="383"/>
                    <a:pt x="300" y="392"/>
                    <a:pt x="332" y="392"/>
                  </a:cubicBezTo>
                  <a:cubicBezTo>
                    <a:pt x="444" y="392"/>
                    <a:pt x="537" y="283"/>
                    <a:pt x="490" y="156"/>
                  </a:cubicBezTo>
                  <a:cubicBezTo>
                    <a:pt x="490" y="146"/>
                    <a:pt x="480" y="136"/>
                    <a:pt x="480" y="115"/>
                  </a:cubicBezTo>
                  <a:cubicBezTo>
                    <a:pt x="451" y="33"/>
                    <a:pt x="396"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2"/>
            <p:cNvSpPr/>
            <p:nvPr/>
          </p:nvSpPr>
          <p:spPr>
            <a:xfrm>
              <a:off x="5015587" y="2253876"/>
              <a:ext cx="36888" cy="37507"/>
            </a:xfrm>
            <a:custGeom>
              <a:rect b="b" l="l" r="r" t="t"/>
              <a:pathLst>
                <a:path extrusionOk="0" h="848" w="834">
                  <a:moveTo>
                    <a:pt x="416" y="1"/>
                  </a:moveTo>
                  <a:cubicBezTo>
                    <a:pt x="374" y="1"/>
                    <a:pt x="337" y="10"/>
                    <a:pt x="299" y="25"/>
                  </a:cubicBezTo>
                  <a:cubicBezTo>
                    <a:pt x="248" y="36"/>
                    <a:pt x="196" y="57"/>
                    <a:pt x="155" y="98"/>
                  </a:cubicBezTo>
                  <a:lnTo>
                    <a:pt x="72" y="180"/>
                  </a:lnTo>
                  <a:cubicBezTo>
                    <a:pt x="31" y="242"/>
                    <a:pt x="11" y="303"/>
                    <a:pt x="1" y="375"/>
                  </a:cubicBezTo>
                  <a:lnTo>
                    <a:pt x="1" y="489"/>
                  </a:lnTo>
                  <a:cubicBezTo>
                    <a:pt x="11" y="560"/>
                    <a:pt x="42" y="632"/>
                    <a:pt x="93" y="694"/>
                  </a:cubicBezTo>
                  <a:cubicBezTo>
                    <a:pt x="124" y="735"/>
                    <a:pt x="165" y="766"/>
                    <a:pt x="216" y="797"/>
                  </a:cubicBezTo>
                  <a:cubicBezTo>
                    <a:pt x="268" y="818"/>
                    <a:pt x="319" y="838"/>
                    <a:pt x="371" y="848"/>
                  </a:cubicBezTo>
                  <a:cubicBezTo>
                    <a:pt x="433" y="848"/>
                    <a:pt x="484" y="848"/>
                    <a:pt x="536" y="827"/>
                  </a:cubicBezTo>
                  <a:cubicBezTo>
                    <a:pt x="587" y="818"/>
                    <a:pt x="638" y="786"/>
                    <a:pt x="680" y="756"/>
                  </a:cubicBezTo>
                  <a:cubicBezTo>
                    <a:pt x="710" y="725"/>
                    <a:pt x="731" y="694"/>
                    <a:pt x="762" y="674"/>
                  </a:cubicBezTo>
                  <a:cubicBezTo>
                    <a:pt x="803" y="612"/>
                    <a:pt x="823" y="540"/>
                    <a:pt x="833" y="468"/>
                  </a:cubicBezTo>
                  <a:lnTo>
                    <a:pt x="833" y="365"/>
                  </a:lnTo>
                  <a:cubicBezTo>
                    <a:pt x="823" y="283"/>
                    <a:pt x="792" y="221"/>
                    <a:pt x="741" y="159"/>
                  </a:cubicBezTo>
                  <a:cubicBezTo>
                    <a:pt x="710" y="118"/>
                    <a:pt x="669" y="77"/>
                    <a:pt x="618" y="57"/>
                  </a:cubicBezTo>
                  <a:cubicBezTo>
                    <a:pt x="566" y="25"/>
                    <a:pt x="515" y="5"/>
                    <a:pt x="463" y="5"/>
                  </a:cubicBezTo>
                  <a:cubicBezTo>
                    <a:pt x="447" y="2"/>
                    <a:pt x="431" y="1"/>
                    <a:pt x="4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2"/>
            <p:cNvSpPr/>
            <p:nvPr/>
          </p:nvSpPr>
          <p:spPr>
            <a:xfrm>
              <a:off x="5243017" y="2227869"/>
              <a:ext cx="24592" cy="24901"/>
            </a:xfrm>
            <a:custGeom>
              <a:rect b="b" l="l" r="r" t="t"/>
              <a:pathLst>
                <a:path extrusionOk="0" h="563" w="556">
                  <a:moveTo>
                    <a:pt x="266" y="0"/>
                  </a:moveTo>
                  <a:cubicBezTo>
                    <a:pt x="245" y="0"/>
                    <a:pt x="224" y="5"/>
                    <a:pt x="206" y="17"/>
                  </a:cubicBezTo>
                  <a:cubicBezTo>
                    <a:pt x="165" y="17"/>
                    <a:pt x="133" y="38"/>
                    <a:pt x="103" y="58"/>
                  </a:cubicBezTo>
                  <a:cubicBezTo>
                    <a:pt x="92" y="79"/>
                    <a:pt x="72" y="99"/>
                    <a:pt x="51" y="120"/>
                  </a:cubicBezTo>
                  <a:cubicBezTo>
                    <a:pt x="21" y="161"/>
                    <a:pt x="10" y="202"/>
                    <a:pt x="0" y="254"/>
                  </a:cubicBezTo>
                  <a:lnTo>
                    <a:pt x="0" y="325"/>
                  </a:lnTo>
                  <a:cubicBezTo>
                    <a:pt x="10" y="367"/>
                    <a:pt x="31" y="418"/>
                    <a:pt x="62" y="460"/>
                  </a:cubicBezTo>
                  <a:cubicBezTo>
                    <a:pt x="82" y="490"/>
                    <a:pt x="113" y="511"/>
                    <a:pt x="144" y="521"/>
                  </a:cubicBezTo>
                  <a:cubicBezTo>
                    <a:pt x="175" y="542"/>
                    <a:pt x="216" y="552"/>
                    <a:pt x="247" y="562"/>
                  </a:cubicBezTo>
                  <a:cubicBezTo>
                    <a:pt x="288" y="562"/>
                    <a:pt x="319" y="562"/>
                    <a:pt x="360" y="542"/>
                  </a:cubicBezTo>
                  <a:cubicBezTo>
                    <a:pt x="391" y="542"/>
                    <a:pt x="421" y="521"/>
                    <a:pt x="453" y="501"/>
                  </a:cubicBezTo>
                  <a:lnTo>
                    <a:pt x="504" y="439"/>
                  </a:lnTo>
                  <a:cubicBezTo>
                    <a:pt x="535" y="398"/>
                    <a:pt x="555" y="357"/>
                    <a:pt x="555" y="305"/>
                  </a:cubicBezTo>
                  <a:lnTo>
                    <a:pt x="555" y="243"/>
                  </a:lnTo>
                  <a:cubicBezTo>
                    <a:pt x="545" y="192"/>
                    <a:pt x="524" y="140"/>
                    <a:pt x="494" y="110"/>
                  </a:cubicBezTo>
                  <a:cubicBezTo>
                    <a:pt x="473" y="79"/>
                    <a:pt x="442" y="48"/>
                    <a:pt x="411" y="38"/>
                  </a:cubicBezTo>
                  <a:cubicBezTo>
                    <a:pt x="380" y="17"/>
                    <a:pt x="350" y="7"/>
                    <a:pt x="309" y="7"/>
                  </a:cubicBezTo>
                  <a:cubicBezTo>
                    <a:pt x="296" y="3"/>
                    <a:pt x="281" y="0"/>
                    <a:pt x="2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2"/>
            <p:cNvSpPr/>
            <p:nvPr/>
          </p:nvSpPr>
          <p:spPr>
            <a:xfrm>
              <a:off x="5277074" y="2176650"/>
              <a:ext cx="30607" cy="22292"/>
            </a:xfrm>
            <a:custGeom>
              <a:rect b="b" l="l" r="r" t="t"/>
              <a:pathLst>
                <a:path extrusionOk="0" h="504" w="692">
                  <a:moveTo>
                    <a:pt x="361" y="1"/>
                  </a:moveTo>
                  <a:cubicBezTo>
                    <a:pt x="177" y="1"/>
                    <a:pt x="1" y="224"/>
                    <a:pt x="145" y="414"/>
                  </a:cubicBezTo>
                  <a:cubicBezTo>
                    <a:pt x="197" y="477"/>
                    <a:pt x="262" y="503"/>
                    <a:pt x="326" y="503"/>
                  </a:cubicBezTo>
                  <a:cubicBezTo>
                    <a:pt x="512" y="503"/>
                    <a:pt x="692" y="280"/>
                    <a:pt x="546" y="96"/>
                  </a:cubicBezTo>
                  <a:cubicBezTo>
                    <a:pt x="493" y="29"/>
                    <a:pt x="426" y="1"/>
                    <a:pt x="36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2"/>
            <p:cNvSpPr/>
            <p:nvPr/>
          </p:nvSpPr>
          <p:spPr>
            <a:xfrm>
              <a:off x="5297730" y="2210221"/>
              <a:ext cx="43876" cy="31978"/>
            </a:xfrm>
            <a:custGeom>
              <a:rect b="b" l="l" r="r" t="t"/>
              <a:pathLst>
                <a:path extrusionOk="0" h="723" w="992">
                  <a:moveTo>
                    <a:pt x="510" y="1"/>
                  </a:moveTo>
                  <a:cubicBezTo>
                    <a:pt x="246" y="1"/>
                    <a:pt x="0" y="318"/>
                    <a:pt x="213" y="591"/>
                  </a:cubicBezTo>
                  <a:cubicBezTo>
                    <a:pt x="287" y="684"/>
                    <a:pt x="380" y="723"/>
                    <a:pt x="472" y="723"/>
                  </a:cubicBezTo>
                  <a:cubicBezTo>
                    <a:pt x="736" y="723"/>
                    <a:pt x="992" y="405"/>
                    <a:pt x="779" y="139"/>
                  </a:cubicBezTo>
                  <a:cubicBezTo>
                    <a:pt x="700" y="41"/>
                    <a:pt x="604" y="1"/>
                    <a:pt x="5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2"/>
            <p:cNvSpPr/>
            <p:nvPr/>
          </p:nvSpPr>
          <p:spPr>
            <a:xfrm>
              <a:off x="5148409" y="2228621"/>
              <a:ext cx="17736" cy="19594"/>
            </a:xfrm>
            <a:custGeom>
              <a:rect b="b" l="l" r="r" t="t"/>
              <a:pathLst>
                <a:path extrusionOk="0" h="443" w="401">
                  <a:moveTo>
                    <a:pt x="185" y="0"/>
                  </a:moveTo>
                  <a:cubicBezTo>
                    <a:pt x="165" y="0"/>
                    <a:pt x="154" y="11"/>
                    <a:pt x="134" y="11"/>
                  </a:cubicBezTo>
                  <a:cubicBezTo>
                    <a:pt x="113" y="21"/>
                    <a:pt x="93" y="31"/>
                    <a:pt x="83" y="52"/>
                  </a:cubicBezTo>
                  <a:cubicBezTo>
                    <a:pt x="62" y="72"/>
                    <a:pt x="51" y="93"/>
                    <a:pt x="42" y="114"/>
                  </a:cubicBezTo>
                  <a:cubicBezTo>
                    <a:pt x="31" y="123"/>
                    <a:pt x="31" y="134"/>
                    <a:pt x="31" y="134"/>
                  </a:cubicBezTo>
                  <a:cubicBezTo>
                    <a:pt x="21" y="144"/>
                    <a:pt x="21" y="144"/>
                    <a:pt x="21" y="155"/>
                  </a:cubicBezTo>
                  <a:cubicBezTo>
                    <a:pt x="10" y="185"/>
                    <a:pt x="0" y="226"/>
                    <a:pt x="10" y="257"/>
                  </a:cubicBezTo>
                  <a:cubicBezTo>
                    <a:pt x="10" y="267"/>
                    <a:pt x="21" y="288"/>
                    <a:pt x="21" y="308"/>
                  </a:cubicBezTo>
                  <a:cubicBezTo>
                    <a:pt x="21" y="319"/>
                    <a:pt x="31" y="329"/>
                    <a:pt x="31" y="340"/>
                  </a:cubicBezTo>
                  <a:cubicBezTo>
                    <a:pt x="42" y="360"/>
                    <a:pt x="51" y="381"/>
                    <a:pt x="72" y="391"/>
                  </a:cubicBezTo>
                  <a:cubicBezTo>
                    <a:pt x="83" y="401"/>
                    <a:pt x="93" y="411"/>
                    <a:pt x="113" y="422"/>
                  </a:cubicBezTo>
                  <a:cubicBezTo>
                    <a:pt x="134" y="432"/>
                    <a:pt x="154" y="443"/>
                    <a:pt x="175" y="443"/>
                  </a:cubicBezTo>
                  <a:lnTo>
                    <a:pt x="227" y="443"/>
                  </a:lnTo>
                  <a:cubicBezTo>
                    <a:pt x="236" y="443"/>
                    <a:pt x="257" y="432"/>
                    <a:pt x="268" y="432"/>
                  </a:cubicBezTo>
                  <a:cubicBezTo>
                    <a:pt x="298" y="422"/>
                    <a:pt x="319" y="401"/>
                    <a:pt x="329" y="391"/>
                  </a:cubicBezTo>
                  <a:cubicBezTo>
                    <a:pt x="350" y="370"/>
                    <a:pt x="360" y="350"/>
                    <a:pt x="371" y="329"/>
                  </a:cubicBezTo>
                  <a:lnTo>
                    <a:pt x="371" y="319"/>
                  </a:lnTo>
                  <a:cubicBezTo>
                    <a:pt x="380" y="308"/>
                    <a:pt x="380" y="308"/>
                    <a:pt x="380" y="299"/>
                  </a:cubicBezTo>
                  <a:cubicBezTo>
                    <a:pt x="391" y="267"/>
                    <a:pt x="401" y="247"/>
                    <a:pt x="401" y="226"/>
                  </a:cubicBezTo>
                  <a:cubicBezTo>
                    <a:pt x="401" y="216"/>
                    <a:pt x="401" y="206"/>
                    <a:pt x="391" y="196"/>
                  </a:cubicBezTo>
                  <a:lnTo>
                    <a:pt x="391" y="175"/>
                  </a:lnTo>
                  <a:cubicBezTo>
                    <a:pt x="391" y="165"/>
                    <a:pt x="391" y="155"/>
                    <a:pt x="380" y="144"/>
                  </a:cubicBezTo>
                  <a:cubicBezTo>
                    <a:pt x="380" y="134"/>
                    <a:pt x="371" y="114"/>
                    <a:pt x="371" y="103"/>
                  </a:cubicBezTo>
                  <a:cubicBezTo>
                    <a:pt x="360" y="82"/>
                    <a:pt x="350" y="62"/>
                    <a:pt x="329" y="41"/>
                  </a:cubicBezTo>
                  <a:cubicBezTo>
                    <a:pt x="319" y="31"/>
                    <a:pt x="309" y="21"/>
                    <a:pt x="288" y="21"/>
                  </a:cubicBezTo>
                  <a:cubicBezTo>
                    <a:pt x="268" y="11"/>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2"/>
            <p:cNvSpPr/>
            <p:nvPr/>
          </p:nvSpPr>
          <p:spPr>
            <a:xfrm>
              <a:off x="5165217" y="2176739"/>
              <a:ext cx="26892" cy="27334"/>
            </a:xfrm>
            <a:custGeom>
              <a:rect b="b" l="l" r="r" t="t"/>
              <a:pathLst>
                <a:path extrusionOk="0" h="618" w="608">
                  <a:moveTo>
                    <a:pt x="340" y="1"/>
                  </a:moveTo>
                  <a:cubicBezTo>
                    <a:pt x="299" y="1"/>
                    <a:pt x="258" y="1"/>
                    <a:pt x="227" y="21"/>
                  </a:cubicBezTo>
                  <a:cubicBezTo>
                    <a:pt x="186" y="21"/>
                    <a:pt x="144" y="42"/>
                    <a:pt x="114" y="73"/>
                  </a:cubicBezTo>
                  <a:cubicBezTo>
                    <a:pt x="83" y="94"/>
                    <a:pt x="52" y="124"/>
                    <a:pt x="42" y="165"/>
                  </a:cubicBezTo>
                  <a:cubicBezTo>
                    <a:pt x="21" y="197"/>
                    <a:pt x="11" y="238"/>
                    <a:pt x="0" y="279"/>
                  </a:cubicBezTo>
                  <a:cubicBezTo>
                    <a:pt x="0" y="320"/>
                    <a:pt x="0" y="350"/>
                    <a:pt x="21" y="392"/>
                  </a:cubicBezTo>
                  <a:cubicBezTo>
                    <a:pt x="21" y="433"/>
                    <a:pt x="42" y="464"/>
                    <a:pt x="73" y="494"/>
                  </a:cubicBezTo>
                  <a:cubicBezTo>
                    <a:pt x="93" y="535"/>
                    <a:pt x="124" y="556"/>
                    <a:pt x="165" y="577"/>
                  </a:cubicBezTo>
                  <a:cubicBezTo>
                    <a:pt x="176" y="587"/>
                    <a:pt x="186" y="597"/>
                    <a:pt x="206" y="597"/>
                  </a:cubicBezTo>
                  <a:cubicBezTo>
                    <a:pt x="227" y="608"/>
                    <a:pt x="258" y="608"/>
                    <a:pt x="278" y="618"/>
                  </a:cubicBezTo>
                  <a:cubicBezTo>
                    <a:pt x="329" y="618"/>
                    <a:pt x="371" y="618"/>
                    <a:pt x="412" y="597"/>
                  </a:cubicBezTo>
                  <a:lnTo>
                    <a:pt x="422" y="597"/>
                  </a:lnTo>
                  <a:cubicBezTo>
                    <a:pt x="422" y="587"/>
                    <a:pt x="473" y="567"/>
                    <a:pt x="484" y="556"/>
                  </a:cubicBezTo>
                  <a:lnTo>
                    <a:pt x="494" y="546"/>
                  </a:lnTo>
                  <a:lnTo>
                    <a:pt x="556" y="484"/>
                  </a:lnTo>
                  <a:cubicBezTo>
                    <a:pt x="587" y="443"/>
                    <a:pt x="608" y="392"/>
                    <a:pt x="608" y="341"/>
                  </a:cubicBezTo>
                  <a:lnTo>
                    <a:pt x="608" y="258"/>
                  </a:lnTo>
                  <a:cubicBezTo>
                    <a:pt x="597" y="206"/>
                    <a:pt x="576" y="155"/>
                    <a:pt x="546" y="114"/>
                  </a:cubicBezTo>
                  <a:cubicBezTo>
                    <a:pt x="525" y="94"/>
                    <a:pt x="505" y="83"/>
                    <a:pt x="484" y="62"/>
                  </a:cubicBezTo>
                  <a:cubicBezTo>
                    <a:pt x="443" y="32"/>
                    <a:pt x="391" y="1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2"/>
            <p:cNvSpPr/>
            <p:nvPr/>
          </p:nvSpPr>
          <p:spPr>
            <a:xfrm>
              <a:off x="5123862" y="2323184"/>
              <a:ext cx="30474" cy="28926"/>
            </a:xfrm>
            <a:custGeom>
              <a:rect b="b" l="l" r="r" t="t"/>
              <a:pathLst>
                <a:path extrusionOk="0" h="654" w="689">
                  <a:moveTo>
                    <a:pt x="350" y="1"/>
                  </a:moveTo>
                  <a:cubicBezTo>
                    <a:pt x="309" y="1"/>
                    <a:pt x="267" y="11"/>
                    <a:pt x="226" y="21"/>
                  </a:cubicBezTo>
                  <a:lnTo>
                    <a:pt x="154" y="73"/>
                  </a:lnTo>
                  <a:cubicBezTo>
                    <a:pt x="103" y="104"/>
                    <a:pt x="72" y="155"/>
                    <a:pt x="51" y="206"/>
                  </a:cubicBezTo>
                  <a:cubicBezTo>
                    <a:pt x="51" y="217"/>
                    <a:pt x="41" y="217"/>
                    <a:pt x="41" y="227"/>
                  </a:cubicBezTo>
                  <a:cubicBezTo>
                    <a:pt x="0" y="330"/>
                    <a:pt x="21" y="453"/>
                    <a:pt x="92" y="535"/>
                  </a:cubicBezTo>
                  <a:cubicBezTo>
                    <a:pt x="154" y="606"/>
                    <a:pt x="245" y="654"/>
                    <a:pt x="341" y="654"/>
                  </a:cubicBezTo>
                  <a:cubicBezTo>
                    <a:pt x="357" y="654"/>
                    <a:pt x="374" y="652"/>
                    <a:pt x="391" y="649"/>
                  </a:cubicBezTo>
                  <a:lnTo>
                    <a:pt x="401" y="649"/>
                  </a:lnTo>
                  <a:cubicBezTo>
                    <a:pt x="442" y="638"/>
                    <a:pt x="483" y="628"/>
                    <a:pt x="524" y="597"/>
                  </a:cubicBezTo>
                  <a:cubicBezTo>
                    <a:pt x="565" y="577"/>
                    <a:pt x="597" y="556"/>
                    <a:pt x="617" y="515"/>
                  </a:cubicBezTo>
                  <a:cubicBezTo>
                    <a:pt x="627" y="484"/>
                    <a:pt x="648" y="464"/>
                    <a:pt x="658" y="443"/>
                  </a:cubicBezTo>
                  <a:cubicBezTo>
                    <a:pt x="679" y="382"/>
                    <a:pt x="689" y="330"/>
                    <a:pt x="679" y="279"/>
                  </a:cubicBezTo>
                  <a:cubicBezTo>
                    <a:pt x="668" y="258"/>
                    <a:pt x="668" y="248"/>
                    <a:pt x="668" y="238"/>
                  </a:cubicBezTo>
                  <a:cubicBezTo>
                    <a:pt x="658" y="186"/>
                    <a:pt x="638" y="155"/>
                    <a:pt x="606" y="114"/>
                  </a:cubicBezTo>
                  <a:cubicBezTo>
                    <a:pt x="586" y="104"/>
                    <a:pt x="565" y="83"/>
                    <a:pt x="545" y="62"/>
                  </a:cubicBezTo>
                  <a:lnTo>
                    <a:pt x="473" y="21"/>
                  </a:lnTo>
                  <a:cubicBezTo>
                    <a:pt x="432" y="1"/>
                    <a:pt x="391"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2"/>
            <p:cNvSpPr/>
            <p:nvPr/>
          </p:nvSpPr>
          <p:spPr>
            <a:xfrm>
              <a:off x="5126560" y="2382320"/>
              <a:ext cx="22778" cy="20965"/>
            </a:xfrm>
            <a:custGeom>
              <a:rect b="b" l="l" r="r" t="t"/>
              <a:pathLst>
                <a:path extrusionOk="0" h="474" w="515">
                  <a:moveTo>
                    <a:pt x="196" y="1"/>
                  </a:moveTo>
                  <a:cubicBezTo>
                    <a:pt x="175" y="11"/>
                    <a:pt x="155" y="11"/>
                    <a:pt x="134" y="21"/>
                  </a:cubicBezTo>
                  <a:cubicBezTo>
                    <a:pt x="104" y="32"/>
                    <a:pt x="83" y="52"/>
                    <a:pt x="63" y="73"/>
                  </a:cubicBezTo>
                  <a:cubicBezTo>
                    <a:pt x="42" y="83"/>
                    <a:pt x="31" y="103"/>
                    <a:pt x="21" y="124"/>
                  </a:cubicBezTo>
                  <a:cubicBezTo>
                    <a:pt x="11" y="145"/>
                    <a:pt x="1" y="176"/>
                    <a:pt x="1" y="206"/>
                  </a:cubicBezTo>
                  <a:lnTo>
                    <a:pt x="1" y="268"/>
                  </a:lnTo>
                  <a:cubicBezTo>
                    <a:pt x="1" y="288"/>
                    <a:pt x="11" y="309"/>
                    <a:pt x="11" y="330"/>
                  </a:cubicBezTo>
                  <a:cubicBezTo>
                    <a:pt x="21" y="361"/>
                    <a:pt x="42" y="381"/>
                    <a:pt x="72" y="402"/>
                  </a:cubicBezTo>
                  <a:cubicBezTo>
                    <a:pt x="93" y="432"/>
                    <a:pt x="114" y="443"/>
                    <a:pt x="145" y="453"/>
                  </a:cubicBezTo>
                  <a:lnTo>
                    <a:pt x="155" y="453"/>
                  </a:lnTo>
                  <a:cubicBezTo>
                    <a:pt x="165" y="464"/>
                    <a:pt x="175" y="464"/>
                    <a:pt x="186" y="464"/>
                  </a:cubicBezTo>
                  <a:cubicBezTo>
                    <a:pt x="206" y="474"/>
                    <a:pt x="237" y="474"/>
                    <a:pt x="268" y="474"/>
                  </a:cubicBezTo>
                  <a:lnTo>
                    <a:pt x="278" y="474"/>
                  </a:lnTo>
                  <a:lnTo>
                    <a:pt x="289" y="464"/>
                  </a:lnTo>
                  <a:lnTo>
                    <a:pt x="319" y="464"/>
                  </a:lnTo>
                  <a:cubicBezTo>
                    <a:pt x="360" y="453"/>
                    <a:pt x="392" y="443"/>
                    <a:pt x="433" y="412"/>
                  </a:cubicBezTo>
                  <a:cubicBezTo>
                    <a:pt x="453" y="402"/>
                    <a:pt x="463" y="371"/>
                    <a:pt x="484" y="350"/>
                  </a:cubicBezTo>
                  <a:lnTo>
                    <a:pt x="494" y="340"/>
                  </a:lnTo>
                  <a:cubicBezTo>
                    <a:pt x="504" y="320"/>
                    <a:pt x="515" y="288"/>
                    <a:pt x="515" y="268"/>
                  </a:cubicBezTo>
                  <a:lnTo>
                    <a:pt x="515" y="217"/>
                  </a:lnTo>
                  <a:cubicBezTo>
                    <a:pt x="515" y="206"/>
                    <a:pt x="504" y="196"/>
                    <a:pt x="504" y="196"/>
                  </a:cubicBezTo>
                  <a:cubicBezTo>
                    <a:pt x="494" y="155"/>
                    <a:pt x="484" y="124"/>
                    <a:pt x="463" y="103"/>
                  </a:cubicBezTo>
                  <a:cubicBezTo>
                    <a:pt x="433" y="73"/>
                    <a:pt x="401" y="42"/>
                    <a:pt x="371" y="32"/>
                  </a:cubicBezTo>
                  <a:cubicBezTo>
                    <a:pt x="360" y="32"/>
                    <a:pt x="350" y="21"/>
                    <a:pt x="340" y="21"/>
                  </a:cubicBezTo>
                  <a:cubicBezTo>
                    <a:pt x="340" y="21"/>
                    <a:pt x="330" y="21"/>
                    <a:pt x="330" y="11"/>
                  </a:cubicBezTo>
                  <a:lnTo>
                    <a:pt x="319" y="11"/>
                  </a:lnTo>
                  <a:cubicBezTo>
                    <a:pt x="289" y="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2"/>
            <p:cNvSpPr/>
            <p:nvPr/>
          </p:nvSpPr>
          <p:spPr>
            <a:xfrm>
              <a:off x="5064240" y="2300627"/>
              <a:ext cx="20080" cy="20346"/>
            </a:xfrm>
            <a:custGeom>
              <a:rect b="b" l="l" r="r" t="t"/>
              <a:pathLst>
                <a:path extrusionOk="0" h="460" w="454">
                  <a:moveTo>
                    <a:pt x="217" y="0"/>
                  </a:moveTo>
                  <a:cubicBezTo>
                    <a:pt x="201" y="0"/>
                    <a:pt x="183" y="5"/>
                    <a:pt x="165" y="17"/>
                  </a:cubicBezTo>
                  <a:cubicBezTo>
                    <a:pt x="135" y="17"/>
                    <a:pt x="114" y="28"/>
                    <a:pt x="83" y="48"/>
                  </a:cubicBezTo>
                  <a:cubicBezTo>
                    <a:pt x="73" y="69"/>
                    <a:pt x="53" y="79"/>
                    <a:pt x="42" y="99"/>
                  </a:cubicBezTo>
                  <a:cubicBezTo>
                    <a:pt x="21" y="131"/>
                    <a:pt x="11" y="161"/>
                    <a:pt x="1" y="202"/>
                  </a:cubicBezTo>
                  <a:lnTo>
                    <a:pt x="1" y="264"/>
                  </a:lnTo>
                  <a:cubicBezTo>
                    <a:pt x="11" y="305"/>
                    <a:pt x="21" y="336"/>
                    <a:pt x="53" y="378"/>
                  </a:cubicBezTo>
                  <a:cubicBezTo>
                    <a:pt x="73" y="398"/>
                    <a:pt x="94" y="419"/>
                    <a:pt x="124" y="429"/>
                  </a:cubicBezTo>
                  <a:cubicBezTo>
                    <a:pt x="145" y="449"/>
                    <a:pt x="176" y="449"/>
                    <a:pt x="206" y="460"/>
                  </a:cubicBezTo>
                  <a:cubicBezTo>
                    <a:pt x="238" y="460"/>
                    <a:pt x="258" y="460"/>
                    <a:pt x="289" y="449"/>
                  </a:cubicBezTo>
                  <a:cubicBezTo>
                    <a:pt x="320" y="439"/>
                    <a:pt x="350" y="429"/>
                    <a:pt x="371" y="408"/>
                  </a:cubicBezTo>
                  <a:cubicBezTo>
                    <a:pt x="382" y="387"/>
                    <a:pt x="402" y="378"/>
                    <a:pt x="412" y="367"/>
                  </a:cubicBezTo>
                  <a:cubicBezTo>
                    <a:pt x="433" y="326"/>
                    <a:pt x="453" y="295"/>
                    <a:pt x="453" y="254"/>
                  </a:cubicBezTo>
                  <a:lnTo>
                    <a:pt x="453" y="192"/>
                  </a:lnTo>
                  <a:cubicBezTo>
                    <a:pt x="443" y="151"/>
                    <a:pt x="433" y="120"/>
                    <a:pt x="402" y="90"/>
                  </a:cubicBezTo>
                  <a:cubicBezTo>
                    <a:pt x="391" y="58"/>
                    <a:pt x="361" y="38"/>
                    <a:pt x="340" y="28"/>
                  </a:cubicBezTo>
                  <a:cubicBezTo>
                    <a:pt x="309" y="17"/>
                    <a:pt x="279" y="7"/>
                    <a:pt x="247" y="7"/>
                  </a:cubicBezTo>
                  <a:cubicBezTo>
                    <a:pt x="239" y="3"/>
                    <a:pt x="229"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2"/>
            <p:cNvSpPr/>
            <p:nvPr/>
          </p:nvSpPr>
          <p:spPr>
            <a:xfrm>
              <a:off x="5078792" y="2241934"/>
              <a:ext cx="20080" cy="21186"/>
            </a:xfrm>
            <a:custGeom>
              <a:rect b="b" l="l" r="r" t="t"/>
              <a:pathLst>
                <a:path extrusionOk="0" h="479" w="454">
                  <a:moveTo>
                    <a:pt x="227" y="0"/>
                  </a:moveTo>
                  <a:cubicBezTo>
                    <a:pt x="214" y="0"/>
                    <a:pt x="201" y="3"/>
                    <a:pt x="186" y="7"/>
                  </a:cubicBezTo>
                  <a:cubicBezTo>
                    <a:pt x="165" y="7"/>
                    <a:pt x="145" y="18"/>
                    <a:pt x="135" y="18"/>
                  </a:cubicBezTo>
                  <a:cubicBezTo>
                    <a:pt x="104" y="28"/>
                    <a:pt x="83" y="49"/>
                    <a:pt x="62" y="69"/>
                  </a:cubicBezTo>
                  <a:cubicBezTo>
                    <a:pt x="42" y="80"/>
                    <a:pt x="32" y="100"/>
                    <a:pt x="32" y="121"/>
                  </a:cubicBezTo>
                  <a:cubicBezTo>
                    <a:pt x="11" y="142"/>
                    <a:pt x="1" y="162"/>
                    <a:pt x="1" y="193"/>
                  </a:cubicBezTo>
                  <a:lnTo>
                    <a:pt x="1" y="254"/>
                  </a:lnTo>
                  <a:lnTo>
                    <a:pt x="11" y="254"/>
                  </a:lnTo>
                  <a:cubicBezTo>
                    <a:pt x="11" y="265"/>
                    <a:pt x="1" y="275"/>
                    <a:pt x="1" y="286"/>
                  </a:cubicBezTo>
                  <a:cubicBezTo>
                    <a:pt x="11" y="316"/>
                    <a:pt x="21" y="347"/>
                    <a:pt x="32" y="368"/>
                  </a:cubicBezTo>
                  <a:cubicBezTo>
                    <a:pt x="53" y="398"/>
                    <a:pt x="62" y="419"/>
                    <a:pt x="94" y="439"/>
                  </a:cubicBezTo>
                  <a:cubicBezTo>
                    <a:pt x="114" y="450"/>
                    <a:pt x="145" y="460"/>
                    <a:pt x="165" y="471"/>
                  </a:cubicBezTo>
                  <a:cubicBezTo>
                    <a:pt x="181" y="476"/>
                    <a:pt x="196" y="478"/>
                    <a:pt x="212" y="478"/>
                  </a:cubicBezTo>
                  <a:cubicBezTo>
                    <a:pt x="227" y="478"/>
                    <a:pt x="243" y="476"/>
                    <a:pt x="258" y="471"/>
                  </a:cubicBezTo>
                  <a:cubicBezTo>
                    <a:pt x="289" y="471"/>
                    <a:pt x="330" y="450"/>
                    <a:pt x="361" y="429"/>
                  </a:cubicBezTo>
                  <a:cubicBezTo>
                    <a:pt x="382" y="409"/>
                    <a:pt x="391" y="398"/>
                    <a:pt x="402" y="378"/>
                  </a:cubicBezTo>
                  <a:cubicBezTo>
                    <a:pt x="412" y="368"/>
                    <a:pt x="423" y="347"/>
                    <a:pt x="433" y="327"/>
                  </a:cubicBezTo>
                  <a:cubicBezTo>
                    <a:pt x="443" y="295"/>
                    <a:pt x="453" y="244"/>
                    <a:pt x="443" y="203"/>
                  </a:cubicBezTo>
                  <a:cubicBezTo>
                    <a:pt x="433" y="151"/>
                    <a:pt x="423" y="142"/>
                    <a:pt x="391" y="90"/>
                  </a:cubicBezTo>
                  <a:cubicBezTo>
                    <a:pt x="382" y="69"/>
                    <a:pt x="361" y="59"/>
                    <a:pt x="340" y="39"/>
                  </a:cubicBezTo>
                  <a:cubicBezTo>
                    <a:pt x="320" y="28"/>
                    <a:pt x="299" y="7"/>
                    <a:pt x="268" y="7"/>
                  </a:cubicBezTo>
                  <a:cubicBezTo>
                    <a:pt x="253" y="3"/>
                    <a:pt x="240"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2"/>
            <p:cNvSpPr/>
            <p:nvPr/>
          </p:nvSpPr>
          <p:spPr>
            <a:xfrm>
              <a:off x="5179326" y="1928432"/>
              <a:ext cx="16852" cy="16409"/>
            </a:xfrm>
            <a:custGeom>
              <a:rect b="b" l="l" r="r" t="t"/>
              <a:pathLst>
                <a:path extrusionOk="0" h="371" w="381">
                  <a:moveTo>
                    <a:pt x="165" y="0"/>
                  </a:moveTo>
                  <a:cubicBezTo>
                    <a:pt x="134" y="0"/>
                    <a:pt x="103" y="11"/>
                    <a:pt x="72" y="42"/>
                  </a:cubicBezTo>
                  <a:cubicBezTo>
                    <a:pt x="52" y="52"/>
                    <a:pt x="42" y="73"/>
                    <a:pt x="31" y="93"/>
                  </a:cubicBezTo>
                  <a:cubicBezTo>
                    <a:pt x="10" y="114"/>
                    <a:pt x="10" y="135"/>
                    <a:pt x="1" y="165"/>
                  </a:cubicBezTo>
                  <a:cubicBezTo>
                    <a:pt x="1" y="186"/>
                    <a:pt x="1" y="217"/>
                    <a:pt x="10" y="237"/>
                  </a:cubicBezTo>
                  <a:cubicBezTo>
                    <a:pt x="21" y="258"/>
                    <a:pt x="31" y="288"/>
                    <a:pt x="42" y="299"/>
                  </a:cubicBezTo>
                  <a:lnTo>
                    <a:pt x="83" y="340"/>
                  </a:lnTo>
                  <a:cubicBezTo>
                    <a:pt x="113" y="361"/>
                    <a:pt x="145" y="371"/>
                    <a:pt x="175" y="371"/>
                  </a:cubicBezTo>
                  <a:lnTo>
                    <a:pt x="216" y="371"/>
                  </a:lnTo>
                  <a:cubicBezTo>
                    <a:pt x="257" y="371"/>
                    <a:pt x="289" y="350"/>
                    <a:pt x="309" y="329"/>
                  </a:cubicBezTo>
                  <a:cubicBezTo>
                    <a:pt x="330" y="320"/>
                    <a:pt x="350" y="299"/>
                    <a:pt x="360" y="268"/>
                  </a:cubicBezTo>
                  <a:cubicBezTo>
                    <a:pt x="371" y="247"/>
                    <a:pt x="381" y="227"/>
                    <a:pt x="381" y="206"/>
                  </a:cubicBezTo>
                  <a:cubicBezTo>
                    <a:pt x="381" y="176"/>
                    <a:pt x="381" y="155"/>
                    <a:pt x="371" y="135"/>
                  </a:cubicBezTo>
                  <a:cubicBezTo>
                    <a:pt x="371" y="103"/>
                    <a:pt x="360" y="83"/>
                    <a:pt x="340" y="62"/>
                  </a:cubicBezTo>
                  <a:cubicBezTo>
                    <a:pt x="330" y="52"/>
                    <a:pt x="319" y="42"/>
                    <a:pt x="298" y="32"/>
                  </a:cubicBezTo>
                  <a:cubicBezTo>
                    <a:pt x="278" y="11"/>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2"/>
            <p:cNvSpPr/>
            <p:nvPr/>
          </p:nvSpPr>
          <p:spPr>
            <a:xfrm>
              <a:off x="5214312" y="1981641"/>
              <a:ext cx="18709" cy="18267"/>
            </a:xfrm>
            <a:custGeom>
              <a:rect b="b" l="l" r="r" t="t"/>
              <a:pathLst>
                <a:path extrusionOk="0" h="413" w="423">
                  <a:moveTo>
                    <a:pt x="186" y="1"/>
                  </a:moveTo>
                  <a:cubicBezTo>
                    <a:pt x="145" y="1"/>
                    <a:pt x="114" y="21"/>
                    <a:pt x="83" y="42"/>
                  </a:cubicBezTo>
                  <a:cubicBezTo>
                    <a:pt x="63" y="63"/>
                    <a:pt x="42" y="83"/>
                    <a:pt x="32" y="104"/>
                  </a:cubicBezTo>
                  <a:cubicBezTo>
                    <a:pt x="22" y="124"/>
                    <a:pt x="12" y="155"/>
                    <a:pt x="12" y="186"/>
                  </a:cubicBezTo>
                  <a:cubicBezTo>
                    <a:pt x="1" y="207"/>
                    <a:pt x="12" y="237"/>
                    <a:pt x="22" y="258"/>
                  </a:cubicBezTo>
                  <a:cubicBezTo>
                    <a:pt x="22" y="289"/>
                    <a:pt x="32" y="309"/>
                    <a:pt x="53" y="330"/>
                  </a:cubicBezTo>
                  <a:lnTo>
                    <a:pt x="94" y="371"/>
                  </a:lnTo>
                  <a:cubicBezTo>
                    <a:pt x="124" y="392"/>
                    <a:pt x="156" y="402"/>
                    <a:pt x="197" y="412"/>
                  </a:cubicBezTo>
                  <a:lnTo>
                    <a:pt x="248" y="412"/>
                  </a:lnTo>
                  <a:cubicBezTo>
                    <a:pt x="289" y="402"/>
                    <a:pt x="320" y="392"/>
                    <a:pt x="351" y="360"/>
                  </a:cubicBezTo>
                  <a:cubicBezTo>
                    <a:pt x="371" y="351"/>
                    <a:pt x="382" y="330"/>
                    <a:pt x="402" y="299"/>
                  </a:cubicBezTo>
                  <a:cubicBezTo>
                    <a:pt x="412" y="278"/>
                    <a:pt x="423" y="248"/>
                    <a:pt x="423" y="227"/>
                  </a:cubicBezTo>
                  <a:cubicBezTo>
                    <a:pt x="423" y="196"/>
                    <a:pt x="423" y="175"/>
                    <a:pt x="412" y="145"/>
                  </a:cubicBezTo>
                  <a:cubicBezTo>
                    <a:pt x="412" y="114"/>
                    <a:pt x="392" y="93"/>
                    <a:pt x="382" y="72"/>
                  </a:cubicBezTo>
                  <a:cubicBezTo>
                    <a:pt x="361" y="63"/>
                    <a:pt x="351" y="52"/>
                    <a:pt x="341" y="31"/>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2"/>
            <p:cNvSpPr/>
            <p:nvPr/>
          </p:nvSpPr>
          <p:spPr>
            <a:xfrm>
              <a:off x="5153717" y="1988010"/>
              <a:ext cx="18090" cy="12827"/>
            </a:xfrm>
            <a:custGeom>
              <a:rect b="b" l="l" r="r" t="t"/>
              <a:pathLst>
                <a:path extrusionOk="0" h="290" w="409">
                  <a:moveTo>
                    <a:pt x="200" y="1"/>
                  </a:moveTo>
                  <a:cubicBezTo>
                    <a:pt x="172" y="1"/>
                    <a:pt x="144" y="10"/>
                    <a:pt x="116" y="31"/>
                  </a:cubicBezTo>
                  <a:cubicBezTo>
                    <a:pt x="1" y="130"/>
                    <a:pt x="91" y="289"/>
                    <a:pt x="206" y="289"/>
                  </a:cubicBezTo>
                  <a:cubicBezTo>
                    <a:pt x="234" y="289"/>
                    <a:pt x="263" y="280"/>
                    <a:pt x="292" y="258"/>
                  </a:cubicBezTo>
                  <a:cubicBezTo>
                    <a:pt x="408" y="166"/>
                    <a:pt x="316"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2"/>
            <p:cNvSpPr/>
            <p:nvPr/>
          </p:nvSpPr>
          <p:spPr>
            <a:xfrm>
              <a:off x="5188438" y="2033965"/>
              <a:ext cx="22292" cy="22336"/>
            </a:xfrm>
            <a:custGeom>
              <a:rect b="b" l="l" r="r" t="t"/>
              <a:pathLst>
                <a:path extrusionOk="0" h="505" w="504">
                  <a:moveTo>
                    <a:pt x="268" y="0"/>
                  </a:moveTo>
                  <a:cubicBezTo>
                    <a:pt x="236" y="0"/>
                    <a:pt x="206" y="0"/>
                    <a:pt x="185" y="11"/>
                  </a:cubicBezTo>
                  <a:cubicBezTo>
                    <a:pt x="154" y="21"/>
                    <a:pt x="124" y="31"/>
                    <a:pt x="92" y="52"/>
                  </a:cubicBezTo>
                  <a:cubicBezTo>
                    <a:pt x="83" y="62"/>
                    <a:pt x="72" y="82"/>
                    <a:pt x="51" y="103"/>
                  </a:cubicBezTo>
                  <a:cubicBezTo>
                    <a:pt x="31" y="123"/>
                    <a:pt x="21" y="155"/>
                    <a:pt x="21" y="185"/>
                  </a:cubicBezTo>
                  <a:cubicBezTo>
                    <a:pt x="10" y="216"/>
                    <a:pt x="0" y="247"/>
                    <a:pt x="10" y="278"/>
                  </a:cubicBezTo>
                  <a:cubicBezTo>
                    <a:pt x="21" y="288"/>
                    <a:pt x="21" y="309"/>
                    <a:pt x="31" y="329"/>
                  </a:cubicBezTo>
                  <a:cubicBezTo>
                    <a:pt x="41" y="360"/>
                    <a:pt x="62" y="391"/>
                    <a:pt x="83" y="411"/>
                  </a:cubicBezTo>
                  <a:cubicBezTo>
                    <a:pt x="92" y="422"/>
                    <a:pt x="113" y="432"/>
                    <a:pt x="134" y="443"/>
                  </a:cubicBezTo>
                  <a:lnTo>
                    <a:pt x="154" y="463"/>
                  </a:lnTo>
                  <a:cubicBezTo>
                    <a:pt x="175" y="473"/>
                    <a:pt x="195" y="484"/>
                    <a:pt x="206" y="494"/>
                  </a:cubicBezTo>
                  <a:cubicBezTo>
                    <a:pt x="236" y="504"/>
                    <a:pt x="268" y="504"/>
                    <a:pt x="288" y="504"/>
                  </a:cubicBezTo>
                  <a:cubicBezTo>
                    <a:pt x="309" y="504"/>
                    <a:pt x="329" y="504"/>
                    <a:pt x="350" y="494"/>
                  </a:cubicBezTo>
                  <a:cubicBezTo>
                    <a:pt x="380" y="494"/>
                    <a:pt x="401" y="484"/>
                    <a:pt x="421" y="463"/>
                  </a:cubicBezTo>
                  <a:cubicBezTo>
                    <a:pt x="442" y="443"/>
                    <a:pt x="453" y="432"/>
                    <a:pt x="463" y="411"/>
                  </a:cubicBezTo>
                  <a:cubicBezTo>
                    <a:pt x="473" y="401"/>
                    <a:pt x="483" y="381"/>
                    <a:pt x="494" y="370"/>
                  </a:cubicBezTo>
                  <a:cubicBezTo>
                    <a:pt x="504" y="340"/>
                    <a:pt x="504" y="309"/>
                    <a:pt x="504" y="288"/>
                  </a:cubicBezTo>
                  <a:cubicBezTo>
                    <a:pt x="504" y="258"/>
                    <a:pt x="504" y="226"/>
                    <a:pt x="494" y="196"/>
                  </a:cubicBezTo>
                  <a:cubicBezTo>
                    <a:pt x="483" y="196"/>
                    <a:pt x="483" y="185"/>
                    <a:pt x="473" y="175"/>
                  </a:cubicBezTo>
                  <a:cubicBezTo>
                    <a:pt x="473" y="165"/>
                    <a:pt x="473" y="155"/>
                    <a:pt x="463" y="144"/>
                  </a:cubicBezTo>
                  <a:cubicBezTo>
                    <a:pt x="453" y="114"/>
                    <a:pt x="432" y="82"/>
                    <a:pt x="412" y="62"/>
                  </a:cubicBezTo>
                  <a:cubicBezTo>
                    <a:pt x="391" y="41"/>
                    <a:pt x="360" y="21"/>
                    <a:pt x="329" y="11"/>
                  </a:cubicBezTo>
                  <a:cubicBezTo>
                    <a:pt x="309" y="11"/>
                    <a:pt x="28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2"/>
            <p:cNvSpPr/>
            <p:nvPr/>
          </p:nvSpPr>
          <p:spPr>
            <a:xfrm>
              <a:off x="5242840" y="2033788"/>
              <a:ext cx="37684" cy="26317"/>
            </a:xfrm>
            <a:custGeom>
              <a:rect b="b" l="l" r="r" t="t"/>
              <a:pathLst>
                <a:path extrusionOk="0" h="595" w="852">
                  <a:moveTo>
                    <a:pt x="417" y="0"/>
                  </a:moveTo>
                  <a:cubicBezTo>
                    <a:pt x="359" y="0"/>
                    <a:pt x="298" y="20"/>
                    <a:pt x="240" y="66"/>
                  </a:cubicBezTo>
                  <a:cubicBezTo>
                    <a:pt x="0" y="257"/>
                    <a:pt x="194" y="594"/>
                    <a:pt x="434" y="594"/>
                  </a:cubicBezTo>
                  <a:cubicBezTo>
                    <a:pt x="492" y="594"/>
                    <a:pt x="553" y="575"/>
                    <a:pt x="610" y="529"/>
                  </a:cubicBezTo>
                  <a:cubicBezTo>
                    <a:pt x="851" y="338"/>
                    <a:pt x="657" y="0"/>
                    <a:pt x="4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2"/>
            <p:cNvSpPr/>
            <p:nvPr/>
          </p:nvSpPr>
          <p:spPr>
            <a:xfrm>
              <a:off x="5295209" y="2049313"/>
              <a:ext cx="46088" cy="32332"/>
            </a:xfrm>
            <a:custGeom>
              <a:rect b="b" l="l" r="r" t="t"/>
              <a:pathLst>
                <a:path extrusionOk="0" h="731" w="1042">
                  <a:moveTo>
                    <a:pt x="513" y="1"/>
                  </a:moveTo>
                  <a:cubicBezTo>
                    <a:pt x="440" y="1"/>
                    <a:pt x="364" y="26"/>
                    <a:pt x="290" y="85"/>
                  </a:cubicBezTo>
                  <a:cubicBezTo>
                    <a:pt x="0" y="317"/>
                    <a:pt x="239" y="730"/>
                    <a:pt x="536" y="730"/>
                  </a:cubicBezTo>
                  <a:cubicBezTo>
                    <a:pt x="607" y="730"/>
                    <a:pt x="682" y="707"/>
                    <a:pt x="753" y="651"/>
                  </a:cubicBezTo>
                  <a:cubicBezTo>
                    <a:pt x="1042" y="411"/>
                    <a:pt x="808" y="1"/>
                    <a:pt x="5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2"/>
            <p:cNvSpPr/>
            <p:nvPr/>
          </p:nvSpPr>
          <p:spPr>
            <a:xfrm>
              <a:off x="5271015" y="2099337"/>
              <a:ext cx="24636" cy="17250"/>
            </a:xfrm>
            <a:custGeom>
              <a:rect b="b" l="l" r="r" t="t"/>
              <a:pathLst>
                <a:path extrusionOk="0" h="390" w="557">
                  <a:moveTo>
                    <a:pt x="342" y="0"/>
                  </a:moveTo>
                  <a:cubicBezTo>
                    <a:pt x="320" y="0"/>
                    <a:pt x="296" y="4"/>
                    <a:pt x="272" y="13"/>
                  </a:cubicBezTo>
                  <a:cubicBezTo>
                    <a:pt x="251" y="13"/>
                    <a:pt x="241" y="13"/>
                    <a:pt x="231" y="23"/>
                  </a:cubicBezTo>
                  <a:cubicBezTo>
                    <a:pt x="1" y="103"/>
                    <a:pt x="162" y="390"/>
                    <a:pt x="324" y="390"/>
                  </a:cubicBezTo>
                  <a:cubicBezTo>
                    <a:pt x="372" y="390"/>
                    <a:pt x="420" y="365"/>
                    <a:pt x="457" y="301"/>
                  </a:cubicBezTo>
                  <a:cubicBezTo>
                    <a:pt x="467" y="291"/>
                    <a:pt x="467" y="281"/>
                    <a:pt x="478" y="270"/>
                  </a:cubicBezTo>
                  <a:cubicBezTo>
                    <a:pt x="556" y="139"/>
                    <a:pt x="471" y="0"/>
                    <a:pt x="34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2"/>
            <p:cNvSpPr/>
            <p:nvPr/>
          </p:nvSpPr>
          <p:spPr>
            <a:xfrm>
              <a:off x="5221610" y="2101990"/>
              <a:ext cx="18223" cy="18621"/>
            </a:xfrm>
            <a:custGeom>
              <a:rect b="b" l="l" r="r" t="t"/>
              <a:pathLst>
                <a:path extrusionOk="0" h="421" w="412">
                  <a:moveTo>
                    <a:pt x="185" y="0"/>
                  </a:moveTo>
                  <a:cubicBezTo>
                    <a:pt x="171" y="0"/>
                    <a:pt x="155" y="4"/>
                    <a:pt x="135" y="4"/>
                  </a:cubicBezTo>
                  <a:cubicBezTo>
                    <a:pt x="114" y="15"/>
                    <a:pt x="83" y="25"/>
                    <a:pt x="73" y="46"/>
                  </a:cubicBezTo>
                  <a:cubicBezTo>
                    <a:pt x="52" y="56"/>
                    <a:pt x="42" y="66"/>
                    <a:pt x="32" y="77"/>
                  </a:cubicBezTo>
                  <a:cubicBezTo>
                    <a:pt x="11" y="107"/>
                    <a:pt x="0" y="139"/>
                    <a:pt x="0" y="169"/>
                  </a:cubicBezTo>
                  <a:lnTo>
                    <a:pt x="0" y="221"/>
                  </a:lnTo>
                  <a:cubicBezTo>
                    <a:pt x="0" y="262"/>
                    <a:pt x="21" y="292"/>
                    <a:pt x="42" y="313"/>
                  </a:cubicBezTo>
                  <a:cubicBezTo>
                    <a:pt x="52" y="333"/>
                    <a:pt x="83" y="354"/>
                    <a:pt x="103" y="375"/>
                  </a:cubicBezTo>
                  <a:cubicBezTo>
                    <a:pt x="103" y="375"/>
                    <a:pt x="114" y="385"/>
                    <a:pt x="124" y="385"/>
                  </a:cubicBezTo>
                  <a:cubicBezTo>
                    <a:pt x="135" y="395"/>
                    <a:pt x="155" y="406"/>
                    <a:pt x="165" y="406"/>
                  </a:cubicBezTo>
                  <a:cubicBezTo>
                    <a:pt x="179" y="413"/>
                    <a:pt x="194" y="420"/>
                    <a:pt x="212" y="420"/>
                  </a:cubicBezTo>
                  <a:cubicBezTo>
                    <a:pt x="220" y="420"/>
                    <a:pt x="228" y="419"/>
                    <a:pt x="237" y="416"/>
                  </a:cubicBezTo>
                  <a:lnTo>
                    <a:pt x="279" y="416"/>
                  </a:lnTo>
                  <a:lnTo>
                    <a:pt x="340" y="385"/>
                  </a:lnTo>
                  <a:lnTo>
                    <a:pt x="371" y="344"/>
                  </a:lnTo>
                  <a:cubicBezTo>
                    <a:pt x="381" y="333"/>
                    <a:pt x="391" y="324"/>
                    <a:pt x="391" y="303"/>
                  </a:cubicBezTo>
                  <a:cubicBezTo>
                    <a:pt x="402" y="282"/>
                    <a:pt x="412" y="262"/>
                    <a:pt x="402" y="241"/>
                  </a:cubicBezTo>
                  <a:cubicBezTo>
                    <a:pt x="412" y="210"/>
                    <a:pt x="402" y="190"/>
                    <a:pt x="391" y="169"/>
                  </a:cubicBezTo>
                  <a:cubicBezTo>
                    <a:pt x="391" y="159"/>
                    <a:pt x="381" y="148"/>
                    <a:pt x="381" y="139"/>
                  </a:cubicBezTo>
                  <a:cubicBezTo>
                    <a:pt x="371" y="118"/>
                    <a:pt x="361" y="87"/>
                    <a:pt x="340" y="77"/>
                  </a:cubicBezTo>
                  <a:cubicBezTo>
                    <a:pt x="330" y="46"/>
                    <a:pt x="309" y="36"/>
                    <a:pt x="279" y="25"/>
                  </a:cubicBezTo>
                  <a:cubicBezTo>
                    <a:pt x="258" y="15"/>
                    <a:pt x="237" y="4"/>
                    <a:pt x="206" y="4"/>
                  </a:cubicBezTo>
                  <a:cubicBezTo>
                    <a:pt x="199" y="1"/>
                    <a:pt x="192" y="0"/>
                    <a:pt x="18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2"/>
            <p:cNvSpPr/>
            <p:nvPr/>
          </p:nvSpPr>
          <p:spPr>
            <a:xfrm>
              <a:off x="5227537" y="2178375"/>
              <a:ext cx="19152" cy="18444"/>
            </a:xfrm>
            <a:custGeom>
              <a:rect b="b" l="l" r="r" t="t"/>
              <a:pathLst>
                <a:path extrusionOk="0" h="417" w="433">
                  <a:moveTo>
                    <a:pt x="243" y="1"/>
                  </a:moveTo>
                  <a:cubicBezTo>
                    <a:pt x="234" y="1"/>
                    <a:pt x="225" y="2"/>
                    <a:pt x="216" y="5"/>
                  </a:cubicBezTo>
                  <a:cubicBezTo>
                    <a:pt x="175" y="16"/>
                    <a:pt x="165" y="16"/>
                    <a:pt x="124" y="46"/>
                  </a:cubicBezTo>
                  <a:lnTo>
                    <a:pt x="113" y="46"/>
                  </a:lnTo>
                  <a:cubicBezTo>
                    <a:pt x="113" y="57"/>
                    <a:pt x="103" y="57"/>
                    <a:pt x="103" y="57"/>
                  </a:cubicBezTo>
                  <a:cubicBezTo>
                    <a:pt x="93" y="67"/>
                    <a:pt x="83" y="67"/>
                    <a:pt x="72" y="77"/>
                  </a:cubicBezTo>
                  <a:cubicBezTo>
                    <a:pt x="52" y="98"/>
                    <a:pt x="42" y="108"/>
                    <a:pt x="21" y="139"/>
                  </a:cubicBezTo>
                  <a:cubicBezTo>
                    <a:pt x="10" y="160"/>
                    <a:pt x="1" y="180"/>
                    <a:pt x="1" y="211"/>
                  </a:cubicBezTo>
                  <a:cubicBezTo>
                    <a:pt x="1" y="231"/>
                    <a:pt x="1" y="252"/>
                    <a:pt x="10" y="283"/>
                  </a:cubicBezTo>
                  <a:cubicBezTo>
                    <a:pt x="10" y="304"/>
                    <a:pt x="31" y="324"/>
                    <a:pt x="42" y="345"/>
                  </a:cubicBezTo>
                  <a:lnTo>
                    <a:pt x="83" y="386"/>
                  </a:lnTo>
                  <a:cubicBezTo>
                    <a:pt x="113" y="406"/>
                    <a:pt x="145" y="416"/>
                    <a:pt x="175" y="416"/>
                  </a:cubicBezTo>
                  <a:lnTo>
                    <a:pt x="227" y="416"/>
                  </a:lnTo>
                  <a:cubicBezTo>
                    <a:pt x="257" y="416"/>
                    <a:pt x="288" y="396"/>
                    <a:pt x="319" y="375"/>
                  </a:cubicBezTo>
                  <a:cubicBezTo>
                    <a:pt x="319" y="365"/>
                    <a:pt x="330" y="365"/>
                    <a:pt x="339" y="355"/>
                  </a:cubicBezTo>
                  <a:lnTo>
                    <a:pt x="350" y="345"/>
                  </a:lnTo>
                  <a:lnTo>
                    <a:pt x="360" y="334"/>
                  </a:lnTo>
                  <a:cubicBezTo>
                    <a:pt x="391" y="304"/>
                    <a:pt x="401" y="293"/>
                    <a:pt x="422" y="252"/>
                  </a:cubicBezTo>
                  <a:cubicBezTo>
                    <a:pt x="432" y="221"/>
                    <a:pt x="432" y="190"/>
                    <a:pt x="432" y="160"/>
                  </a:cubicBezTo>
                  <a:cubicBezTo>
                    <a:pt x="422" y="128"/>
                    <a:pt x="412" y="98"/>
                    <a:pt x="391" y="67"/>
                  </a:cubicBezTo>
                  <a:cubicBezTo>
                    <a:pt x="371" y="46"/>
                    <a:pt x="339" y="25"/>
                    <a:pt x="309" y="16"/>
                  </a:cubicBezTo>
                  <a:cubicBezTo>
                    <a:pt x="287" y="8"/>
                    <a:pt x="265"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2"/>
            <p:cNvSpPr/>
            <p:nvPr/>
          </p:nvSpPr>
          <p:spPr>
            <a:xfrm>
              <a:off x="5300295" y="2136711"/>
              <a:ext cx="37772" cy="37374"/>
            </a:xfrm>
            <a:custGeom>
              <a:rect b="b" l="l" r="r" t="t"/>
              <a:pathLst>
                <a:path extrusionOk="0" h="845" w="854">
                  <a:moveTo>
                    <a:pt x="474" y="1"/>
                  </a:moveTo>
                  <a:cubicBezTo>
                    <a:pt x="433" y="12"/>
                    <a:pt x="401" y="12"/>
                    <a:pt x="360" y="12"/>
                  </a:cubicBezTo>
                  <a:cubicBezTo>
                    <a:pt x="289" y="21"/>
                    <a:pt x="216" y="53"/>
                    <a:pt x="165" y="94"/>
                  </a:cubicBezTo>
                  <a:cubicBezTo>
                    <a:pt x="113" y="135"/>
                    <a:pt x="83" y="176"/>
                    <a:pt x="62" y="227"/>
                  </a:cubicBezTo>
                  <a:cubicBezTo>
                    <a:pt x="31" y="268"/>
                    <a:pt x="11" y="320"/>
                    <a:pt x="11" y="382"/>
                  </a:cubicBezTo>
                  <a:cubicBezTo>
                    <a:pt x="1" y="433"/>
                    <a:pt x="1" y="485"/>
                    <a:pt x="21" y="536"/>
                  </a:cubicBezTo>
                  <a:cubicBezTo>
                    <a:pt x="31" y="597"/>
                    <a:pt x="62" y="649"/>
                    <a:pt x="93" y="690"/>
                  </a:cubicBezTo>
                  <a:cubicBezTo>
                    <a:pt x="124" y="711"/>
                    <a:pt x="155" y="741"/>
                    <a:pt x="175" y="762"/>
                  </a:cubicBezTo>
                  <a:cubicBezTo>
                    <a:pt x="237" y="814"/>
                    <a:pt x="309" y="834"/>
                    <a:pt x="381" y="844"/>
                  </a:cubicBezTo>
                  <a:lnTo>
                    <a:pt x="484" y="844"/>
                  </a:lnTo>
                  <a:cubicBezTo>
                    <a:pt x="566" y="834"/>
                    <a:pt x="628" y="803"/>
                    <a:pt x="689" y="752"/>
                  </a:cubicBezTo>
                  <a:cubicBezTo>
                    <a:pt x="741" y="721"/>
                    <a:pt x="772" y="670"/>
                    <a:pt x="792" y="618"/>
                  </a:cubicBezTo>
                  <a:cubicBezTo>
                    <a:pt x="823" y="577"/>
                    <a:pt x="844" y="526"/>
                    <a:pt x="844" y="474"/>
                  </a:cubicBezTo>
                  <a:cubicBezTo>
                    <a:pt x="854" y="412"/>
                    <a:pt x="844" y="361"/>
                    <a:pt x="823" y="309"/>
                  </a:cubicBezTo>
                  <a:cubicBezTo>
                    <a:pt x="813" y="258"/>
                    <a:pt x="792" y="207"/>
                    <a:pt x="751" y="156"/>
                  </a:cubicBezTo>
                  <a:cubicBezTo>
                    <a:pt x="730" y="135"/>
                    <a:pt x="700" y="104"/>
                    <a:pt x="669" y="83"/>
                  </a:cubicBezTo>
                  <a:cubicBezTo>
                    <a:pt x="607" y="42"/>
                    <a:pt x="545" y="12"/>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2"/>
            <p:cNvSpPr/>
            <p:nvPr/>
          </p:nvSpPr>
          <p:spPr>
            <a:xfrm>
              <a:off x="5176142" y="2125388"/>
              <a:ext cx="23265" cy="22778"/>
            </a:xfrm>
            <a:custGeom>
              <a:rect b="b" l="l" r="r" t="t"/>
              <a:pathLst>
                <a:path extrusionOk="0" h="515" w="526">
                  <a:moveTo>
                    <a:pt x="299" y="0"/>
                  </a:moveTo>
                  <a:cubicBezTo>
                    <a:pt x="247" y="0"/>
                    <a:pt x="206" y="0"/>
                    <a:pt x="165" y="21"/>
                  </a:cubicBezTo>
                  <a:cubicBezTo>
                    <a:pt x="124" y="41"/>
                    <a:pt x="93" y="72"/>
                    <a:pt x="62" y="103"/>
                  </a:cubicBezTo>
                  <a:cubicBezTo>
                    <a:pt x="52" y="113"/>
                    <a:pt x="52" y="113"/>
                    <a:pt x="52" y="124"/>
                  </a:cubicBezTo>
                  <a:cubicBezTo>
                    <a:pt x="41" y="144"/>
                    <a:pt x="31" y="154"/>
                    <a:pt x="21" y="175"/>
                  </a:cubicBezTo>
                  <a:cubicBezTo>
                    <a:pt x="0" y="206"/>
                    <a:pt x="0" y="236"/>
                    <a:pt x="0" y="268"/>
                  </a:cubicBezTo>
                  <a:cubicBezTo>
                    <a:pt x="0" y="298"/>
                    <a:pt x="0" y="319"/>
                    <a:pt x="11" y="339"/>
                  </a:cubicBezTo>
                  <a:cubicBezTo>
                    <a:pt x="21" y="370"/>
                    <a:pt x="31" y="401"/>
                    <a:pt x="62" y="421"/>
                  </a:cubicBezTo>
                  <a:cubicBezTo>
                    <a:pt x="73" y="442"/>
                    <a:pt x="93" y="453"/>
                    <a:pt x="103" y="473"/>
                  </a:cubicBezTo>
                  <a:lnTo>
                    <a:pt x="165" y="504"/>
                  </a:lnTo>
                  <a:cubicBezTo>
                    <a:pt x="196" y="514"/>
                    <a:pt x="226" y="514"/>
                    <a:pt x="258" y="514"/>
                  </a:cubicBezTo>
                  <a:cubicBezTo>
                    <a:pt x="288" y="514"/>
                    <a:pt x="319" y="514"/>
                    <a:pt x="350" y="494"/>
                  </a:cubicBezTo>
                  <a:cubicBezTo>
                    <a:pt x="361" y="494"/>
                    <a:pt x="361" y="494"/>
                    <a:pt x="370" y="483"/>
                  </a:cubicBezTo>
                  <a:cubicBezTo>
                    <a:pt x="412" y="473"/>
                    <a:pt x="443" y="442"/>
                    <a:pt x="473" y="401"/>
                  </a:cubicBezTo>
                  <a:cubicBezTo>
                    <a:pt x="504" y="370"/>
                    <a:pt x="514" y="329"/>
                    <a:pt x="525" y="277"/>
                  </a:cubicBezTo>
                  <a:cubicBezTo>
                    <a:pt x="514" y="257"/>
                    <a:pt x="514" y="236"/>
                    <a:pt x="514" y="216"/>
                  </a:cubicBezTo>
                  <a:cubicBezTo>
                    <a:pt x="514" y="175"/>
                    <a:pt x="494" y="134"/>
                    <a:pt x="463" y="92"/>
                  </a:cubicBezTo>
                  <a:cubicBezTo>
                    <a:pt x="443" y="72"/>
                    <a:pt x="422" y="51"/>
                    <a:pt x="391" y="31"/>
                  </a:cubicBezTo>
                  <a:cubicBezTo>
                    <a:pt x="361" y="10"/>
                    <a:pt x="32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2"/>
            <p:cNvSpPr/>
            <p:nvPr/>
          </p:nvSpPr>
          <p:spPr>
            <a:xfrm>
              <a:off x="5147038" y="2090358"/>
              <a:ext cx="21407" cy="20700"/>
            </a:xfrm>
            <a:custGeom>
              <a:rect b="b" l="l" r="r" t="t"/>
              <a:pathLst>
                <a:path extrusionOk="0" h="468" w="484">
                  <a:moveTo>
                    <a:pt x="206" y="0"/>
                  </a:moveTo>
                  <a:cubicBezTo>
                    <a:pt x="165" y="0"/>
                    <a:pt x="124" y="21"/>
                    <a:pt x="93" y="52"/>
                  </a:cubicBezTo>
                  <a:lnTo>
                    <a:pt x="52" y="93"/>
                  </a:lnTo>
                  <a:cubicBezTo>
                    <a:pt x="31" y="123"/>
                    <a:pt x="21" y="144"/>
                    <a:pt x="11" y="175"/>
                  </a:cubicBezTo>
                  <a:lnTo>
                    <a:pt x="11" y="216"/>
                  </a:lnTo>
                  <a:cubicBezTo>
                    <a:pt x="0" y="237"/>
                    <a:pt x="0" y="258"/>
                    <a:pt x="0" y="278"/>
                  </a:cubicBezTo>
                  <a:cubicBezTo>
                    <a:pt x="0" y="299"/>
                    <a:pt x="0" y="309"/>
                    <a:pt x="11" y="329"/>
                  </a:cubicBezTo>
                  <a:cubicBezTo>
                    <a:pt x="11" y="350"/>
                    <a:pt x="31" y="370"/>
                    <a:pt x="41" y="391"/>
                  </a:cubicBezTo>
                  <a:cubicBezTo>
                    <a:pt x="52" y="402"/>
                    <a:pt x="73" y="411"/>
                    <a:pt x="82" y="422"/>
                  </a:cubicBezTo>
                  <a:lnTo>
                    <a:pt x="124" y="453"/>
                  </a:lnTo>
                  <a:cubicBezTo>
                    <a:pt x="144" y="463"/>
                    <a:pt x="175" y="463"/>
                    <a:pt x="196" y="463"/>
                  </a:cubicBezTo>
                  <a:lnTo>
                    <a:pt x="216" y="463"/>
                  </a:lnTo>
                  <a:cubicBezTo>
                    <a:pt x="225" y="466"/>
                    <a:pt x="234" y="467"/>
                    <a:pt x="243" y="467"/>
                  </a:cubicBezTo>
                  <a:cubicBezTo>
                    <a:pt x="265" y="467"/>
                    <a:pt x="287" y="460"/>
                    <a:pt x="309" y="453"/>
                  </a:cubicBezTo>
                  <a:cubicBezTo>
                    <a:pt x="340" y="453"/>
                    <a:pt x="370" y="432"/>
                    <a:pt x="391" y="411"/>
                  </a:cubicBezTo>
                  <a:cubicBezTo>
                    <a:pt x="411" y="391"/>
                    <a:pt x="432" y="370"/>
                    <a:pt x="453" y="340"/>
                  </a:cubicBezTo>
                  <a:cubicBezTo>
                    <a:pt x="463" y="319"/>
                    <a:pt x="473" y="288"/>
                    <a:pt x="473" y="258"/>
                  </a:cubicBezTo>
                  <a:cubicBezTo>
                    <a:pt x="484" y="226"/>
                    <a:pt x="473" y="196"/>
                    <a:pt x="463" y="165"/>
                  </a:cubicBezTo>
                  <a:cubicBezTo>
                    <a:pt x="463" y="134"/>
                    <a:pt x="443" y="103"/>
                    <a:pt x="422" y="82"/>
                  </a:cubicBezTo>
                  <a:lnTo>
                    <a:pt x="381" y="41"/>
                  </a:lnTo>
                  <a:cubicBezTo>
                    <a:pt x="350" y="21"/>
                    <a:pt x="309" y="0"/>
                    <a:pt x="26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2"/>
            <p:cNvSpPr/>
            <p:nvPr/>
          </p:nvSpPr>
          <p:spPr>
            <a:xfrm>
              <a:off x="5066053" y="2083546"/>
              <a:ext cx="27953" cy="26848"/>
            </a:xfrm>
            <a:custGeom>
              <a:rect b="b" l="l" r="r" t="t"/>
              <a:pathLst>
                <a:path extrusionOk="0" h="607" w="632">
                  <a:moveTo>
                    <a:pt x="268" y="0"/>
                  </a:moveTo>
                  <a:cubicBezTo>
                    <a:pt x="227" y="0"/>
                    <a:pt x="186" y="21"/>
                    <a:pt x="155" y="41"/>
                  </a:cubicBezTo>
                  <a:cubicBezTo>
                    <a:pt x="114" y="62"/>
                    <a:pt x="94" y="92"/>
                    <a:pt x="63" y="124"/>
                  </a:cubicBezTo>
                  <a:cubicBezTo>
                    <a:pt x="42" y="154"/>
                    <a:pt x="21" y="195"/>
                    <a:pt x="21" y="226"/>
                  </a:cubicBezTo>
                  <a:cubicBezTo>
                    <a:pt x="12" y="268"/>
                    <a:pt x="1" y="309"/>
                    <a:pt x="12" y="350"/>
                  </a:cubicBezTo>
                  <a:cubicBezTo>
                    <a:pt x="21" y="370"/>
                    <a:pt x="21" y="401"/>
                    <a:pt x="32" y="421"/>
                  </a:cubicBezTo>
                  <a:cubicBezTo>
                    <a:pt x="53" y="463"/>
                    <a:pt x="73" y="494"/>
                    <a:pt x="104" y="524"/>
                  </a:cubicBezTo>
                  <a:cubicBezTo>
                    <a:pt x="135" y="556"/>
                    <a:pt x="165" y="576"/>
                    <a:pt x="206" y="586"/>
                  </a:cubicBezTo>
                  <a:cubicBezTo>
                    <a:pt x="227" y="597"/>
                    <a:pt x="258" y="597"/>
                    <a:pt x="279" y="607"/>
                  </a:cubicBezTo>
                  <a:cubicBezTo>
                    <a:pt x="330" y="607"/>
                    <a:pt x="382" y="607"/>
                    <a:pt x="433" y="586"/>
                  </a:cubicBezTo>
                  <a:cubicBezTo>
                    <a:pt x="453" y="565"/>
                    <a:pt x="485" y="556"/>
                    <a:pt x="505" y="535"/>
                  </a:cubicBezTo>
                  <a:cubicBezTo>
                    <a:pt x="546" y="504"/>
                    <a:pt x="577" y="463"/>
                    <a:pt x="597" y="412"/>
                  </a:cubicBezTo>
                  <a:lnTo>
                    <a:pt x="618" y="329"/>
                  </a:lnTo>
                  <a:lnTo>
                    <a:pt x="618" y="257"/>
                  </a:lnTo>
                  <a:lnTo>
                    <a:pt x="618" y="247"/>
                  </a:lnTo>
                  <a:cubicBezTo>
                    <a:pt x="618" y="247"/>
                    <a:pt x="597" y="185"/>
                    <a:pt x="597" y="175"/>
                  </a:cubicBezTo>
                  <a:lnTo>
                    <a:pt x="597" y="175"/>
                  </a:lnTo>
                  <a:cubicBezTo>
                    <a:pt x="603" y="185"/>
                    <a:pt x="628" y="213"/>
                    <a:pt x="630" y="213"/>
                  </a:cubicBezTo>
                  <a:cubicBezTo>
                    <a:pt x="632" y="213"/>
                    <a:pt x="614" y="191"/>
                    <a:pt x="546" y="113"/>
                  </a:cubicBezTo>
                  <a:cubicBezTo>
                    <a:pt x="536" y="92"/>
                    <a:pt x="515" y="72"/>
                    <a:pt x="505" y="62"/>
                  </a:cubicBezTo>
                  <a:lnTo>
                    <a:pt x="494" y="62"/>
                  </a:lnTo>
                  <a:cubicBezTo>
                    <a:pt x="485" y="51"/>
                    <a:pt x="474" y="41"/>
                    <a:pt x="453" y="31"/>
                  </a:cubicBezTo>
                  <a:lnTo>
                    <a:pt x="443" y="31"/>
                  </a:lnTo>
                  <a:cubicBezTo>
                    <a:pt x="440" y="28"/>
                    <a:pt x="437" y="26"/>
                    <a:pt x="433" y="24"/>
                  </a:cubicBezTo>
                  <a:lnTo>
                    <a:pt x="433" y="24"/>
                  </a:lnTo>
                  <a:cubicBezTo>
                    <a:pt x="435" y="31"/>
                    <a:pt x="443" y="31"/>
                    <a:pt x="443" y="31"/>
                  </a:cubicBezTo>
                  <a:lnTo>
                    <a:pt x="433" y="31"/>
                  </a:lnTo>
                  <a:lnTo>
                    <a:pt x="433" y="24"/>
                  </a:lnTo>
                  <a:lnTo>
                    <a:pt x="433" y="24"/>
                  </a:lnTo>
                  <a:cubicBezTo>
                    <a:pt x="433" y="24"/>
                    <a:pt x="433" y="24"/>
                    <a:pt x="433" y="24"/>
                  </a:cubicBezTo>
                  <a:lnTo>
                    <a:pt x="433" y="24"/>
                  </a:lnTo>
                  <a:cubicBezTo>
                    <a:pt x="433" y="23"/>
                    <a:pt x="433" y="22"/>
                    <a:pt x="433" y="21"/>
                  </a:cubicBezTo>
                  <a:lnTo>
                    <a:pt x="433" y="24"/>
                  </a:lnTo>
                  <a:lnTo>
                    <a:pt x="433" y="24"/>
                  </a:lnTo>
                  <a:cubicBezTo>
                    <a:pt x="405" y="8"/>
                    <a:pt x="377" y="0"/>
                    <a:pt x="34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2"/>
            <p:cNvSpPr/>
            <p:nvPr/>
          </p:nvSpPr>
          <p:spPr>
            <a:xfrm>
              <a:off x="5096085" y="2025340"/>
              <a:ext cx="19638" cy="18223"/>
            </a:xfrm>
            <a:custGeom>
              <a:rect b="b" l="l" r="r" t="t"/>
              <a:pathLst>
                <a:path extrusionOk="0" h="412" w="444">
                  <a:moveTo>
                    <a:pt x="432" y="267"/>
                  </a:moveTo>
                  <a:lnTo>
                    <a:pt x="422" y="277"/>
                  </a:lnTo>
                  <a:cubicBezTo>
                    <a:pt x="432" y="277"/>
                    <a:pt x="432" y="277"/>
                    <a:pt x="432" y="267"/>
                  </a:cubicBezTo>
                  <a:close/>
                  <a:moveTo>
                    <a:pt x="196" y="0"/>
                  </a:moveTo>
                  <a:cubicBezTo>
                    <a:pt x="186" y="0"/>
                    <a:pt x="165" y="10"/>
                    <a:pt x="144" y="10"/>
                  </a:cubicBezTo>
                  <a:lnTo>
                    <a:pt x="124" y="31"/>
                  </a:lnTo>
                  <a:lnTo>
                    <a:pt x="114" y="31"/>
                  </a:lnTo>
                  <a:cubicBezTo>
                    <a:pt x="93" y="41"/>
                    <a:pt x="73" y="62"/>
                    <a:pt x="52" y="82"/>
                  </a:cubicBezTo>
                  <a:lnTo>
                    <a:pt x="21" y="113"/>
                  </a:lnTo>
                  <a:cubicBezTo>
                    <a:pt x="11" y="133"/>
                    <a:pt x="11" y="154"/>
                    <a:pt x="0" y="185"/>
                  </a:cubicBezTo>
                  <a:lnTo>
                    <a:pt x="0" y="226"/>
                  </a:lnTo>
                  <a:lnTo>
                    <a:pt x="21" y="277"/>
                  </a:lnTo>
                  <a:cubicBezTo>
                    <a:pt x="32" y="298"/>
                    <a:pt x="42" y="318"/>
                    <a:pt x="62" y="329"/>
                  </a:cubicBezTo>
                  <a:cubicBezTo>
                    <a:pt x="62" y="339"/>
                    <a:pt x="73" y="339"/>
                    <a:pt x="73" y="339"/>
                  </a:cubicBezTo>
                  <a:cubicBezTo>
                    <a:pt x="83" y="350"/>
                    <a:pt x="83" y="350"/>
                    <a:pt x="83" y="360"/>
                  </a:cubicBezTo>
                  <a:cubicBezTo>
                    <a:pt x="103" y="370"/>
                    <a:pt x="114" y="380"/>
                    <a:pt x="135" y="391"/>
                  </a:cubicBezTo>
                  <a:cubicBezTo>
                    <a:pt x="155" y="401"/>
                    <a:pt x="176" y="411"/>
                    <a:pt x="206" y="411"/>
                  </a:cubicBezTo>
                  <a:lnTo>
                    <a:pt x="258" y="411"/>
                  </a:lnTo>
                  <a:cubicBezTo>
                    <a:pt x="279" y="411"/>
                    <a:pt x="299" y="401"/>
                    <a:pt x="309" y="401"/>
                  </a:cubicBezTo>
                  <a:cubicBezTo>
                    <a:pt x="340" y="391"/>
                    <a:pt x="361" y="370"/>
                    <a:pt x="381" y="350"/>
                  </a:cubicBezTo>
                  <a:cubicBezTo>
                    <a:pt x="402" y="329"/>
                    <a:pt x="422" y="309"/>
                    <a:pt x="422" y="277"/>
                  </a:cubicBezTo>
                  <a:cubicBezTo>
                    <a:pt x="432" y="267"/>
                    <a:pt x="443" y="247"/>
                    <a:pt x="443" y="226"/>
                  </a:cubicBezTo>
                  <a:lnTo>
                    <a:pt x="443" y="185"/>
                  </a:lnTo>
                  <a:lnTo>
                    <a:pt x="443" y="174"/>
                  </a:lnTo>
                  <a:cubicBezTo>
                    <a:pt x="432" y="154"/>
                    <a:pt x="432" y="144"/>
                    <a:pt x="422" y="123"/>
                  </a:cubicBezTo>
                  <a:cubicBezTo>
                    <a:pt x="412" y="92"/>
                    <a:pt x="391" y="72"/>
                    <a:pt x="371" y="51"/>
                  </a:cubicBezTo>
                  <a:cubicBezTo>
                    <a:pt x="361" y="41"/>
                    <a:pt x="350" y="31"/>
                    <a:pt x="330" y="21"/>
                  </a:cubicBezTo>
                  <a:cubicBezTo>
                    <a:pt x="309" y="10"/>
                    <a:pt x="27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2"/>
            <p:cNvSpPr/>
            <p:nvPr/>
          </p:nvSpPr>
          <p:spPr>
            <a:xfrm>
              <a:off x="5122933" y="2034407"/>
              <a:ext cx="25034" cy="24592"/>
            </a:xfrm>
            <a:custGeom>
              <a:rect b="b" l="l" r="r" t="t"/>
              <a:pathLst>
                <a:path extrusionOk="0" h="556" w="566">
                  <a:moveTo>
                    <a:pt x="298" y="1"/>
                  </a:moveTo>
                  <a:cubicBezTo>
                    <a:pt x="278" y="1"/>
                    <a:pt x="257" y="1"/>
                    <a:pt x="237" y="11"/>
                  </a:cubicBezTo>
                  <a:cubicBezTo>
                    <a:pt x="196" y="21"/>
                    <a:pt x="165" y="31"/>
                    <a:pt x="134" y="62"/>
                  </a:cubicBezTo>
                  <a:cubicBezTo>
                    <a:pt x="124" y="72"/>
                    <a:pt x="103" y="93"/>
                    <a:pt x="93" y="113"/>
                  </a:cubicBezTo>
                  <a:cubicBezTo>
                    <a:pt x="83" y="113"/>
                    <a:pt x="83" y="124"/>
                    <a:pt x="83" y="134"/>
                  </a:cubicBezTo>
                  <a:cubicBezTo>
                    <a:pt x="62" y="145"/>
                    <a:pt x="42" y="165"/>
                    <a:pt x="31" y="186"/>
                  </a:cubicBezTo>
                  <a:lnTo>
                    <a:pt x="1" y="278"/>
                  </a:lnTo>
                  <a:cubicBezTo>
                    <a:pt x="1" y="309"/>
                    <a:pt x="1" y="340"/>
                    <a:pt x="10" y="371"/>
                  </a:cubicBezTo>
                  <a:cubicBezTo>
                    <a:pt x="21" y="401"/>
                    <a:pt x="31" y="433"/>
                    <a:pt x="62" y="463"/>
                  </a:cubicBezTo>
                  <a:lnTo>
                    <a:pt x="103" y="504"/>
                  </a:lnTo>
                  <a:cubicBezTo>
                    <a:pt x="145" y="535"/>
                    <a:pt x="186" y="545"/>
                    <a:pt x="227" y="556"/>
                  </a:cubicBezTo>
                  <a:lnTo>
                    <a:pt x="288" y="556"/>
                  </a:lnTo>
                  <a:cubicBezTo>
                    <a:pt x="339" y="545"/>
                    <a:pt x="371" y="525"/>
                    <a:pt x="412" y="504"/>
                  </a:cubicBezTo>
                  <a:cubicBezTo>
                    <a:pt x="412" y="494"/>
                    <a:pt x="422" y="494"/>
                    <a:pt x="422" y="494"/>
                  </a:cubicBezTo>
                  <a:cubicBezTo>
                    <a:pt x="442" y="484"/>
                    <a:pt x="453" y="484"/>
                    <a:pt x="474" y="474"/>
                  </a:cubicBezTo>
                  <a:cubicBezTo>
                    <a:pt x="483" y="453"/>
                    <a:pt x="504" y="433"/>
                    <a:pt x="515" y="422"/>
                  </a:cubicBezTo>
                  <a:lnTo>
                    <a:pt x="545" y="360"/>
                  </a:lnTo>
                  <a:cubicBezTo>
                    <a:pt x="566" y="330"/>
                    <a:pt x="566" y="289"/>
                    <a:pt x="566" y="257"/>
                  </a:cubicBezTo>
                  <a:cubicBezTo>
                    <a:pt x="566" y="237"/>
                    <a:pt x="566" y="216"/>
                    <a:pt x="556" y="196"/>
                  </a:cubicBezTo>
                  <a:cubicBezTo>
                    <a:pt x="545" y="155"/>
                    <a:pt x="535" y="124"/>
                    <a:pt x="504" y="104"/>
                  </a:cubicBezTo>
                  <a:cubicBezTo>
                    <a:pt x="494" y="83"/>
                    <a:pt x="474" y="62"/>
                    <a:pt x="453" y="52"/>
                  </a:cubicBezTo>
                  <a:cubicBezTo>
                    <a:pt x="432" y="42"/>
                    <a:pt x="422" y="31"/>
                    <a:pt x="401" y="21"/>
                  </a:cubicBezTo>
                  <a:cubicBezTo>
                    <a:pt x="360" y="1"/>
                    <a:pt x="330"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2"/>
            <p:cNvSpPr/>
            <p:nvPr/>
          </p:nvSpPr>
          <p:spPr>
            <a:xfrm>
              <a:off x="5103339" y="1963462"/>
              <a:ext cx="29192" cy="28263"/>
            </a:xfrm>
            <a:custGeom>
              <a:rect b="b" l="l" r="r" t="t"/>
              <a:pathLst>
                <a:path extrusionOk="0" h="639" w="660">
                  <a:moveTo>
                    <a:pt x="382" y="1"/>
                  </a:moveTo>
                  <a:cubicBezTo>
                    <a:pt x="351" y="1"/>
                    <a:pt x="330" y="10"/>
                    <a:pt x="300" y="10"/>
                  </a:cubicBezTo>
                  <a:cubicBezTo>
                    <a:pt x="248" y="10"/>
                    <a:pt x="197" y="42"/>
                    <a:pt x="156" y="72"/>
                  </a:cubicBezTo>
                  <a:lnTo>
                    <a:pt x="94" y="134"/>
                  </a:lnTo>
                  <a:cubicBezTo>
                    <a:pt x="83" y="145"/>
                    <a:pt x="83" y="165"/>
                    <a:pt x="73" y="186"/>
                  </a:cubicBezTo>
                  <a:lnTo>
                    <a:pt x="42" y="216"/>
                  </a:lnTo>
                  <a:cubicBezTo>
                    <a:pt x="22" y="247"/>
                    <a:pt x="12" y="289"/>
                    <a:pt x="12" y="319"/>
                  </a:cubicBezTo>
                  <a:cubicBezTo>
                    <a:pt x="1" y="360"/>
                    <a:pt x="12" y="401"/>
                    <a:pt x="22" y="432"/>
                  </a:cubicBezTo>
                  <a:cubicBezTo>
                    <a:pt x="32" y="474"/>
                    <a:pt x="42" y="504"/>
                    <a:pt x="73" y="535"/>
                  </a:cubicBezTo>
                  <a:lnTo>
                    <a:pt x="124" y="586"/>
                  </a:lnTo>
                  <a:cubicBezTo>
                    <a:pt x="166" y="618"/>
                    <a:pt x="217" y="638"/>
                    <a:pt x="268" y="638"/>
                  </a:cubicBezTo>
                  <a:lnTo>
                    <a:pt x="341" y="638"/>
                  </a:lnTo>
                  <a:cubicBezTo>
                    <a:pt x="371" y="627"/>
                    <a:pt x="402" y="618"/>
                    <a:pt x="423" y="607"/>
                  </a:cubicBezTo>
                  <a:lnTo>
                    <a:pt x="433" y="607"/>
                  </a:lnTo>
                  <a:cubicBezTo>
                    <a:pt x="474" y="597"/>
                    <a:pt x="505" y="576"/>
                    <a:pt x="546" y="556"/>
                  </a:cubicBezTo>
                  <a:cubicBezTo>
                    <a:pt x="577" y="525"/>
                    <a:pt x="597" y="494"/>
                    <a:pt x="618" y="453"/>
                  </a:cubicBezTo>
                  <a:cubicBezTo>
                    <a:pt x="639" y="422"/>
                    <a:pt x="649" y="391"/>
                    <a:pt x="659" y="350"/>
                  </a:cubicBezTo>
                  <a:cubicBezTo>
                    <a:pt x="659" y="309"/>
                    <a:pt x="659" y="268"/>
                    <a:pt x="639" y="227"/>
                  </a:cubicBezTo>
                  <a:cubicBezTo>
                    <a:pt x="639" y="186"/>
                    <a:pt x="618" y="154"/>
                    <a:pt x="588" y="113"/>
                  </a:cubicBezTo>
                  <a:cubicBezTo>
                    <a:pt x="567" y="103"/>
                    <a:pt x="546" y="83"/>
                    <a:pt x="526" y="62"/>
                  </a:cubicBezTo>
                  <a:cubicBezTo>
                    <a:pt x="485" y="31"/>
                    <a:pt x="433" y="10"/>
                    <a:pt x="3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2"/>
            <p:cNvSpPr/>
            <p:nvPr/>
          </p:nvSpPr>
          <p:spPr>
            <a:xfrm>
              <a:off x="5141112" y="1872039"/>
              <a:ext cx="21407" cy="23265"/>
            </a:xfrm>
            <a:custGeom>
              <a:rect b="b" l="l" r="r" t="t"/>
              <a:pathLst>
                <a:path extrusionOk="0" h="526" w="484">
                  <a:moveTo>
                    <a:pt x="268" y="0"/>
                  </a:moveTo>
                  <a:cubicBezTo>
                    <a:pt x="248" y="11"/>
                    <a:pt x="227" y="11"/>
                    <a:pt x="207" y="11"/>
                  </a:cubicBezTo>
                  <a:cubicBezTo>
                    <a:pt x="186" y="11"/>
                    <a:pt x="165" y="21"/>
                    <a:pt x="145" y="21"/>
                  </a:cubicBezTo>
                  <a:cubicBezTo>
                    <a:pt x="114" y="32"/>
                    <a:pt x="93" y="52"/>
                    <a:pt x="72" y="83"/>
                  </a:cubicBezTo>
                  <a:cubicBezTo>
                    <a:pt x="52" y="103"/>
                    <a:pt x="31" y="124"/>
                    <a:pt x="21" y="155"/>
                  </a:cubicBezTo>
                  <a:lnTo>
                    <a:pt x="21" y="165"/>
                  </a:lnTo>
                  <a:cubicBezTo>
                    <a:pt x="21" y="176"/>
                    <a:pt x="11" y="185"/>
                    <a:pt x="11" y="196"/>
                  </a:cubicBezTo>
                  <a:cubicBezTo>
                    <a:pt x="1" y="217"/>
                    <a:pt x="1" y="247"/>
                    <a:pt x="11" y="278"/>
                  </a:cubicBezTo>
                  <a:lnTo>
                    <a:pt x="11" y="288"/>
                  </a:lnTo>
                  <a:lnTo>
                    <a:pt x="11" y="299"/>
                  </a:lnTo>
                  <a:lnTo>
                    <a:pt x="11" y="329"/>
                  </a:lnTo>
                  <a:cubicBezTo>
                    <a:pt x="21" y="371"/>
                    <a:pt x="31" y="402"/>
                    <a:pt x="63" y="443"/>
                  </a:cubicBezTo>
                  <a:cubicBezTo>
                    <a:pt x="83" y="464"/>
                    <a:pt x="104" y="473"/>
                    <a:pt x="124" y="494"/>
                  </a:cubicBezTo>
                  <a:cubicBezTo>
                    <a:pt x="134" y="494"/>
                    <a:pt x="134" y="494"/>
                    <a:pt x="145" y="505"/>
                  </a:cubicBezTo>
                  <a:cubicBezTo>
                    <a:pt x="165" y="515"/>
                    <a:pt x="186" y="525"/>
                    <a:pt x="207" y="525"/>
                  </a:cubicBezTo>
                  <a:lnTo>
                    <a:pt x="258" y="525"/>
                  </a:lnTo>
                  <a:cubicBezTo>
                    <a:pt x="268" y="525"/>
                    <a:pt x="278" y="515"/>
                    <a:pt x="289" y="515"/>
                  </a:cubicBezTo>
                  <a:cubicBezTo>
                    <a:pt x="319" y="505"/>
                    <a:pt x="350" y="494"/>
                    <a:pt x="381" y="473"/>
                  </a:cubicBezTo>
                  <a:cubicBezTo>
                    <a:pt x="412" y="443"/>
                    <a:pt x="433" y="412"/>
                    <a:pt x="443" y="381"/>
                  </a:cubicBezTo>
                  <a:cubicBezTo>
                    <a:pt x="453" y="371"/>
                    <a:pt x="453" y="361"/>
                    <a:pt x="453" y="350"/>
                  </a:cubicBezTo>
                  <a:lnTo>
                    <a:pt x="463" y="340"/>
                  </a:lnTo>
                  <a:lnTo>
                    <a:pt x="463" y="329"/>
                  </a:lnTo>
                  <a:cubicBezTo>
                    <a:pt x="474" y="299"/>
                    <a:pt x="484" y="268"/>
                    <a:pt x="474" y="237"/>
                  </a:cubicBezTo>
                  <a:lnTo>
                    <a:pt x="474" y="206"/>
                  </a:lnTo>
                  <a:cubicBezTo>
                    <a:pt x="474" y="185"/>
                    <a:pt x="463" y="165"/>
                    <a:pt x="463" y="144"/>
                  </a:cubicBezTo>
                  <a:cubicBezTo>
                    <a:pt x="443" y="114"/>
                    <a:pt x="433" y="93"/>
                    <a:pt x="401" y="73"/>
                  </a:cubicBezTo>
                  <a:cubicBezTo>
                    <a:pt x="392" y="52"/>
                    <a:pt x="371" y="42"/>
                    <a:pt x="350" y="32"/>
                  </a:cubicBezTo>
                  <a:cubicBezTo>
                    <a:pt x="330" y="21"/>
                    <a:pt x="299" y="11"/>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2"/>
            <p:cNvSpPr/>
            <p:nvPr/>
          </p:nvSpPr>
          <p:spPr>
            <a:xfrm>
              <a:off x="5376238" y="2136313"/>
              <a:ext cx="27732" cy="27025"/>
            </a:xfrm>
            <a:custGeom>
              <a:rect b="b" l="l" r="r" t="t"/>
              <a:pathLst>
                <a:path extrusionOk="0" h="611" w="627">
                  <a:moveTo>
                    <a:pt x="340" y="0"/>
                  </a:moveTo>
                  <a:cubicBezTo>
                    <a:pt x="309" y="10"/>
                    <a:pt x="288" y="10"/>
                    <a:pt x="258" y="10"/>
                  </a:cubicBezTo>
                  <a:cubicBezTo>
                    <a:pt x="217" y="10"/>
                    <a:pt x="186" y="21"/>
                    <a:pt x="155" y="51"/>
                  </a:cubicBezTo>
                  <a:cubicBezTo>
                    <a:pt x="114" y="72"/>
                    <a:pt x="83" y="92"/>
                    <a:pt x="62" y="133"/>
                  </a:cubicBezTo>
                  <a:cubicBezTo>
                    <a:pt x="32" y="165"/>
                    <a:pt x="21" y="195"/>
                    <a:pt x="11" y="236"/>
                  </a:cubicBezTo>
                  <a:cubicBezTo>
                    <a:pt x="1" y="277"/>
                    <a:pt x="1" y="318"/>
                    <a:pt x="1" y="350"/>
                  </a:cubicBezTo>
                  <a:cubicBezTo>
                    <a:pt x="11" y="380"/>
                    <a:pt x="21" y="401"/>
                    <a:pt x="32" y="432"/>
                  </a:cubicBezTo>
                  <a:cubicBezTo>
                    <a:pt x="42" y="473"/>
                    <a:pt x="62" y="503"/>
                    <a:pt x="103" y="524"/>
                  </a:cubicBezTo>
                  <a:cubicBezTo>
                    <a:pt x="124" y="555"/>
                    <a:pt x="155" y="576"/>
                    <a:pt x="196" y="596"/>
                  </a:cubicBezTo>
                  <a:cubicBezTo>
                    <a:pt x="227" y="596"/>
                    <a:pt x="247" y="606"/>
                    <a:pt x="279" y="606"/>
                  </a:cubicBezTo>
                  <a:cubicBezTo>
                    <a:pt x="292" y="609"/>
                    <a:pt x="306" y="611"/>
                    <a:pt x="320" y="611"/>
                  </a:cubicBezTo>
                  <a:cubicBezTo>
                    <a:pt x="357" y="611"/>
                    <a:pt x="395" y="601"/>
                    <a:pt x="432" y="586"/>
                  </a:cubicBezTo>
                  <a:cubicBezTo>
                    <a:pt x="453" y="576"/>
                    <a:pt x="474" y="555"/>
                    <a:pt x="494" y="545"/>
                  </a:cubicBezTo>
                  <a:cubicBezTo>
                    <a:pt x="535" y="514"/>
                    <a:pt x="576" y="462"/>
                    <a:pt x="587" y="411"/>
                  </a:cubicBezTo>
                  <a:lnTo>
                    <a:pt x="597" y="411"/>
                  </a:lnTo>
                  <a:lnTo>
                    <a:pt x="608" y="339"/>
                  </a:lnTo>
                  <a:lnTo>
                    <a:pt x="608" y="257"/>
                  </a:lnTo>
                  <a:cubicBezTo>
                    <a:pt x="608" y="257"/>
                    <a:pt x="587" y="195"/>
                    <a:pt x="587" y="185"/>
                  </a:cubicBezTo>
                  <a:lnTo>
                    <a:pt x="587" y="185"/>
                  </a:lnTo>
                  <a:cubicBezTo>
                    <a:pt x="598" y="190"/>
                    <a:pt x="623" y="219"/>
                    <a:pt x="625" y="219"/>
                  </a:cubicBezTo>
                  <a:cubicBezTo>
                    <a:pt x="626" y="219"/>
                    <a:pt x="609" y="196"/>
                    <a:pt x="546" y="113"/>
                  </a:cubicBezTo>
                  <a:cubicBezTo>
                    <a:pt x="525" y="103"/>
                    <a:pt x="515" y="82"/>
                    <a:pt x="494" y="72"/>
                  </a:cubicBezTo>
                  <a:cubicBezTo>
                    <a:pt x="494" y="72"/>
                    <a:pt x="494" y="62"/>
                    <a:pt x="484" y="62"/>
                  </a:cubicBezTo>
                  <a:cubicBezTo>
                    <a:pt x="474" y="51"/>
                    <a:pt x="464" y="51"/>
                    <a:pt x="453" y="41"/>
                  </a:cubicBezTo>
                  <a:lnTo>
                    <a:pt x="443" y="41"/>
                  </a:lnTo>
                  <a:cubicBezTo>
                    <a:pt x="432" y="41"/>
                    <a:pt x="432" y="30"/>
                    <a:pt x="432" y="30"/>
                  </a:cubicBezTo>
                  <a:lnTo>
                    <a:pt x="423" y="30"/>
                  </a:lnTo>
                  <a:cubicBezTo>
                    <a:pt x="432" y="30"/>
                    <a:pt x="432" y="30"/>
                    <a:pt x="432" y="41"/>
                  </a:cubicBezTo>
                  <a:cubicBezTo>
                    <a:pt x="402" y="21"/>
                    <a:pt x="371"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2"/>
            <p:cNvSpPr/>
            <p:nvPr/>
          </p:nvSpPr>
          <p:spPr>
            <a:xfrm>
              <a:off x="4829114" y="2081247"/>
              <a:ext cx="17338" cy="16896"/>
            </a:xfrm>
            <a:custGeom>
              <a:rect b="b" l="l" r="r" t="t"/>
              <a:pathLst>
                <a:path extrusionOk="0" h="382" w="392">
                  <a:moveTo>
                    <a:pt x="217" y="0"/>
                  </a:moveTo>
                  <a:cubicBezTo>
                    <a:pt x="196" y="0"/>
                    <a:pt x="186" y="11"/>
                    <a:pt x="166" y="11"/>
                  </a:cubicBezTo>
                  <a:cubicBezTo>
                    <a:pt x="134" y="11"/>
                    <a:pt x="104" y="21"/>
                    <a:pt x="83" y="42"/>
                  </a:cubicBezTo>
                  <a:cubicBezTo>
                    <a:pt x="73" y="62"/>
                    <a:pt x="52" y="73"/>
                    <a:pt x="42" y="83"/>
                  </a:cubicBezTo>
                  <a:cubicBezTo>
                    <a:pt x="22" y="103"/>
                    <a:pt x="11" y="135"/>
                    <a:pt x="11" y="176"/>
                  </a:cubicBezTo>
                  <a:cubicBezTo>
                    <a:pt x="1" y="196"/>
                    <a:pt x="11" y="227"/>
                    <a:pt x="22" y="247"/>
                  </a:cubicBezTo>
                  <a:cubicBezTo>
                    <a:pt x="22" y="268"/>
                    <a:pt x="31" y="288"/>
                    <a:pt x="52" y="309"/>
                  </a:cubicBezTo>
                  <a:cubicBezTo>
                    <a:pt x="63" y="329"/>
                    <a:pt x="83" y="350"/>
                    <a:pt x="104" y="361"/>
                  </a:cubicBezTo>
                  <a:cubicBezTo>
                    <a:pt x="124" y="371"/>
                    <a:pt x="155" y="381"/>
                    <a:pt x="175" y="381"/>
                  </a:cubicBezTo>
                  <a:lnTo>
                    <a:pt x="227" y="381"/>
                  </a:lnTo>
                  <a:cubicBezTo>
                    <a:pt x="258" y="371"/>
                    <a:pt x="289" y="361"/>
                    <a:pt x="319" y="340"/>
                  </a:cubicBezTo>
                  <a:lnTo>
                    <a:pt x="351" y="309"/>
                  </a:lnTo>
                  <a:cubicBezTo>
                    <a:pt x="371" y="278"/>
                    <a:pt x="381" y="247"/>
                    <a:pt x="381" y="217"/>
                  </a:cubicBezTo>
                  <a:cubicBezTo>
                    <a:pt x="392" y="186"/>
                    <a:pt x="392" y="165"/>
                    <a:pt x="381" y="135"/>
                  </a:cubicBezTo>
                  <a:cubicBezTo>
                    <a:pt x="371" y="114"/>
                    <a:pt x="360" y="93"/>
                    <a:pt x="340" y="73"/>
                  </a:cubicBezTo>
                  <a:cubicBezTo>
                    <a:pt x="330" y="52"/>
                    <a:pt x="309" y="42"/>
                    <a:pt x="289" y="32"/>
                  </a:cubicBezTo>
                  <a:cubicBezTo>
                    <a:pt x="268" y="11"/>
                    <a:pt x="248" y="11"/>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2"/>
            <p:cNvSpPr/>
            <p:nvPr/>
          </p:nvSpPr>
          <p:spPr>
            <a:xfrm>
              <a:off x="4896874" y="2029851"/>
              <a:ext cx="35074" cy="34632"/>
            </a:xfrm>
            <a:custGeom>
              <a:rect b="b" l="l" r="r" t="t"/>
              <a:pathLst>
                <a:path extrusionOk="0" h="783" w="793">
                  <a:moveTo>
                    <a:pt x="443" y="1"/>
                  </a:moveTo>
                  <a:cubicBezTo>
                    <a:pt x="402" y="11"/>
                    <a:pt x="371" y="11"/>
                    <a:pt x="330" y="11"/>
                  </a:cubicBezTo>
                  <a:cubicBezTo>
                    <a:pt x="268" y="21"/>
                    <a:pt x="206" y="52"/>
                    <a:pt x="155" y="93"/>
                  </a:cubicBezTo>
                  <a:cubicBezTo>
                    <a:pt x="124" y="114"/>
                    <a:pt x="104" y="134"/>
                    <a:pt x="83" y="165"/>
                  </a:cubicBezTo>
                  <a:cubicBezTo>
                    <a:pt x="42" y="216"/>
                    <a:pt x="11" y="289"/>
                    <a:pt x="11" y="351"/>
                  </a:cubicBezTo>
                  <a:cubicBezTo>
                    <a:pt x="1" y="412"/>
                    <a:pt x="1" y="463"/>
                    <a:pt x="21" y="504"/>
                  </a:cubicBezTo>
                  <a:cubicBezTo>
                    <a:pt x="32" y="556"/>
                    <a:pt x="53" y="607"/>
                    <a:pt x="94" y="638"/>
                  </a:cubicBezTo>
                  <a:cubicBezTo>
                    <a:pt x="124" y="680"/>
                    <a:pt x="165" y="710"/>
                    <a:pt x="206" y="741"/>
                  </a:cubicBezTo>
                  <a:cubicBezTo>
                    <a:pt x="247" y="762"/>
                    <a:pt x="299" y="782"/>
                    <a:pt x="350" y="782"/>
                  </a:cubicBezTo>
                  <a:lnTo>
                    <a:pt x="464" y="782"/>
                  </a:lnTo>
                  <a:cubicBezTo>
                    <a:pt x="526" y="772"/>
                    <a:pt x="587" y="741"/>
                    <a:pt x="638" y="700"/>
                  </a:cubicBezTo>
                  <a:cubicBezTo>
                    <a:pt x="669" y="680"/>
                    <a:pt x="690" y="648"/>
                    <a:pt x="711" y="628"/>
                  </a:cubicBezTo>
                  <a:cubicBezTo>
                    <a:pt x="752" y="577"/>
                    <a:pt x="782" y="504"/>
                    <a:pt x="782" y="433"/>
                  </a:cubicBezTo>
                  <a:cubicBezTo>
                    <a:pt x="793" y="381"/>
                    <a:pt x="793" y="330"/>
                    <a:pt x="772" y="289"/>
                  </a:cubicBezTo>
                  <a:cubicBezTo>
                    <a:pt x="762" y="237"/>
                    <a:pt x="731" y="186"/>
                    <a:pt x="700" y="145"/>
                  </a:cubicBezTo>
                  <a:cubicBezTo>
                    <a:pt x="669" y="104"/>
                    <a:pt x="628" y="72"/>
                    <a:pt x="587" y="52"/>
                  </a:cubicBezTo>
                  <a:cubicBezTo>
                    <a:pt x="546" y="21"/>
                    <a:pt x="494" y="1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2"/>
            <p:cNvSpPr/>
            <p:nvPr/>
          </p:nvSpPr>
          <p:spPr>
            <a:xfrm>
              <a:off x="4847690" y="2006940"/>
              <a:ext cx="25211" cy="22690"/>
            </a:xfrm>
            <a:custGeom>
              <a:rect b="b" l="l" r="r" t="t"/>
              <a:pathLst>
                <a:path extrusionOk="0" h="513" w="570">
                  <a:moveTo>
                    <a:pt x="282" y="1"/>
                  </a:moveTo>
                  <a:cubicBezTo>
                    <a:pt x="159" y="1"/>
                    <a:pt x="37" y="74"/>
                    <a:pt x="23" y="231"/>
                  </a:cubicBezTo>
                  <a:cubicBezTo>
                    <a:pt x="1" y="413"/>
                    <a:pt x="145" y="512"/>
                    <a:pt x="288" y="512"/>
                  </a:cubicBezTo>
                  <a:cubicBezTo>
                    <a:pt x="411" y="512"/>
                    <a:pt x="533" y="439"/>
                    <a:pt x="548" y="282"/>
                  </a:cubicBezTo>
                  <a:cubicBezTo>
                    <a:pt x="570"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2"/>
            <p:cNvSpPr/>
            <p:nvPr/>
          </p:nvSpPr>
          <p:spPr>
            <a:xfrm>
              <a:off x="4892318" y="2093542"/>
              <a:ext cx="18709" cy="18223"/>
            </a:xfrm>
            <a:custGeom>
              <a:rect b="b" l="l" r="r" t="t"/>
              <a:pathLst>
                <a:path extrusionOk="0" h="412" w="423">
                  <a:moveTo>
                    <a:pt x="176" y="0"/>
                  </a:moveTo>
                  <a:cubicBezTo>
                    <a:pt x="135" y="0"/>
                    <a:pt x="104" y="21"/>
                    <a:pt x="73" y="42"/>
                  </a:cubicBezTo>
                  <a:cubicBezTo>
                    <a:pt x="63" y="51"/>
                    <a:pt x="53" y="62"/>
                    <a:pt x="42" y="83"/>
                  </a:cubicBezTo>
                  <a:cubicBezTo>
                    <a:pt x="21" y="113"/>
                    <a:pt x="12" y="144"/>
                    <a:pt x="1" y="186"/>
                  </a:cubicBezTo>
                  <a:cubicBezTo>
                    <a:pt x="1" y="206"/>
                    <a:pt x="1" y="237"/>
                    <a:pt x="12" y="257"/>
                  </a:cubicBezTo>
                  <a:cubicBezTo>
                    <a:pt x="21" y="288"/>
                    <a:pt x="32" y="309"/>
                    <a:pt x="42" y="330"/>
                  </a:cubicBezTo>
                  <a:cubicBezTo>
                    <a:pt x="63" y="360"/>
                    <a:pt x="83" y="371"/>
                    <a:pt x="104" y="381"/>
                  </a:cubicBezTo>
                  <a:cubicBezTo>
                    <a:pt x="135" y="401"/>
                    <a:pt x="156" y="412"/>
                    <a:pt x="186" y="412"/>
                  </a:cubicBezTo>
                  <a:lnTo>
                    <a:pt x="238" y="412"/>
                  </a:lnTo>
                  <a:cubicBezTo>
                    <a:pt x="279" y="401"/>
                    <a:pt x="309" y="391"/>
                    <a:pt x="341" y="360"/>
                  </a:cubicBezTo>
                  <a:lnTo>
                    <a:pt x="371" y="330"/>
                  </a:lnTo>
                  <a:cubicBezTo>
                    <a:pt x="402" y="298"/>
                    <a:pt x="412" y="257"/>
                    <a:pt x="412" y="227"/>
                  </a:cubicBezTo>
                  <a:cubicBezTo>
                    <a:pt x="423" y="195"/>
                    <a:pt x="412" y="165"/>
                    <a:pt x="402" y="144"/>
                  </a:cubicBezTo>
                  <a:cubicBezTo>
                    <a:pt x="402" y="113"/>
                    <a:pt x="392" y="93"/>
                    <a:pt x="371" y="72"/>
                  </a:cubicBezTo>
                  <a:cubicBezTo>
                    <a:pt x="350" y="51"/>
                    <a:pt x="330" y="31"/>
                    <a:pt x="309" y="21"/>
                  </a:cubicBezTo>
                  <a:cubicBezTo>
                    <a:pt x="289" y="1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2"/>
            <p:cNvSpPr/>
            <p:nvPr/>
          </p:nvSpPr>
          <p:spPr>
            <a:xfrm>
              <a:off x="4854546" y="2142151"/>
              <a:ext cx="13313" cy="12429"/>
            </a:xfrm>
            <a:custGeom>
              <a:rect b="b" l="l" r="r" t="t"/>
              <a:pathLst>
                <a:path extrusionOk="0" h="281" w="301">
                  <a:moveTo>
                    <a:pt x="145" y="1"/>
                  </a:moveTo>
                  <a:cubicBezTo>
                    <a:pt x="80" y="1"/>
                    <a:pt x="17" y="40"/>
                    <a:pt x="12" y="125"/>
                  </a:cubicBezTo>
                  <a:cubicBezTo>
                    <a:pt x="1" y="225"/>
                    <a:pt x="77" y="280"/>
                    <a:pt x="153" y="280"/>
                  </a:cubicBezTo>
                  <a:cubicBezTo>
                    <a:pt x="217" y="280"/>
                    <a:pt x="280" y="241"/>
                    <a:pt x="290" y="156"/>
                  </a:cubicBezTo>
                  <a:cubicBezTo>
                    <a:pt x="301" y="56"/>
                    <a:pt x="221" y="1"/>
                    <a:pt x="14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2"/>
            <p:cNvSpPr/>
            <p:nvPr/>
          </p:nvSpPr>
          <p:spPr>
            <a:xfrm>
              <a:off x="4911912" y="2147459"/>
              <a:ext cx="22778" cy="21142"/>
            </a:xfrm>
            <a:custGeom>
              <a:rect b="b" l="l" r="r" t="t"/>
              <a:pathLst>
                <a:path extrusionOk="0" h="478" w="515">
                  <a:moveTo>
                    <a:pt x="200" y="1"/>
                  </a:moveTo>
                  <a:cubicBezTo>
                    <a:pt x="178" y="1"/>
                    <a:pt x="156" y="8"/>
                    <a:pt x="134" y="15"/>
                  </a:cubicBezTo>
                  <a:cubicBezTo>
                    <a:pt x="124" y="25"/>
                    <a:pt x="103" y="36"/>
                    <a:pt x="83" y="46"/>
                  </a:cubicBezTo>
                  <a:cubicBezTo>
                    <a:pt x="62" y="66"/>
                    <a:pt x="42" y="98"/>
                    <a:pt x="31" y="118"/>
                  </a:cubicBezTo>
                  <a:cubicBezTo>
                    <a:pt x="10" y="149"/>
                    <a:pt x="0" y="180"/>
                    <a:pt x="0" y="210"/>
                  </a:cubicBezTo>
                  <a:lnTo>
                    <a:pt x="0" y="272"/>
                  </a:lnTo>
                  <a:cubicBezTo>
                    <a:pt x="0" y="303"/>
                    <a:pt x="10" y="334"/>
                    <a:pt x="31" y="365"/>
                  </a:cubicBezTo>
                  <a:cubicBezTo>
                    <a:pt x="42" y="386"/>
                    <a:pt x="62" y="416"/>
                    <a:pt x="93" y="427"/>
                  </a:cubicBezTo>
                  <a:cubicBezTo>
                    <a:pt x="113" y="437"/>
                    <a:pt x="124" y="447"/>
                    <a:pt x="144" y="457"/>
                  </a:cubicBezTo>
                  <a:cubicBezTo>
                    <a:pt x="175" y="468"/>
                    <a:pt x="206" y="478"/>
                    <a:pt x="237" y="478"/>
                  </a:cubicBezTo>
                  <a:cubicBezTo>
                    <a:pt x="257" y="478"/>
                    <a:pt x="278" y="468"/>
                    <a:pt x="298" y="468"/>
                  </a:cubicBezTo>
                  <a:cubicBezTo>
                    <a:pt x="309" y="457"/>
                    <a:pt x="319" y="457"/>
                    <a:pt x="339" y="457"/>
                  </a:cubicBezTo>
                  <a:cubicBezTo>
                    <a:pt x="350" y="457"/>
                    <a:pt x="371" y="447"/>
                    <a:pt x="391" y="447"/>
                  </a:cubicBezTo>
                  <a:cubicBezTo>
                    <a:pt x="412" y="437"/>
                    <a:pt x="442" y="416"/>
                    <a:pt x="453" y="395"/>
                  </a:cubicBezTo>
                  <a:cubicBezTo>
                    <a:pt x="473" y="386"/>
                    <a:pt x="483" y="365"/>
                    <a:pt x="494" y="354"/>
                  </a:cubicBezTo>
                  <a:cubicBezTo>
                    <a:pt x="504" y="324"/>
                    <a:pt x="515" y="293"/>
                    <a:pt x="515" y="272"/>
                  </a:cubicBezTo>
                  <a:lnTo>
                    <a:pt x="515" y="210"/>
                  </a:lnTo>
                  <a:cubicBezTo>
                    <a:pt x="515" y="190"/>
                    <a:pt x="504" y="169"/>
                    <a:pt x="504" y="149"/>
                  </a:cubicBezTo>
                  <a:cubicBezTo>
                    <a:pt x="483" y="128"/>
                    <a:pt x="473" y="108"/>
                    <a:pt x="453" y="87"/>
                  </a:cubicBezTo>
                  <a:cubicBezTo>
                    <a:pt x="432" y="66"/>
                    <a:pt x="412" y="46"/>
                    <a:pt x="380" y="36"/>
                  </a:cubicBezTo>
                  <a:lnTo>
                    <a:pt x="350" y="36"/>
                  </a:lnTo>
                  <a:cubicBezTo>
                    <a:pt x="339" y="25"/>
                    <a:pt x="329" y="25"/>
                    <a:pt x="319" y="15"/>
                  </a:cubicBezTo>
                  <a:cubicBezTo>
                    <a:pt x="297" y="8"/>
                    <a:pt x="275" y="1"/>
                    <a:pt x="253" y="1"/>
                  </a:cubicBezTo>
                  <a:cubicBezTo>
                    <a:pt x="244" y="1"/>
                    <a:pt x="235" y="2"/>
                    <a:pt x="227" y="5"/>
                  </a:cubicBezTo>
                  <a:cubicBezTo>
                    <a:pt x="218" y="2"/>
                    <a:pt x="209"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2"/>
            <p:cNvSpPr/>
            <p:nvPr/>
          </p:nvSpPr>
          <p:spPr>
            <a:xfrm>
              <a:off x="4954107" y="2102654"/>
              <a:ext cx="27953" cy="25476"/>
            </a:xfrm>
            <a:custGeom>
              <a:rect b="b" l="l" r="r" t="t"/>
              <a:pathLst>
                <a:path extrusionOk="0" h="576" w="632">
                  <a:moveTo>
                    <a:pt x="311" y="1"/>
                  </a:moveTo>
                  <a:cubicBezTo>
                    <a:pt x="176" y="1"/>
                    <a:pt x="42" y="82"/>
                    <a:pt x="23" y="257"/>
                  </a:cubicBezTo>
                  <a:cubicBezTo>
                    <a:pt x="1" y="463"/>
                    <a:pt x="162" y="575"/>
                    <a:pt x="321" y="575"/>
                  </a:cubicBezTo>
                  <a:cubicBezTo>
                    <a:pt x="456" y="575"/>
                    <a:pt x="590" y="494"/>
                    <a:pt x="609" y="318"/>
                  </a:cubicBezTo>
                  <a:cubicBezTo>
                    <a:pt x="632" y="113"/>
                    <a:pt x="471"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2"/>
            <p:cNvSpPr/>
            <p:nvPr/>
          </p:nvSpPr>
          <p:spPr>
            <a:xfrm>
              <a:off x="4953267" y="2040776"/>
              <a:ext cx="25078" cy="24592"/>
            </a:xfrm>
            <a:custGeom>
              <a:rect b="b" l="l" r="r" t="t"/>
              <a:pathLst>
                <a:path extrusionOk="0" h="556" w="567">
                  <a:moveTo>
                    <a:pt x="320" y="1"/>
                  </a:moveTo>
                  <a:cubicBezTo>
                    <a:pt x="289" y="1"/>
                    <a:pt x="268" y="11"/>
                    <a:pt x="238" y="11"/>
                  </a:cubicBezTo>
                  <a:cubicBezTo>
                    <a:pt x="197" y="11"/>
                    <a:pt x="145" y="31"/>
                    <a:pt x="114" y="62"/>
                  </a:cubicBezTo>
                  <a:lnTo>
                    <a:pt x="62" y="113"/>
                  </a:lnTo>
                  <a:cubicBezTo>
                    <a:pt x="32" y="155"/>
                    <a:pt x="11" y="206"/>
                    <a:pt x="11" y="247"/>
                  </a:cubicBezTo>
                  <a:cubicBezTo>
                    <a:pt x="1" y="289"/>
                    <a:pt x="11" y="330"/>
                    <a:pt x="21" y="360"/>
                  </a:cubicBezTo>
                  <a:cubicBezTo>
                    <a:pt x="32" y="401"/>
                    <a:pt x="42" y="433"/>
                    <a:pt x="73" y="453"/>
                  </a:cubicBezTo>
                  <a:cubicBezTo>
                    <a:pt x="94" y="484"/>
                    <a:pt x="124" y="504"/>
                    <a:pt x="155" y="525"/>
                  </a:cubicBezTo>
                  <a:cubicBezTo>
                    <a:pt x="186" y="545"/>
                    <a:pt x="217" y="556"/>
                    <a:pt x="258" y="556"/>
                  </a:cubicBezTo>
                  <a:lnTo>
                    <a:pt x="330" y="556"/>
                  </a:lnTo>
                  <a:cubicBezTo>
                    <a:pt x="382" y="545"/>
                    <a:pt x="423" y="525"/>
                    <a:pt x="464" y="494"/>
                  </a:cubicBezTo>
                  <a:lnTo>
                    <a:pt x="515" y="442"/>
                  </a:lnTo>
                  <a:cubicBezTo>
                    <a:pt x="535" y="401"/>
                    <a:pt x="556" y="360"/>
                    <a:pt x="567" y="309"/>
                  </a:cubicBezTo>
                  <a:cubicBezTo>
                    <a:pt x="567" y="278"/>
                    <a:pt x="567" y="237"/>
                    <a:pt x="546" y="206"/>
                  </a:cubicBezTo>
                  <a:cubicBezTo>
                    <a:pt x="546" y="165"/>
                    <a:pt x="526" y="134"/>
                    <a:pt x="505" y="104"/>
                  </a:cubicBezTo>
                  <a:cubicBezTo>
                    <a:pt x="484" y="72"/>
                    <a:pt x="453" y="52"/>
                    <a:pt x="423" y="42"/>
                  </a:cubicBezTo>
                  <a:cubicBezTo>
                    <a:pt x="391" y="21"/>
                    <a:pt x="350" y="11"/>
                    <a:pt x="3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2"/>
            <p:cNvSpPr/>
            <p:nvPr/>
          </p:nvSpPr>
          <p:spPr>
            <a:xfrm>
              <a:off x="5017135" y="2031399"/>
              <a:ext cx="24061" cy="21673"/>
            </a:xfrm>
            <a:custGeom>
              <a:rect b="b" l="l" r="r" t="t"/>
              <a:pathLst>
                <a:path extrusionOk="0" h="490" w="544">
                  <a:moveTo>
                    <a:pt x="270" y="0"/>
                  </a:moveTo>
                  <a:cubicBezTo>
                    <a:pt x="153" y="0"/>
                    <a:pt x="36" y="71"/>
                    <a:pt x="17" y="223"/>
                  </a:cubicBezTo>
                  <a:cubicBezTo>
                    <a:pt x="0" y="395"/>
                    <a:pt x="140" y="489"/>
                    <a:pt x="276" y="489"/>
                  </a:cubicBezTo>
                  <a:cubicBezTo>
                    <a:pt x="392" y="489"/>
                    <a:pt x="507" y="421"/>
                    <a:pt x="521" y="274"/>
                  </a:cubicBezTo>
                  <a:cubicBezTo>
                    <a:pt x="543" y="97"/>
                    <a:pt x="407" y="0"/>
                    <a:pt x="2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2"/>
            <p:cNvSpPr/>
            <p:nvPr/>
          </p:nvSpPr>
          <p:spPr>
            <a:xfrm>
              <a:off x="5004131" y="2073152"/>
              <a:ext cx="34101" cy="31094"/>
            </a:xfrm>
            <a:custGeom>
              <a:rect b="b" l="l" r="r" t="t"/>
              <a:pathLst>
                <a:path extrusionOk="0" h="703" w="771">
                  <a:moveTo>
                    <a:pt x="377" y="0"/>
                  </a:moveTo>
                  <a:cubicBezTo>
                    <a:pt x="211" y="0"/>
                    <a:pt x="47" y="100"/>
                    <a:pt x="23" y="318"/>
                  </a:cubicBezTo>
                  <a:cubicBezTo>
                    <a:pt x="1" y="567"/>
                    <a:pt x="199" y="702"/>
                    <a:pt x="394" y="702"/>
                  </a:cubicBezTo>
                  <a:cubicBezTo>
                    <a:pt x="560" y="702"/>
                    <a:pt x="724" y="603"/>
                    <a:pt x="743" y="389"/>
                  </a:cubicBezTo>
                  <a:cubicBezTo>
                    <a:pt x="771" y="139"/>
                    <a:pt x="573" y="0"/>
                    <a:pt x="3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2"/>
            <p:cNvSpPr/>
            <p:nvPr/>
          </p:nvSpPr>
          <p:spPr>
            <a:xfrm>
              <a:off x="5016206" y="2133261"/>
              <a:ext cx="20921" cy="17117"/>
            </a:xfrm>
            <a:custGeom>
              <a:rect b="b" l="l" r="r" t="t"/>
              <a:pathLst>
                <a:path extrusionOk="0" h="387" w="473">
                  <a:moveTo>
                    <a:pt x="257" y="1"/>
                  </a:moveTo>
                  <a:cubicBezTo>
                    <a:pt x="195" y="1"/>
                    <a:pt x="132" y="35"/>
                    <a:pt x="100" y="110"/>
                  </a:cubicBezTo>
                  <a:cubicBezTo>
                    <a:pt x="90" y="120"/>
                    <a:pt x="79" y="131"/>
                    <a:pt x="79" y="141"/>
                  </a:cubicBezTo>
                  <a:cubicBezTo>
                    <a:pt x="1" y="297"/>
                    <a:pt x="135" y="386"/>
                    <a:pt x="262" y="386"/>
                  </a:cubicBezTo>
                  <a:cubicBezTo>
                    <a:pt x="369" y="386"/>
                    <a:pt x="472" y="323"/>
                    <a:pt x="439" y="182"/>
                  </a:cubicBezTo>
                  <a:cubicBezTo>
                    <a:pt x="429" y="172"/>
                    <a:pt x="429" y="151"/>
                    <a:pt x="429" y="141"/>
                  </a:cubicBezTo>
                  <a:cubicBezTo>
                    <a:pt x="406" y="51"/>
                    <a:pt x="332"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2"/>
            <p:cNvSpPr/>
            <p:nvPr/>
          </p:nvSpPr>
          <p:spPr>
            <a:xfrm>
              <a:off x="4981928" y="2174306"/>
              <a:ext cx="19152" cy="17515"/>
            </a:xfrm>
            <a:custGeom>
              <a:rect b="b" l="l" r="r" t="t"/>
              <a:pathLst>
                <a:path extrusionOk="0" h="396" w="433">
                  <a:moveTo>
                    <a:pt x="196" y="0"/>
                  </a:moveTo>
                  <a:cubicBezTo>
                    <a:pt x="179" y="0"/>
                    <a:pt x="159" y="8"/>
                    <a:pt x="145" y="15"/>
                  </a:cubicBezTo>
                  <a:cubicBezTo>
                    <a:pt x="114" y="15"/>
                    <a:pt x="93" y="25"/>
                    <a:pt x="73" y="46"/>
                  </a:cubicBezTo>
                  <a:cubicBezTo>
                    <a:pt x="52" y="56"/>
                    <a:pt x="42" y="76"/>
                    <a:pt x="31" y="108"/>
                  </a:cubicBezTo>
                  <a:cubicBezTo>
                    <a:pt x="11" y="128"/>
                    <a:pt x="11" y="149"/>
                    <a:pt x="1" y="179"/>
                  </a:cubicBezTo>
                  <a:cubicBezTo>
                    <a:pt x="1" y="190"/>
                    <a:pt x="1" y="210"/>
                    <a:pt x="11" y="231"/>
                  </a:cubicBezTo>
                  <a:cubicBezTo>
                    <a:pt x="11" y="261"/>
                    <a:pt x="22" y="293"/>
                    <a:pt x="42" y="323"/>
                  </a:cubicBezTo>
                  <a:cubicBezTo>
                    <a:pt x="63" y="334"/>
                    <a:pt x="73" y="344"/>
                    <a:pt x="83" y="354"/>
                  </a:cubicBezTo>
                  <a:cubicBezTo>
                    <a:pt x="114" y="375"/>
                    <a:pt x="145" y="385"/>
                    <a:pt x="175" y="396"/>
                  </a:cubicBezTo>
                  <a:cubicBezTo>
                    <a:pt x="207" y="396"/>
                    <a:pt x="237" y="385"/>
                    <a:pt x="258" y="385"/>
                  </a:cubicBezTo>
                  <a:cubicBezTo>
                    <a:pt x="268" y="385"/>
                    <a:pt x="278" y="385"/>
                    <a:pt x="289" y="375"/>
                  </a:cubicBezTo>
                  <a:cubicBezTo>
                    <a:pt x="299" y="375"/>
                    <a:pt x="319" y="375"/>
                    <a:pt x="330" y="364"/>
                  </a:cubicBezTo>
                  <a:cubicBezTo>
                    <a:pt x="351" y="354"/>
                    <a:pt x="371" y="344"/>
                    <a:pt x="392" y="323"/>
                  </a:cubicBezTo>
                  <a:cubicBezTo>
                    <a:pt x="402" y="313"/>
                    <a:pt x="412" y="303"/>
                    <a:pt x="412" y="293"/>
                  </a:cubicBezTo>
                  <a:cubicBezTo>
                    <a:pt x="433" y="272"/>
                    <a:pt x="433" y="252"/>
                    <a:pt x="433" y="220"/>
                  </a:cubicBezTo>
                  <a:lnTo>
                    <a:pt x="433" y="169"/>
                  </a:lnTo>
                  <a:cubicBezTo>
                    <a:pt x="433" y="159"/>
                    <a:pt x="422" y="149"/>
                    <a:pt x="422" y="128"/>
                  </a:cubicBezTo>
                  <a:cubicBezTo>
                    <a:pt x="412" y="108"/>
                    <a:pt x="402" y="87"/>
                    <a:pt x="381" y="76"/>
                  </a:cubicBezTo>
                  <a:cubicBezTo>
                    <a:pt x="371" y="56"/>
                    <a:pt x="351" y="46"/>
                    <a:pt x="330" y="35"/>
                  </a:cubicBezTo>
                  <a:cubicBezTo>
                    <a:pt x="319" y="35"/>
                    <a:pt x="309" y="25"/>
                    <a:pt x="299" y="25"/>
                  </a:cubicBezTo>
                  <a:cubicBezTo>
                    <a:pt x="268" y="15"/>
                    <a:pt x="248" y="5"/>
                    <a:pt x="216" y="5"/>
                  </a:cubicBezTo>
                  <a:cubicBezTo>
                    <a:pt x="210" y="2"/>
                    <a:pt x="203"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2"/>
            <p:cNvSpPr/>
            <p:nvPr/>
          </p:nvSpPr>
          <p:spPr>
            <a:xfrm>
              <a:off x="5041506" y="2222517"/>
              <a:ext cx="17338" cy="19771"/>
            </a:xfrm>
            <a:custGeom>
              <a:rect b="b" l="l" r="r" t="t"/>
              <a:pathLst>
                <a:path extrusionOk="0" h="447" w="392">
                  <a:moveTo>
                    <a:pt x="189" y="0"/>
                  </a:moveTo>
                  <a:cubicBezTo>
                    <a:pt x="168" y="0"/>
                    <a:pt x="146" y="8"/>
                    <a:pt x="124" y="15"/>
                  </a:cubicBezTo>
                  <a:cubicBezTo>
                    <a:pt x="94" y="35"/>
                    <a:pt x="73" y="56"/>
                    <a:pt x="52" y="76"/>
                  </a:cubicBezTo>
                  <a:cubicBezTo>
                    <a:pt x="21" y="117"/>
                    <a:pt x="21" y="128"/>
                    <a:pt x="11" y="169"/>
                  </a:cubicBezTo>
                  <a:lnTo>
                    <a:pt x="11" y="179"/>
                  </a:lnTo>
                  <a:lnTo>
                    <a:pt x="11" y="200"/>
                  </a:lnTo>
                  <a:cubicBezTo>
                    <a:pt x="11" y="210"/>
                    <a:pt x="1" y="220"/>
                    <a:pt x="1" y="231"/>
                  </a:cubicBezTo>
                  <a:cubicBezTo>
                    <a:pt x="1" y="261"/>
                    <a:pt x="1" y="282"/>
                    <a:pt x="11" y="313"/>
                  </a:cubicBezTo>
                  <a:cubicBezTo>
                    <a:pt x="11" y="334"/>
                    <a:pt x="32" y="354"/>
                    <a:pt x="42" y="375"/>
                  </a:cubicBezTo>
                  <a:cubicBezTo>
                    <a:pt x="62" y="395"/>
                    <a:pt x="83" y="405"/>
                    <a:pt x="103" y="416"/>
                  </a:cubicBezTo>
                  <a:cubicBezTo>
                    <a:pt x="124" y="437"/>
                    <a:pt x="145" y="446"/>
                    <a:pt x="176" y="446"/>
                  </a:cubicBezTo>
                  <a:lnTo>
                    <a:pt x="227" y="446"/>
                  </a:lnTo>
                  <a:cubicBezTo>
                    <a:pt x="258" y="437"/>
                    <a:pt x="288" y="426"/>
                    <a:pt x="320" y="405"/>
                  </a:cubicBezTo>
                  <a:cubicBezTo>
                    <a:pt x="330" y="395"/>
                    <a:pt x="340" y="375"/>
                    <a:pt x="350" y="364"/>
                  </a:cubicBezTo>
                  <a:cubicBezTo>
                    <a:pt x="371" y="344"/>
                    <a:pt x="381" y="313"/>
                    <a:pt x="381" y="272"/>
                  </a:cubicBezTo>
                  <a:cubicBezTo>
                    <a:pt x="391" y="261"/>
                    <a:pt x="391" y="252"/>
                    <a:pt x="391" y="241"/>
                  </a:cubicBezTo>
                  <a:lnTo>
                    <a:pt x="391" y="220"/>
                  </a:lnTo>
                  <a:lnTo>
                    <a:pt x="391" y="210"/>
                  </a:lnTo>
                  <a:cubicBezTo>
                    <a:pt x="391" y="169"/>
                    <a:pt x="391" y="159"/>
                    <a:pt x="371" y="108"/>
                  </a:cubicBezTo>
                  <a:cubicBezTo>
                    <a:pt x="361" y="87"/>
                    <a:pt x="340" y="56"/>
                    <a:pt x="309" y="35"/>
                  </a:cubicBezTo>
                  <a:cubicBezTo>
                    <a:pt x="288" y="15"/>
                    <a:pt x="258" y="5"/>
                    <a:pt x="217" y="5"/>
                  </a:cubicBezTo>
                  <a:cubicBezTo>
                    <a:pt x="208" y="2"/>
                    <a:pt x="199" y="0"/>
                    <a:pt x="1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2"/>
            <p:cNvSpPr/>
            <p:nvPr/>
          </p:nvSpPr>
          <p:spPr>
            <a:xfrm>
              <a:off x="5066540" y="2133084"/>
              <a:ext cx="37772" cy="37330"/>
            </a:xfrm>
            <a:custGeom>
              <a:rect b="b" l="l" r="r" t="t"/>
              <a:pathLst>
                <a:path extrusionOk="0" h="844" w="854">
                  <a:moveTo>
                    <a:pt x="474" y="1"/>
                  </a:moveTo>
                  <a:cubicBezTo>
                    <a:pt x="432" y="1"/>
                    <a:pt x="401" y="1"/>
                    <a:pt x="360" y="11"/>
                  </a:cubicBezTo>
                  <a:cubicBezTo>
                    <a:pt x="288" y="21"/>
                    <a:pt x="216" y="52"/>
                    <a:pt x="165" y="94"/>
                  </a:cubicBezTo>
                  <a:cubicBezTo>
                    <a:pt x="134" y="124"/>
                    <a:pt x="113" y="145"/>
                    <a:pt x="93" y="176"/>
                  </a:cubicBezTo>
                  <a:cubicBezTo>
                    <a:pt x="42" y="238"/>
                    <a:pt x="21" y="299"/>
                    <a:pt x="10" y="382"/>
                  </a:cubicBezTo>
                  <a:cubicBezTo>
                    <a:pt x="1" y="433"/>
                    <a:pt x="10" y="494"/>
                    <a:pt x="31" y="546"/>
                  </a:cubicBezTo>
                  <a:cubicBezTo>
                    <a:pt x="42" y="597"/>
                    <a:pt x="62" y="649"/>
                    <a:pt x="103" y="690"/>
                  </a:cubicBezTo>
                  <a:cubicBezTo>
                    <a:pt x="134" y="731"/>
                    <a:pt x="175" y="762"/>
                    <a:pt x="227" y="782"/>
                  </a:cubicBezTo>
                  <a:cubicBezTo>
                    <a:pt x="278" y="823"/>
                    <a:pt x="330" y="834"/>
                    <a:pt x="381" y="844"/>
                  </a:cubicBezTo>
                  <a:cubicBezTo>
                    <a:pt x="422" y="844"/>
                    <a:pt x="463" y="834"/>
                    <a:pt x="494" y="834"/>
                  </a:cubicBezTo>
                  <a:cubicBezTo>
                    <a:pt x="566" y="823"/>
                    <a:pt x="638" y="793"/>
                    <a:pt x="689" y="752"/>
                  </a:cubicBezTo>
                  <a:lnTo>
                    <a:pt x="771" y="669"/>
                  </a:lnTo>
                  <a:cubicBezTo>
                    <a:pt x="812" y="608"/>
                    <a:pt x="833" y="546"/>
                    <a:pt x="844" y="464"/>
                  </a:cubicBezTo>
                  <a:cubicBezTo>
                    <a:pt x="854" y="412"/>
                    <a:pt x="844" y="350"/>
                    <a:pt x="823" y="299"/>
                  </a:cubicBezTo>
                  <a:cubicBezTo>
                    <a:pt x="812" y="247"/>
                    <a:pt x="792" y="196"/>
                    <a:pt x="751" y="155"/>
                  </a:cubicBezTo>
                  <a:cubicBezTo>
                    <a:pt x="720" y="114"/>
                    <a:pt x="679" y="83"/>
                    <a:pt x="627" y="52"/>
                  </a:cubicBezTo>
                  <a:cubicBezTo>
                    <a:pt x="586" y="21"/>
                    <a:pt x="535" y="11"/>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2"/>
            <p:cNvSpPr/>
            <p:nvPr/>
          </p:nvSpPr>
          <p:spPr>
            <a:xfrm>
              <a:off x="4839596" y="2207258"/>
              <a:ext cx="19107" cy="18665"/>
            </a:xfrm>
            <a:custGeom>
              <a:rect b="b" l="l" r="r" t="t"/>
              <a:pathLst>
                <a:path extrusionOk="0" h="422" w="432">
                  <a:moveTo>
                    <a:pt x="216" y="0"/>
                  </a:moveTo>
                  <a:cubicBezTo>
                    <a:pt x="196" y="0"/>
                    <a:pt x="175" y="10"/>
                    <a:pt x="165" y="10"/>
                  </a:cubicBezTo>
                  <a:cubicBezTo>
                    <a:pt x="134" y="21"/>
                    <a:pt x="114" y="31"/>
                    <a:pt x="93" y="51"/>
                  </a:cubicBezTo>
                  <a:lnTo>
                    <a:pt x="52" y="92"/>
                  </a:lnTo>
                  <a:cubicBezTo>
                    <a:pt x="41" y="103"/>
                    <a:pt x="31" y="124"/>
                    <a:pt x="21" y="133"/>
                  </a:cubicBezTo>
                  <a:lnTo>
                    <a:pt x="21" y="165"/>
                  </a:lnTo>
                  <a:lnTo>
                    <a:pt x="21" y="175"/>
                  </a:lnTo>
                  <a:cubicBezTo>
                    <a:pt x="11" y="195"/>
                    <a:pt x="0" y="226"/>
                    <a:pt x="11" y="247"/>
                  </a:cubicBezTo>
                  <a:cubicBezTo>
                    <a:pt x="0" y="267"/>
                    <a:pt x="11" y="277"/>
                    <a:pt x="11" y="298"/>
                  </a:cubicBezTo>
                  <a:lnTo>
                    <a:pt x="41" y="360"/>
                  </a:lnTo>
                  <a:cubicBezTo>
                    <a:pt x="52" y="370"/>
                    <a:pt x="62" y="380"/>
                    <a:pt x="82" y="391"/>
                  </a:cubicBezTo>
                  <a:lnTo>
                    <a:pt x="123" y="411"/>
                  </a:lnTo>
                  <a:cubicBezTo>
                    <a:pt x="144" y="421"/>
                    <a:pt x="165" y="421"/>
                    <a:pt x="185" y="421"/>
                  </a:cubicBezTo>
                  <a:lnTo>
                    <a:pt x="226" y="421"/>
                  </a:lnTo>
                  <a:cubicBezTo>
                    <a:pt x="247" y="421"/>
                    <a:pt x="267" y="421"/>
                    <a:pt x="278" y="411"/>
                  </a:cubicBezTo>
                  <a:cubicBezTo>
                    <a:pt x="309" y="411"/>
                    <a:pt x="329" y="391"/>
                    <a:pt x="350" y="380"/>
                  </a:cubicBezTo>
                  <a:lnTo>
                    <a:pt x="391" y="339"/>
                  </a:lnTo>
                  <a:cubicBezTo>
                    <a:pt x="402" y="318"/>
                    <a:pt x="411" y="309"/>
                    <a:pt x="422" y="288"/>
                  </a:cubicBezTo>
                  <a:cubicBezTo>
                    <a:pt x="432" y="267"/>
                    <a:pt x="432" y="236"/>
                    <a:pt x="432" y="206"/>
                  </a:cubicBezTo>
                  <a:cubicBezTo>
                    <a:pt x="432" y="175"/>
                    <a:pt x="422" y="154"/>
                    <a:pt x="411" y="124"/>
                  </a:cubicBezTo>
                  <a:lnTo>
                    <a:pt x="411" y="133"/>
                  </a:lnTo>
                  <a:cubicBezTo>
                    <a:pt x="402" y="113"/>
                    <a:pt x="402" y="92"/>
                    <a:pt x="381" y="82"/>
                  </a:cubicBezTo>
                  <a:lnTo>
                    <a:pt x="350" y="51"/>
                  </a:lnTo>
                  <a:lnTo>
                    <a:pt x="350" y="41"/>
                  </a:lnTo>
                  <a:cubicBezTo>
                    <a:pt x="329" y="31"/>
                    <a:pt x="319" y="31"/>
                    <a:pt x="299" y="21"/>
                  </a:cubicBezTo>
                  <a:cubicBezTo>
                    <a:pt x="267" y="10"/>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2"/>
            <p:cNvSpPr/>
            <p:nvPr/>
          </p:nvSpPr>
          <p:spPr>
            <a:xfrm>
              <a:off x="4867328" y="2192219"/>
              <a:ext cx="23221" cy="25078"/>
            </a:xfrm>
            <a:custGeom>
              <a:rect b="b" l="l" r="r" t="t"/>
              <a:pathLst>
                <a:path extrusionOk="0" h="567" w="525">
                  <a:moveTo>
                    <a:pt x="216" y="0"/>
                  </a:moveTo>
                  <a:cubicBezTo>
                    <a:pt x="196" y="0"/>
                    <a:pt x="175" y="11"/>
                    <a:pt x="155" y="21"/>
                  </a:cubicBezTo>
                  <a:cubicBezTo>
                    <a:pt x="124" y="32"/>
                    <a:pt x="93" y="52"/>
                    <a:pt x="72" y="73"/>
                  </a:cubicBezTo>
                  <a:cubicBezTo>
                    <a:pt x="52" y="93"/>
                    <a:pt x="42" y="114"/>
                    <a:pt x="31" y="134"/>
                  </a:cubicBezTo>
                  <a:cubicBezTo>
                    <a:pt x="11" y="165"/>
                    <a:pt x="1" y="196"/>
                    <a:pt x="1" y="227"/>
                  </a:cubicBezTo>
                  <a:lnTo>
                    <a:pt x="1" y="299"/>
                  </a:lnTo>
                  <a:cubicBezTo>
                    <a:pt x="1" y="309"/>
                    <a:pt x="11" y="309"/>
                    <a:pt x="11" y="320"/>
                  </a:cubicBezTo>
                  <a:cubicBezTo>
                    <a:pt x="11" y="350"/>
                    <a:pt x="11" y="371"/>
                    <a:pt x="21" y="391"/>
                  </a:cubicBezTo>
                  <a:cubicBezTo>
                    <a:pt x="21" y="422"/>
                    <a:pt x="42" y="453"/>
                    <a:pt x="62" y="484"/>
                  </a:cubicBezTo>
                  <a:cubicBezTo>
                    <a:pt x="83" y="505"/>
                    <a:pt x="104" y="525"/>
                    <a:pt x="134" y="535"/>
                  </a:cubicBezTo>
                  <a:cubicBezTo>
                    <a:pt x="165" y="556"/>
                    <a:pt x="196" y="566"/>
                    <a:pt x="227" y="566"/>
                  </a:cubicBezTo>
                  <a:lnTo>
                    <a:pt x="299" y="566"/>
                  </a:lnTo>
                  <a:cubicBezTo>
                    <a:pt x="340" y="566"/>
                    <a:pt x="381" y="546"/>
                    <a:pt x="412" y="515"/>
                  </a:cubicBezTo>
                  <a:lnTo>
                    <a:pt x="453" y="473"/>
                  </a:lnTo>
                  <a:cubicBezTo>
                    <a:pt x="484" y="432"/>
                    <a:pt x="494" y="391"/>
                    <a:pt x="504" y="350"/>
                  </a:cubicBezTo>
                  <a:lnTo>
                    <a:pt x="504" y="329"/>
                  </a:lnTo>
                  <a:cubicBezTo>
                    <a:pt x="515" y="320"/>
                    <a:pt x="525" y="299"/>
                    <a:pt x="525" y="288"/>
                  </a:cubicBezTo>
                  <a:lnTo>
                    <a:pt x="525" y="217"/>
                  </a:lnTo>
                  <a:cubicBezTo>
                    <a:pt x="515" y="196"/>
                    <a:pt x="504" y="176"/>
                    <a:pt x="504" y="155"/>
                  </a:cubicBezTo>
                  <a:cubicBezTo>
                    <a:pt x="484" y="114"/>
                    <a:pt x="463" y="93"/>
                    <a:pt x="442" y="73"/>
                  </a:cubicBezTo>
                  <a:cubicBezTo>
                    <a:pt x="422" y="52"/>
                    <a:pt x="412" y="42"/>
                    <a:pt x="391" y="32"/>
                  </a:cubicBezTo>
                  <a:cubicBezTo>
                    <a:pt x="360" y="11"/>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2"/>
            <p:cNvSpPr/>
            <p:nvPr/>
          </p:nvSpPr>
          <p:spPr>
            <a:xfrm>
              <a:off x="4888249" y="1973458"/>
              <a:ext cx="19152" cy="18267"/>
            </a:xfrm>
            <a:custGeom>
              <a:rect b="b" l="l" r="r" t="t"/>
              <a:pathLst>
                <a:path extrusionOk="0" h="413" w="433">
                  <a:moveTo>
                    <a:pt x="248" y="1"/>
                  </a:moveTo>
                  <a:cubicBezTo>
                    <a:pt x="227" y="1"/>
                    <a:pt x="206" y="1"/>
                    <a:pt x="186" y="11"/>
                  </a:cubicBezTo>
                  <a:cubicBezTo>
                    <a:pt x="175" y="21"/>
                    <a:pt x="165" y="21"/>
                    <a:pt x="155" y="21"/>
                  </a:cubicBezTo>
                  <a:cubicBezTo>
                    <a:pt x="145" y="21"/>
                    <a:pt x="145" y="31"/>
                    <a:pt x="134" y="31"/>
                  </a:cubicBezTo>
                  <a:cubicBezTo>
                    <a:pt x="104" y="42"/>
                    <a:pt x="72" y="72"/>
                    <a:pt x="52" y="93"/>
                  </a:cubicBezTo>
                  <a:cubicBezTo>
                    <a:pt x="52" y="104"/>
                    <a:pt x="42" y="124"/>
                    <a:pt x="31" y="134"/>
                  </a:cubicBezTo>
                  <a:cubicBezTo>
                    <a:pt x="21" y="145"/>
                    <a:pt x="21" y="155"/>
                    <a:pt x="21" y="165"/>
                  </a:cubicBezTo>
                  <a:cubicBezTo>
                    <a:pt x="11" y="186"/>
                    <a:pt x="1" y="216"/>
                    <a:pt x="1" y="237"/>
                  </a:cubicBezTo>
                  <a:cubicBezTo>
                    <a:pt x="1" y="257"/>
                    <a:pt x="11" y="268"/>
                    <a:pt x="11" y="289"/>
                  </a:cubicBezTo>
                  <a:lnTo>
                    <a:pt x="42" y="350"/>
                  </a:lnTo>
                  <a:cubicBezTo>
                    <a:pt x="52" y="360"/>
                    <a:pt x="62" y="371"/>
                    <a:pt x="83" y="381"/>
                  </a:cubicBezTo>
                  <a:cubicBezTo>
                    <a:pt x="93" y="392"/>
                    <a:pt x="104" y="392"/>
                    <a:pt x="124" y="401"/>
                  </a:cubicBezTo>
                  <a:cubicBezTo>
                    <a:pt x="145" y="412"/>
                    <a:pt x="165" y="412"/>
                    <a:pt x="196" y="412"/>
                  </a:cubicBezTo>
                  <a:cubicBezTo>
                    <a:pt x="216" y="412"/>
                    <a:pt x="237" y="412"/>
                    <a:pt x="257" y="401"/>
                  </a:cubicBezTo>
                  <a:cubicBezTo>
                    <a:pt x="268" y="401"/>
                    <a:pt x="268" y="392"/>
                    <a:pt x="278" y="392"/>
                  </a:cubicBezTo>
                  <a:lnTo>
                    <a:pt x="299" y="392"/>
                  </a:lnTo>
                  <a:cubicBezTo>
                    <a:pt x="319" y="381"/>
                    <a:pt x="340" y="360"/>
                    <a:pt x="360" y="340"/>
                  </a:cubicBezTo>
                  <a:lnTo>
                    <a:pt x="371" y="330"/>
                  </a:lnTo>
                  <a:lnTo>
                    <a:pt x="371" y="319"/>
                  </a:lnTo>
                  <a:lnTo>
                    <a:pt x="381" y="309"/>
                  </a:lnTo>
                  <a:cubicBezTo>
                    <a:pt x="391" y="299"/>
                    <a:pt x="391" y="289"/>
                    <a:pt x="401" y="278"/>
                  </a:cubicBezTo>
                  <a:cubicBezTo>
                    <a:pt x="401" y="268"/>
                    <a:pt x="412" y="257"/>
                    <a:pt x="422" y="248"/>
                  </a:cubicBezTo>
                  <a:cubicBezTo>
                    <a:pt x="433" y="216"/>
                    <a:pt x="433" y="196"/>
                    <a:pt x="433" y="175"/>
                  </a:cubicBezTo>
                  <a:cubicBezTo>
                    <a:pt x="433" y="155"/>
                    <a:pt x="433" y="145"/>
                    <a:pt x="422" y="124"/>
                  </a:cubicBezTo>
                  <a:cubicBezTo>
                    <a:pt x="422" y="104"/>
                    <a:pt x="412" y="83"/>
                    <a:pt x="391" y="63"/>
                  </a:cubicBezTo>
                  <a:lnTo>
                    <a:pt x="360" y="31"/>
                  </a:lnTo>
                  <a:cubicBezTo>
                    <a:pt x="350" y="21"/>
                    <a:pt x="330" y="21"/>
                    <a:pt x="319" y="11"/>
                  </a:cubicBezTo>
                  <a:cubicBezTo>
                    <a:pt x="299" y="1"/>
                    <a:pt x="278"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2"/>
            <p:cNvSpPr/>
            <p:nvPr/>
          </p:nvSpPr>
          <p:spPr>
            <a:xfrm>
              <a:off x="4933275" y="1950282"/>
              <a:ext cx="27334" cy="26892"/>
            </a:xfrm>
            <a:custGeom>
              <a:rect b="b" l="l" r="r" t="t"/>
              <a:pathLst>
                <a:path extrusionOk="0" h="608" w="618">
                  <a:moveTo>
                    <a:pt x="340" y="0"/>
                  </a:moveTo>
                  <a:cubicBezTo>
                    <a:pt x="299" y="0"/>
                    <a:pt x="268" y="0"/>
                    <a:pt x="227" y="11"/>
                  </a:cubicBezTo>
                  <a:cubicBezTo>
                    <a:pt x="185" y="21"/>
                    <a:pt x="155" y="41"/>
                    <a:pt x="124" y="72"/>
                  </a:cubicBezTo>
                  <a:cubicBezTo>
                    <a:pt x="93" y="93"/>
                    <a:pt x="62" y="123"/>
                    <a:pt x="52" y="155"/>
                  </a:cubicBezTo>
                  <a:cubicBezTo>
                    <a:pt x="21" y="196"/>
                    <a:pt x="11" y="226"/>
                    <a:pt x="11" y="267"/>
                  </a:cubicBezTo>
                  <a:cubicBezTo>
                    <a:pt x="0" y="308"/>
                    <a:pt x="11" y="350"/>
                    <a:pt x="21" y="391"/>
                  </a:cubicBezTo>
                  <a:cubicBezTo>
                    <a:pt x="32" y="411"/>
                    <a:pt x="21" y="422"/>
                    <a:pt x="32" y="443"/>
                  </a:cubicBezTo>
                  <a:cubicBezTo>
                    <a:pt x="41" y="463"/>
                    <a:pt x="62" y="484"/>
                    <a:pt x="73" y="504"/>
                  </a:cubicBezTo>
                  <a:cubicBezTo>
                    <a:pt x="103" y="545"/>
                    <a:pt x="134" y="566"/>
                    <a:pt x="185" y="587"/>
                  </a:cubicBezTo>
                  <a:cubicBezTo>
                    <a:pt x="196" y="587"/>
                    <a:pt x="237" y="607"/>
                    <a:pt x="268" y="607"/>
                  </a:cubicBezTo>
                  <a:lnTo>
                    <a:pt x="361" y="607"/>
                  </a:lnTo>
                  <a:cubicBezTo>
                    <a:pt x="412" y="596"/>
                    <a:pt x="463" y="576"/>
                    <a:pt x="505" y="545"/>
                  </a:cubicBezTo>
                  <a:cubicBezTo>
                    <a:pt x="525" y="525"/>
                    <a:pt x="535" y="504"/>
                    <a:pt x="556" y="484"/>
                  </a:cubicBezTo>
                  <a:cubicBezTo>
                    <a:pt x="587" y="443"/>
                    <a:pt x="607" y="391"/>
                    <a:pt x="617" y="340"/>
                  </a:cubicBezTo>
                  <a:cubicBezTo>
                    <a:pt x="617" y="308"/>
                    <a:pt x="617" y="278"/>
                    <a:pt x="607" y="257"/>
                  </a:cubicBezTo>
                  <a:cubicBezTo>
                    <a:pt x="607" y="206"/>
                    <a:pt x="587" y="155"/>
                    <a:pt x="546" y="114"/>
                  </a:cubicBezTo>
                  <a:cubicBezTo>
                    <a:pt x="525" y="82"/>
                    <a:pt x="494" y="52"/>
                    <a:pt x="453" y="41"/>
                  </a:cubicBezTo>
                  <a:cubicBezTo>
                    <a:pt x="422" y="2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2"/>
            <p:cNvSpPr/>
            <p:nvPr/>
          </p:nvSpPr>
          <p:spPr>
            <a:xfrm>
              <a:off x="5063355" y="2396871"/>
              <a:ext cx="21407" cy="20700"/>
            </a:xfrm>
            <a:custGeom>
              <a:rect b="b" l="l" r="r" t="t"/>
              <a:pathLst>
                <a:path extrusionOk="0" h="468" w="484">
                  <a:moveTo>
                    <a:pt x="206" y="1"/>
                  </a:moveTo>
                  <a:cubicBezTo>
                    <a:pt x="165" y="1"/>
                    <a:pt x="124" y="21"/>
                    <a:pt x="93" y="42"/>
                  </a:cubicBezTo>
                  <a:cubicBezTo>
                    <a:pt x="82" y="62"/>
                    <a:pt x="62" y="73"/>
                    <a:pt x="52" y="94"/>
                  </a:cubicBezTo>
                  <a:cubicBezTo>
                    <a:pt x="31" y="114"/>
                    <a:pt x="21" y="145"/>
                    <a:pt x="11" y="176"/>
                  </a:cubicBezTo>
                  <a:lnTo>
                    <a:pt x="11" y="217"/>
                  </a:lnTo>
                  <a:cubicBezTo>
                    <a:pt x="0" y="238"/>
                    <a:pt x="0" y="258"/>
                    <a:pt x="0" y="279"/>
                  </a:cubicBezTo>
                  <a:cubicBezTo>
                    <a:pt x="0" y="289"/>
                    <a:pt x="0" y="309"/>
                    <a:pt x="11" y="320"/>
                  </a:cubicBezTo>
                  <a:cubicBezTo>
                    <a:pt x="11" y="350"/>
                    <a:pt x="21" y="371"/>
                    <a:pt x="41" y="391"/>
                  </a:cubicBezTo>
                  <a:cubicBezTo>
                    <a:pt x="52" y="402"/>
                    <a:pt x="62" y="412"/>
                    <a:pt x="82" y="423"/>
                  </a:cubicBezTo>
                  <a:lnTo>
                    <a:pt x="124" y="453"/>
                  </a:lnTo>
                  <a:cubicBezTo>
                    <a:pt x="144" y="464"/>
                    <a:pt x="165" y="464"/>
                    <a:pt x="196" y="464"/>
                  </a:cubicBezTo>
                  <a:lnTo>
                    <a:pt x="216" y="464"/>
                  </a:lnTo>
                  <a:cubicBezTo>
                    <a:pt x="225" y="467"/>
                    <a:pt x="234" y="468"/>
                    <a:pt x="243" y="468"/>
                  </a:cubicBezTo>
                  <a:cubicBezTo>
                    <a:pt x="265" y="468"/>
                    <a:pt x="287" y="461"/>
                    <a:pt x="309" y="453"/>
                  </a:cubicBezTo>
                  <a:cubicBezTo>
                    <a:pt x="340" y="453"/>
                    <a:pt x="360" y="432"/>
                    <a:pt x="391" y="412"/>
                  </a:cubicBezTo>
                  <a:cubicBezTo>
                    <a:pt x="411" y="391"/>
                    <a:pt x="432" y="371"/>
                    <a:pt x="443" y="340"/>
                  </a:cubicBezTo>
                  <a:cubicBezTo>
                    <a:pt x="463" y="320"/>
                    <a:pt x="473" y="289"/>
                    <a:pt x="473" y="258"/>
                  </a:cubicBezTo>
                  <a:cubicBezTo>
                    <a:pt x="484" y="227"/>
                    <a:pt x="473" y="196"/>
                    <a:pt x="463" y="165"/>
                  </a:cubicBezTo>
                  <a:cubicBezTo>
                    <a:pt x="463" y="135"/>
                    <a:pt x="443" y="103"/>
                    <a:pt x="422" y="83"/>
                  </a:cubicBezTo>
                  <a:lnTo>
                    <a:pt x="381" y="42"/>
                  </a:ln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2"/>
            <p:cNvSpPr/>
            <p:nvPr/>
          </p:nvSpPr>
          <p:spPr>
            <a:xfrm>
              <a:off x="4982370" y="2390060"/>
              <a:ext cx="27732" cy="26892"/>
            </a:xfrm>
            <a:custGeom>
              <a:rect b="b" l="l" r="r" t="t"/>
              <a:pathLst>
                <a:path extrusionOk="0" h="608" w="627">
                  <a:moveTo>
                    <a:pt x="602" y="183"/>
                  </a:moveTo>
                  <a:cubicBezTo>
                    <a:pt x="610" y="195"/>
                    <a:pt x="625" y="214"/>
                    <a:pt x="626" y="214"/>
                  </a:cubicBezTo>
                  <a:cubicBezTo>
                    <a:pt x="626" y="214"/>
                    <a:pt x="620" y="206"/>
                    <a:pt x="602" y="183"/>
                  </a:cubicBezTo>
                  <a:close/>
                  <a:moveTo>
                    <a:pt x="268" y="1"/>
                  </a:moveTo>
                  <a:cubicBezTo>
                    <a:pt x="227" y="1"/>
                    <a:pt x="186" y="21"/>
                    <a:pt x="155" y="42"/>
                  </a:cubicBezTo>
                  <a:cubicBezTo>
                    <a:pt x="114" y="62"/>
                    <a:pt x="83" y="83"/>
                    <a:pt x="63" y="124"/>
                  </a:cubicBezTo>
                  <a:cubicBezTo>
                    <a:pt x="42" y="155"/>
                    <a:pt x="21" y="186"/>
                    <a:pt x="21" y="227"/>
                  </a:cubicBezTo>
                  <a:cubicBezTo>
                    <a:pt x="1" y="268"/>
                    <a:pt x="1" y="309"/>
                    <a:pt x="12" y="350"/>
                  </a:cubicBezTo>
                  <a:cubicBezTo>
                    <a:pt x="21" y="371"/>
                    <a:pt x="21" y="401"/>
                    <a:pt x="32" y="422"/>
                  </a:cubicBezTo>
                  <a:cubicBezTo>
                    <a:pt x="53" y="463"/>
                    <a:pt x="73" y="494"/>
                    <a:pt x="104" y="525"/>
                  </a:cubicBezTo>
                  <a:cubicBezTo>
                    <a:pt x="135" y="545"/>
                    <a:pt x="165" y="577"/>
                    <a:pt x="206" y="586"/>
                  </a:cubicBezTo>
                  <a:cubicBezTo>
                    <a:pt x="227" y="586"/>
                    <a:pt x="258" y="597"/>
                    <a:pt x="279" y="607"/>
                  </a:cubicBezTo>
                  <a:cubicBezTo>
                    <a:pt x="330" y="607"/>
                    <a:pt x="382" y="597"/>
                    <a:pt x="433" y="577"/>
                  </a:cubicBezTo>
                  <a:cubicBezTo>
                    <a:pt x="453" y="566"/>
                    <a:pt x="485" y="556"/>
                    <a:pt x="505" y="535"/>
                  </a:cubicBezTo>
                  <a:cubicBezTo>
                    <a:pt x="546" y="504"/>
                    <a:pt x="577" y="463"/>
                    <a:pt x="597" y="412"/>
                  </a:cubicBezTo>
                  <a:lnTo>
                    <a:pt x="597" y="401"/>
                  </a:lnTo>
                  <a:lnTo>
                    <a:pt x="618" y="330"/>
                  </a:lnTo>
                  <a:lnTo>
                    <a:pt x="618" y="248"/>
                  </a:lnTo>
                  <a:cubicBezTo>
                    <a:pt x="608" y="248"/>
                    <a:pt x="598" y="191"/>
                    <a:pt x="597" y="177"/>
                  </a:cubicBezTo>
                  <a:lnTo>
                    <a:pt x="597" y="177"/>
                  </a:lnTo>
                  <a:cubicBezTo>
                    <a:pt x="599" y="179"/>
                    <a:pt x="600" y="181"/>
                    <a:pt x="602" y="183"/>
                  </a:cubicBezTo>
                  <a:lnTo>
                    <a:pt x="602" y="183"/>
                  </a:lnTo>
                  <a:cubicBezTo>
                    <a:pt x="600" y="180"/>
                    <a:pt x="598" y="177"/>
                    <a:pt x="597" y="175"/>
                  </a:cubicBezTo>
                  <a:lnTo>
                    <a:pt x="597" y="175"/>
                  </a:lnTo>
                  <a:cubicBezTo>
                    <a:pt x="597" y="176"/>
                    <a:pt x="597" y="176"/>
                    <a:pt x="597" y="177"/>
                  </a:cubicBezTo>
                  <a:lnTo>
                    <a:pt x="597" y="177"/>
                  </a:lnTo>
                  <a:cubicBezTo>
                    <a:pt x="585" y="162"/>
                    <a:pt x="569" y="141"/>
                    <a:pt x="546" y="113"/>
                  </a:cubicBezTo>
                  <a:cubicBezTo>
                    <a:pt x="536" y="93"/>
                    <a:pt x="515" y="72"/>
                    <a:pt x="505" y="62"/>
                  </a:cubicBezTo>
                  <a:lnTo>
                    <a:pt x="494" y="62"/>
                  </a:lnTo>
                  <a:lnTo>
                    <a:pt x="494" y="52"/>
                  </a:lnTo>
                  <a:cubicBezTo>
                    <a:pt x="485" y="52"/>
                    <a:pt x="464" y="42"/>
                    <a:pt x="453" y="31"/>
                  </a:cubicBezTo>
                  <a:lnTo>
                    <a:pt x="443" y="31"/>
                  </a:lnTo>
                  <a:cubicBezTo>
                    <a:pt x="440" y="29"/>
                    <a:pt x="437" y="27"/>
                    <a:pt x="433" y="25"/>
                  </a:cubicBezTo>
                  <a:lnTo>
                    <a:pt x="433" y="25"/>
                  </a:lnTo>
                  <a:cubicBezTo>
                    <a:pt x="435" y="28"/>
                    <a:pt x="437" y="31"/>
                    <a:pt x="443" y="31"/>
                  </a:cubicBezTo>
                  <a:lnTo>
                    <a:pt x="433" y="31"/>
                  </a:lnTo>
                  <a:lnTo>
                    <a:pt x="433" y="25"/>
                  </a:lnTo>
                  <a:lnTo>
                    <a:pt x="433" y="25"/>
                  </a:lnTo>
                  <a:cubicBezTo>
                    <a:pt x="433" y="25"/>
                    <a:pt x="433" y="25"/>
                    <a:pt x="433" y="25"/>
                  </a:cubicBezTo>
                  <a:lnTo>
                    <a:pt x="433" y="25"/>
                  </a:lnTo>
                  <a:cubicBezTo>
                    <a:pt x="433" y="23"/>
                    <a:pt x="433" y="21"/>
                    <a:pt x="433" y="21"/>
                  </a:cubicBezTo>
                  <a:lnTo>
                    <a:pt x="433" y="25"/>
                  </a:lnTo>
                  <a:lnTo>
                    <a:pt x="433" y="25"/>
                  </a:lnTo>
                  <a:cubicBezTo>
                    <a:pt x="405" y="9"/>
                    <a:pt x="377" y="1"/>
                    <a:pt x="34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2"/>
            <p:cNvSpPr/>
            <p:nvPr/>
          </p:nvSpPr>
          <p:spPr>
            <a:xfrm>
              <a:off x="5012402" y="2331853"/>
              <a:ext cx="19638" cy="18223"/>
            </a:xfrm>
            <a:custGeom>
              <a:rect b="b" l="l" r="r" t="t"/>
              <a:pathLst>
                <a:path extrusionOk="0" h="412" w="444">
                  <a:moveTo>
                    <a:pt x="196" y="1"/>
                  </a:moveTo>
                  <a:cubicBezTo>
                    <a:pt x="176" y="1"/>
                    <a:pt x="165" y="10"/>
                    <a:pt x="144" y="10"/>
                  </a:cubicBezTo>
                  <a:cubicBezTo>
                    <a:pt x="135" y="21"/>
                    <a:pt x="124" y="31"/>
                    <a:pt x="114" y="31"/>
                  </a:cubicBezTo>
                  <a:cubicBezTo>
                    <a:pt x="83" y="42"/>
                    <a:pt x="73" y="62"/>
                    <a:pt x="52" y="72"/>
                  </a:cubicBezTo>
                  <a:cubicBezTo>
                    <a:pt x="42" y="83"/>
                    <a:pt x="32" y="103"/>
                    <a:pt x="21" y="113"/>
                  </a:cubicBezTo>
                  <a:cubicBezTo>
                    <a:pt x="11" y="134"/>
                    <a:pt x="0" y="154"/>
                    <a:pt x="0" y="186"/>
                  </a:cubicBezTo>
                  <a:lnTo>
                    <a:pt x="0" y="227"/>
                  </a:lnTo>
                  <a:lnTo>
                    <a:pt x="21" y="268"/>
                  </a:lnTo>
                  <a:cubicBezTo>
                    <a:pt x="21" y="298"/>
                    <a:pt x="42" y="319"/>
                    <a:pt x="62" y="330"/>
                  </a:cubicBezTo>
                  <a:cubicBezTo>
                    <a:pt x="62" y="339"/>
                    <a:pt x="73" y="339"/>
                    <a:pt x="73" y="339"/>
                  </a:cubicBezTo>
                  <a:cubicBezTo>
                    <a:pt x="83" y="339"/>
                    <a:pt x="83" y="350"/>
                    <a:pt x="83" y="360"/>
                  </a:cubicBezTo>
                  <a:cubicBezTo>
                    <a:pt x="93" y="371"/>
                    <a:pt x="114" y="381"/>
                    <a:pt x="135" y="391"/>
                  </a:cubicBezTo>
                  <a:cubicBezTo>
                    <a:pt x="155" y="401"/>
                    <a:pt x="176" y="412"/>
                    <a:pt x="206" y="412"/>
                  </a:cubicBezTo>
                  <a:lnTo>
                    <a:pt x="258" y="412"/>
                  </a:lnTo>
                  <a:cubicBezTo>
                    <a:pt x="279" y="412"/>
                    <a:pt x="299" y="401"/>
                    <a:pt x="309" y="401"/>
                  </a:cubicBezTo>
                  <a:cubicBezTo>
                    <a:pt x="340" y="391"/>
                    <a:pt x="361" y="371"/>
                    <a:pt x="381" y="350"/>
                  </a:cubicBezTo>
                  <a:cubicBezTo>
                    <a:pt x="402" y="330"/>
                    <a:pt x="412" y="309"/>
                    <a:pt x="422" y="278"/>
                  </a:cubicBezTo>
                  <a:cubicBezTo>
                    <a:pt x="432" y="268"/>
                    <a:pt x="432" y="247"/>
                    <a:pt x="443" y="227"/>
                  </a:cubicBezTo>
                  <a:lnTo>
                    <a:pt x="443" y="186"/>
                  </a:lnTo>
                  <a:lnTo>
                    <a:pt x="432" y="186"/>
                  </a:lnTo>
                  <a:lnTo>
                    <a:pt x="432" y="175"/>
                  </a:lnTo>
                  <a:cubicBezTo>
                    <a:pt x="432" y="154"/>
                    <a:pt x="422" y="134"/>
                    <a:pt x="422" y="124"/>
                  </a:cubicBezTo>
                  <a:cubicBezTo>
                    <a:pt x="412" y="93"/>
                    <a:pt x="391" y="72"/>
                    <a:pt x="371" y="52"/>
                  </a:cubicBezTo>
                  <a:cubicBezTo>
                    <a:pt x="361" y="42"/>
                    <a:pt x="350" y="31"/>
                    <a:pt x="330" y="21"/>
                  </a:cubicBezTo>
                  <a:cubicBezTo>
                    <a:pt x="309" y="10"/>
                    <a:pt x="279"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2"/>
            <p:cNvSpPr/>
            <p:nvPr/>
          </p:nvSpPr>
          <p:spPr>
            <a:xfrm>
              <a:off x="5039250" y="2340965"/>
              <a:ext cx="25034" cy="24592"/>
            </a:xfrm>
            <a:custGeom>
              <a:rect b="b" l="l" r="r" t="t"/>
              <a:pathLst>
                <a:path extrusionOk="0" h="556" w="566">
                  <a:moveTo>
                    <a:pt x="298" y="0"/>
                  </a:moveTo>
                  <a:cubicBezTo>
                    <a:pt x="278" y="0"/>
                    <a:pt x="247" y="0"/>
                    <a:pt x="227" y="10"/>
                  </a:cubicBezTo>
                  <a:cubicBezTo>
                    <a:pt x="196" y="21"/>
                    <a:pt x="165" y="31"/>
                    <a:pt x="134" y="62"/>
                  </a:cubicBezTo>
                  <a:cubicBezTo>
                    <a:pt x="124" y="72"/>
                    <a:pt x="103" y="92"/>
                    <a:pt x="93" y="113"/>
                  </a:cubicBezTo>
                  <a:cubicBezTo>
                    <a:pt x="83" y="113"/>
                    <a:pt x="83" y="124"/>
                    <a:pt x="83" y="124"/>
                  </a:cubicBezTo>
                  <a:cubicBezTo>
                    <a:pt x="62" y="144"/>
                    <a:pt x="42" y="165"/>
                    <a:pt x="31" y="185"/>
                  </a:cubicBezTo>
                  <a:cubicBezTo>
                    <a:pt x="10" y="216"/>
                    <a:pt x="1" y="247"/>
                    <a:pt x="1" y="277"/>
                  </a:cubicBezTo>
                  <a:cubicBezTo>
                    <a:pt x="1" y="309"/>
                    <a:pt x="1" y="339"/>
                    <a:pt x="10" y="370"/>
                  </a:cubicBezTo>
                  <a:cubicBezTo>
                    <a:pt x="21" y="401"/>
                    <a:pt x="31" y="432"/>
                    <a:pt x="62" y="463"/>
                  </a:cubicBezTo>
                  <a:lnTo>
                    <a:pt x="103" y="504"/>
                  </a:lnTo>
                  <a:cubicBezTo>
                    <a:pt x="145" y="535"/>
                    <a:pt x="186" y="545"/>
                    <a:pt x="227" y="555"/>
                  </a:cubicBezTo>
                  <a:lnTo>
                    <a:pt x="288" y="555"/>
                  </a:lnTo>
                  <a:cubicBezTo>
                    <a:pt x="330" y="545"/>
                    <a:pt x="371" y="524"/>
                    <a:pt x="412" y="494"/>
                  </a:cubicBezTo>
                  <a:cubicBezTo>
                    <a:pt x="412" y="494"/>
                    <a:pt x="422" y="494"/>
                    <a:pt x="422" y="483"/>
                  </a:cubicBezTo>
                  <a:cubicBezTo>
                    <a:pt x="442" y="483"/>
                    <a:pt x="453" y="473"/>
                    <a:pt x="463" y="463"/>
                  </a:cubicBezTo>
                  <a:cubicBezTo>
                    <a:pt x="483" y="453"/>
                    <a:pt x="504" y="432"/>
                    <a:pt x="515" y="412"/>
                  </a:cubicBezTo>
                  <a:cubicBezTo>
                    <a:pt x="525" y="391"/>
                    <a:pt x="535" y="380"/>
                    <a:pt x="545" y="360"/>
                  </a:cubicBezTo>
                  <a:cubicBezTo>
                    <a:pt x="566" y="319"/>
                    <a:pt x="566" y="288"/>
                    <a:pt x="566" y="257"/>
                  </a:cubicBezTo>
                  <a:cubicBezTo>
                    <a:pt x="566" y="236"/>
                    <a:pt x="566" y="216"/>
                    <a:pt x="556" y="195"/>
                  </a:cubicBezTo>
                  <a:cubicBezTo>
                    <a:pt x="545" y="154"/>
                    <a:pt x="535" y="124"/>
                    <a:pt x="504" y="92"/>
                  </a:cubicBezTo>
                  <a:cubicBezTo>
                    <a:pt x="494" y="82"/>
                    <a:pt x="474" y="62"/>
                    <a:pt x="453" y="51"/>
                  </a:cubicBezTo>
                  <a:lnTo>
                    <a:pt x="391" y="21"/>
                  </a:lnTo>
                  <a:cubicBezTo>
                    <a:pt x="360" y="0"/>
                    <a:pt x="330"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2"/>
            <p:cNvSpPr/>
            <p:nvPr/>
          </p:nvSpPr>
          <p:spPr>
            <a:xfrm>
              <a:off x="5019656" y="2270020"/>
              <a:ext cx="29192" cy="28219"/>
            </a:xfrm>
            <a:custGeom>
              <a:rect b="b" l="l" r="r" t="t"/>
              <a:pathLst>
                <a:path extrusionOk="0" h="638" w="660">
                  <a:moveTo>
                    <a:pt x="300" y="0"/>
                  </a:moveTo>
                  <a:cubicBezTo>
                    <a:pt x="248" y="10"/>
                    <a:pt x="197" y="31"/>
                    <a:pt x="156" y="72"/>
                  </a:cubicBezTo>
                  <a:lnTo>
                    <a:pt x="94" y="133"/>
                  </a:lnTo>
                  <a:cubicBezTo>
                    <a:pt x="83" y="144"/>
                    <a:pt x="83" y="165"/>
                    <a:pt x="73" y="185"/>
                  </a:cubicBezTo>
                  <a:lnTo>
                    <a:pt x="42" y="216"/>
                  </a:lnTo>
                  <a:cubicBezTo>
                    <a:pt x="22" y="247"/>
                    <a:pt x="12" y="288"/>
                    <a:pt x="12" y="318"/>
                  </a:cubicBezTo>
                  <a:cubicBezTo>
                    <a:pt x="1" y="360"/>
                    <a:pt x="12" y="391"/>
                    <a:pt x="22" y="432"/>
                  </a:cubicBezTo>
                  <a:cubicBezTo>
                    <a:pt x="32" y="473"/>
                    <a:pt x="42" y="504"/>
                    <a:pt x="73" y="535"/>
                  </a:cubicBezTo>
                  <a:lnTo>
                    <a:pt x="124" y="586"/>
                  </a:lnTo>
                  <a:cubicBezTo>
                    <a:pt x="166" y="617"/>
                    <a:pt x="217" y="627"/>
                    <a:pt x="268" y="638"/>
                  </a:cubicBezTo>
                  <a:lnTo>
                    <a:pt x="341" y="638"/>
                  </a:lnTo>
                  <a:cubicBezTo>
                    <a:pt x="371" y="627"/>
                    <a:pt x="392" y="617"/>
                    <a:pt x="423" y="606"/>
                  </a:cubicBezTo>
                  <a:lnTo>
                    <a:pt x="433" y="606"/>
                  </a:lnTo>
                  <a:cubicBezTo>
                    <a:pt x="474" y="597"/>
                    <a:pt x="505" y="576"/>
                    <a:pt x="536" y="555"/>
                  </a:cubicBezTo>
                  <a:cubicBezTo>
                    <a:pt x="577" y="524"/>
                    <a:pt x="597" y="494"/>
                    <a:pt x="618" y="453"/>
                  </a:cubicBezTo>
                  <a:cubicBezTo>
                    <a:pt x="639" y="421"/>
                    <a:pt x="649" y="380"/>
                    <a:pt x="649" y="339"/>
                  </a:cubicBezTo>
                  <a:cubicBezTo>
                    <a:pt x="659" y="298"/>
                    <a:pt x="659" y="267"/>
                    <a:pt x="639" y="226"/>
                  </a:cubicBezTo>
                  <a:cubicBezTo>
                    <a:pt x="629" y="185"/>
                    <a:pt x="618" y="144"/>
                    <a:pt x="588" y="113"/>
                  </a:cubicBezTo>
                  <a:cubicBezTo>
                    <a:pt x="567" y="92"/>
                    <a:pt x="546" y="82"/>
                    <a:pt x="526" y="62"/>
                  </a:cubicBezTo>
                  <a:cubicBezTo>
                    <a:pt x="485" y="31"/>
                    <a:pt x="433" y="1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2"/>
            <p:cNvSpPr/>
            <p:nvPr/>
          </p:nvSpPr>
          <p:spPr>
            <a:xfrm>
              <a:off x="4800010" y="2025605"/>
              <a:ext cx="29590" cy="28882"/>
            </a:xfrm>
            <a:custGeom>
              <a:rect b="b" l="l" r="r" t="t"/>
              <a:pathLst>
                <a:path extrusionOk="0" h="653" w="669">
                  <a:moveTo>
                    <a:pt x="337" y="0"/>
                  </a:moveTo>
                  <a:cubicBezTo>
                    <a:pt x="293" y="0"/>
                    <a:pt x="253" y="12"/>
                    <a:pt x="207" y="35"/>
                  </a:cubicBezTo>
                  <a:lnTo>
                    <a:pt x="196" y="35"/>
                  </a:lnTo>
                  <a:cubicBezTo>
                    <a:pt x="93" y="76"/>
                    <a:pt x="21" y="179"/>
                    <a:pt x="11" y="292"/>
                  </a:cubicBezTo>
                  <a:cubicBezTo>
                    <a:pt x="1" y="405"/>
                    <a:pt x="52" y="518"/>
                    <a:pt x="134" y="580"/>
                  </a:cubicBezTo>
                  <a:cubicBezTo>
                    <a:pt x="145" y="580"/>
                    <a:pt x="145" y="590"/>
                    <a:pt x="155" y="590"/>
                  </a:cubicBezTo>
                  <a:cubicBezTo>
                    <a:pt x="186" y="621"/>
                    <a:pt x="227" y="632"/>
                    <a:pt x="268" y="641"/>
                  </a:cubicBezTo>
                  <a:cubicBezTo>
                    <a:pt x="309" y="652"/>
                    <a:pt x="351" y="652"/>
                    <a:pt x="402" y="652"/>
                  </a:cubicBezTo>
                  <a:cubicBezTo>
                    <a:pt x="422" y="641"/>
                    <a:pt x="453" y="632"/>
                    <a:pt x="474" y="621"/>
                  </a:cubicBezTo>
                  <a:cubicBezTo>
                    <a:pt x="525" y="600"/>
                    <a:pt x="577" y="570"/>
                    <a:pt x="607" y="518"/>
                  </a:cubicBezTo>
                  <a:cubicBezTo>
                    <a:pt x="618" y="508"/>
                    <a:pt x="618" y="498"/>
                    <a:pt x="628" y="477"/>
                  </a:cubicBezTo>
                  <a:cubicBezTo>
                    <a:pt x="648" y="447"/>
                    <a:pt x="669" y="405"/>
                    <a:pt x="669" y="364"/>
                  </a:cubicBezTo>
                  <a:lnTo>
                    <a:pt x="669" y="271"/>
                  </a:lnTo>
                  <a:lnTo>
                    <a:pt x="638" y="200"/>
                  </a:lnTo>
                  <a:lnTo>
                    <a:pt x="638" y="189"/>
                  </a:lnTo>
                  <a:cubicBezTo>
                    <a:pt x="628" y="159"/>
                    <a:pt x="597" y="117"/>
                    <a:pt x="566" y="97"/>
                  </a:cubicBezTo>
                  <a:cubicBezTo>
                    <a:pt x="536" y="66"/>
                    <a:pt x="504" y="35"/>
                    <a:pt x="463" y="25"/>
                  </a:cubicBezTo>
                  <a:lnTo>
                    <a:pt x="381" y="4"/>
                  </a:lnTo>
                  <a:cubicBezTo>
                    <a:pt x="366" y="1"/>
                    <a:pt x="351"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2"/>
            <p:cNvSpPr/>
            <p:nvPr/>
          </p:nvSpPr>
          <p:spPr>
            <a:xfrm>
              <a:off x="4763653" y="2066695"/>
              <a:ext cx="22292" cy="22336"/>
            </a:xfrm>
            <a:custGeom>
              <a:rect b="b" l="l" r="r" t="t"/>
              <a:pathLst>
                <a:path extrusionOk="0" h="505" w="504">
                  <a:moveTo>
                    <a:pt x="236" y="0"/>
                  </a:moveTo>
                  <a:cubicBezTo>
                    <a:pt x="216" y="0"/>
                    <a:pt x="195" y="0"/>
                    <a:pt x="175" y="11"/>
                  </a:cubicBezTo>
                  <a:cubicBezTo>
                    <a:pt x="144" y="21"/>
                    <a:pt x="113" y="32"/>
                    <a:pt x="92" y="52"/>
                  </a:cubicBezTo>
                  <a:lnTo>
                    <a:pt x="51" y="93"/>
                  </a:lnTo>
                  <a:lnTo>
                    <a:pt x="21" y="155"/>
                  </a:lnTo>
                  <a:cubicBezTo>
                    <a:pt x="10" y="176"/>
                    <a:pt x="0" y="206"/>
                    <a:pt x="10" y="247"/>
                  </a:cubicBezTo>
                  <a:cubicBezTo>
                    <a:pt x="0" y="278"/>
                    <a:pt x="10" y="309"/>
                    <a:pt x="21" y="329"/>
                  </a:cubicBezTo>
                  <a:lnTo>
                    <a:pt x="21" y="340"/>
                  </a:lnTo>
                  <a:cubicBezTo>
                    <a:pt x="31" y="350"/>
                    <a:pt x="41" y="350"/>
                    <a:pt x="41" y="361"/>
                  </a:cubicBezTo>
                  <a:cubicBezTo>
                    <a:pt x="51" y="391"/>
                    <a:pt x="72" y="412"/>
                    <a:pt x="103" y="432"/>
                  </a:cubicBezTo>
                  <a:cubicBezTo>
                    <a:pt x="113" y="443"/>
                    <a:pt x="113" y="443"/>
                    <a:pt x="124" y="443"/>
                  </a:cubicBezTo>
                  <a:cubicBezTo>
                    <a:pt x="124" y="453"/>
                    <a:pt x="134" y="453"/>
                    <a:pt x="144" y="464"/>
                  </a:cubicBezTo>
                  <a:cubicBezTo>
                    <a:pt x="175" y="484"/>
                    <a:pt x="216" y="494"/>
                    <a:pt x="247" y="505"/>
                  </a:cubicBezTo>
                  <a:cubicBezTo>
                    <a:pt x="278" y="505"/>
                    <a:pt x="309" y="505"/>
                    <a:pt x="329" y="494"/>
                  </a:cubicBezTo>
                  <a:lnTo>
                    <a:pt x="350" y="494"/>
                  </a:lnTo>
                  <a:cubicBezTo>
                    <a:pt x="380" y="484"/>
                    <a:pt x="401" y="473"/>
                    <a:pt x="421" y="464"/>
                  </a:cubicBezTo>
                  <a:cubicBezTo>
                    <a:pt x="432" y="443"/>
                    <a:pt x="442" y="432"/>
                    <a:pt x="453" y="422"/>
                  </a:cubicBezTo>
                  <a:cubicBezTo>
                    <a:pt x="463" y="412"/>
                    <a:pt x="463" y="402"/>
                    <a:pt x="463" y="402"/>
                  </a:cubicBezTo>
                  <a:cubicBezTo>
                    <a:pt x="483" y="371"/>
                    <a:pt x="494" y="340"/>
                    <a:pt x="494" y="309"/>
                  </a:cubicBezTo>
                  <a:cubicBezTo>
                    <a:pt x="504" y="268"/>
                    <a:pt x="494" y="227"/>
                    <a:pt x="483" y="185"/>
                  </a:cubicBezTo>
                  <a:cubicBezTo>
                    <a:pt x="473" y="176"/>
                    <a:pt x="473" y="176"/>
                    <a:pt x="473" y="165"/>
                  </a:cubicBezTo>
                  <a:cubicBezTo>
                    <a:pt x="463" y="155"/>
                    <a:pt x="463" y="155"/>
                    <a:pt x="463" y="144"/>
                  </a:cubicBezTo>
                  <a:cubicBezTo>
                    <a:pt x="453" y="114"/>
                    <a:pt x="432" y="93"/>
                    <a:pt x="401" y="73"/>
                  </a:cubicBezTo>
                  <a:cubicBezTo>
                    <a:pt x="401" y="62"/>
                    <a:pt x="391" y="52"/>
                    <a:pt x="380" y="52"/>
                  </a:cubicBezTo>
                  <a:lnTo>
                    <a:pt x="380" y="42"/>
                  </a:lnTo>
                  <a:cubicBezTo>
                    <a:pt x="360" y="32"/>
                    <a:pt x="339" y="32"/>
                    <a:pt x="329" y="21"/>
                  </a:cubicBezTo>
                  <a:cubicBezTo>
                    <a:pt x="298" y="0"/>
                    <a:pt x="268"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4" name="Google Shape;1524;p42"/>
          <p:cNvSpPr txBox="1"/>
          <p:nvPr>
            <p:ph idx="2" type="ctrTitle"/>
          </p:nvPr>
        </p:nvSpPr>
        <p:spPr>
          <a:xfrm>
            <a:off x="1592525" y="2321803"/>
            <a:ext cx="5950200" cy="9345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274300" spcFirstLastPara="1" rIns="91425" wrap="square" tIns="91425">
            <a:noAutofit/>
          </a:bodyPr>
          <a:lstStyle/>
          <a:p>
            <a:pPr indent="0" lvl="0" marL="0" rtl="0" algn="l">
              <a:lnSpc>
                <a:spcPct val="100000"/>
              </a:lnSpc>
              <a:spcBef>
                <a:spcPts val="0"/>
              </a:spcBef>
              <a:spcAft>
                <a:spcPts val="0"/>
              </a:spcAft>
              <a:buSzPts val="5200"/>
              <a:buNone/>
            </a:pPr>
            <a:r>
              <a:rPr lang="en"/>
              <a:t>Agile methodology</a:t>
            </a:r>
            <a:endParaRPr/>
          </a:p>
        </p:txBody>
      </p:sp>
      <p:grpSp>
        <p:nvGrpSpPr>
          <p:cNvPr id="1525" name="Google Shape;1525;p42"/>
          <p:cNvGrpSpPr/>
          <p:nvPr/>
        </p:nvGrpSpPr>
        <p:grpSpPr>
          <a:xfrm rot="2038854">
            <a:off x="6478563" y="848967"/>
            <a:ext cx="2001372" cy="2244741"/>
            <a:chOff x="7052951" y="3074051"/>
            <a:chExt cx="1565351" cy="1755700"/>
          </a:xfrm>
        </p:grpSpPr>
        <p:sp>
          <p:nvSpPr>
            <p:cNvPr id="1526" name="Google Shape;1526;p42"/>
            <p:cNvSpPr/>
            <p:nvPr/>
          </p:nvSpPr>
          <p:spPr>
            <a:xfrm>
              <a:off x="7292239" y="4640439"/>
              <a:ext cx="13297" cy="13440"/>
            </a:xfrm>
            <a:custGeom>
              <a:rect b="b" l="l" r="r" t="t"/>
              <a:pathLst>
                <a:path extrusionOk="0" h="469" w="464">
                  <a:moveTo>
                    <a:pt x="227" y="1"/>
                  </a:moveTo>
                  <a:cubicBezTo>
                    <a:pt x="196" y="1"/>
                    <a:pt x="176" y="12"/>
                    <a:pt x="144" y="21"/>
                  </a:cubicBezTo>
                  <a:cubicBezTo>
                    <a:pt x="114" y="32"/>
                    <a:pt x="83" y="42"/>
                    <a:pt x="62" y="73"/>
                  </a:cubicBezTo>
                  <a:cubicBezTo>
                    <a:pt x="52" y="83"/>
                    <a:pt x="41" y="104"/>
                    <a:pt x="32" y="124"/>
                  </a:cubicBezTo>
                  <a:cubicBezTo>
                    <a:pt x="11" y="156"/>
                    <a:pt x="0" y="197"/>
                    <a:pt x="0" y="238"/>
                  </a:cubicBezTo>
                  <a:lnTo>
                    <a:pt x="0" y="289"/>
                  </a:lnTo>
                  <a:cubicBezTo>
                    <a:pt x="11" y="330"/>
                    <a:pt x="32" y="371"/>
                    <a:pt x="62" y="402"/>
                  </a:cubicBezTo>
                  <a:cubicBezTo>
                    <a:pt x="83" y="423"/>
                    <a:pt x="114" y="443"/>
                    <a:pt x="144" y="453"/>
                  </a:cubicBezTo>
                  <a:cubicBezTo>
                    <a:pt x="159" y="461"/>
                    <a:pt x="179" y="468"/>
                    <a:pt x="200" y="468"/>
                  </a:cubicBezTo>
                  <a:cubicBezTo>
                    <a:pt x="209" y="468"/>
                    <a:pt x="218" y="467"/>
                    <a:pt x="227" y="464"/>
                  </a:cubicBezTo>
                  <a:cubicBezTo>
                    <a:pt x="236" y="467"/>
                    <a:pt x="245" y="468"/>
                    <a:pt x="254" y="468"/>
                  </a:cubicBezTo>
                  <a:cubicBezTo>
                    <a:pt x="276" y="468"/>
                    <a:pt x="297" y="461"/>
                    <a:pt x="320" y="453"/>
                  </a:cubicBezTo>
                  <a:cubicBezTo>
                    <a:pt x="350" y="443"/>
                    <a:pt x="371" y="423"/>
                    <a:pt x="391" y="402"/>
                  </a:cubicBezTo>
                  <a:cubicBezTo>
                    <a:pt x="402" y="382"/>
                    <a:pt x="422" y="371"/>
                    <a:pt x="432" y="351"/>
                  </a:cubicBezTo>
                  <a:cubicBezTo>
                    <a:pt x="453" y="320"/>
                    <a:pt x="463" y="279"/>
                    <a:pt x="463" y="238"/>
                  </a:cubicBezTo>
                  <a:cubicBezTo>
                    <a:pt x="463" y="217"/>
                    <a:pt x="453" y="197"/>
                    <a:pt x="453" y="176"/>
                  </a:cubicBezTo>
                  <a:cubicBezTo>
                    <a:pt x="443" y="135"/>
                    <a:pt x="422" y="104"/>
                    <a:pt x="391" y="73"/>
                  </a:cubicBezTo>
                  <a:cubicBezTo>
                    <a:pt x="371" y="53"/>
                    <a:pt x="350" y="32"/>
                    <a:pt x="320" y="21"/>
                  </a:cubicBezTo>
                  <a:cubicBezTo>
                    <a:pt x="288" y="12"/>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2"/>
            <p:cNvSpPr/>
            <p:nvPr/>
          </p:nvSpPr>
          <p:spPr>
            <a:xfrm>
              <a:off x="7272781" y="4702053"/>
              <a:ext cx="27740" cy="27712"/>
            </a:xfrm>
            <a:custGeom>
              <a:rect b="b" l="l" r="r" t="t"/>
              <a:pathLst>
                <a:path extrusionOk="0" h="967" w="968">
                  <a:moveTo>
                    <a:pt x="484" y="0"/>
                  </a:moveTo>
                  <a:cubicBezTo>
                    <a:pt x="423" y="0"/>
                    <a:pt x="361" y="10"/>
                    <a:pt x="309" y="42"/>
                  </a:cubicBezTo>
                  <a:cubicBezTo>
                    <a:pt x="247" y="62"/>
                    <a:pt x="186" y="93"/>
                    <a:pt x="145" y="144"/>
                  </a:cubicBezTo>
                  <a:cubicBezTo>
                    <a:pt x="114" y="175"/>
                    <a:pt x="94" y="206"/>
                    <a:pt x="62" y="247"/>
                  </a:cubicBezTo>
                  <a:cubicBezTo>
                    <a:pt x="21" y="319"/>
                    <a:pt x="1" y="391"/>
                    <a:pt x="1" y="483"/>
                  </a:cubicBezTo>
                  <a:cubicBezTo>
                    <a:pt x="11" y="524"/>
                    <a:pt x="11" y="566"/>
                    <a:pt x="21" y="607"/>
                  </a:cubicBezTo>
                  <a:cubicBezTo>
                    <a:pt x="42" y="689"/>
                    <a:pt x="83" y="761"/>
                    <a:pt x="145" y="823"/>
                  </a:cubicBezTo>
                  <a:cubicBezTo>
                    <a:pt x="186" y="874"/>
                    <a:pt x="238" y="905"/>
                    <a:pt x="299" y="926"/>
                  </a:cubicBezTo>
                  <a:cubicBezTo>
                    <a:pt x="361" y="956"/>
                    <a:pt x="423" y="967"/>
                    <a:pt x="484" y="967"/>
                  </a:cubicBezTo>
                  <a:cubicBezTo>
                    <a:pt x="546" y="967"/>
                    <a:pt x="608" y="956"/>
                    <a:pt x="659" y="926"/>
                  </a:cubicBezTo>
                  <a:cubicBezTo>
                    <a:pt x="720" y="905"/>
                    <a:pt x="782" y="874"/>
                    <a:pt x="823" y="823"/>
                  </a:cubicBezTo>
                  <a:cubicBezTo>
                    <a:pt x="855" y="792"/>
                    <a:pt x="875" y="751"/>
                    <a:pt x="906" y="720"/>
                  </a:cubicBezTo>
                  <a:cubicBezTo>
                    <a:pt x="947" y="648"/>
                    <a:pt x="967" y="566"/>
                    <a:pt x="967" y="483"/>
                  </a:cubicBezTo>
                  <a:cubicBezTo>
                    <a:pt x="957" y="442"/>
                    <a:pt x="957" y="401"/>
                    <a:pt x="947" y="360"/>
                  </a:cubicBezTo>
                  <a:cubicBezTo>
                    <a:pt x="926" y="278"/>
                    <a:pt x="885" y="206"/>
                    <a:pt x="823" y="144"/>
                  </a:cubicBezTo>
                  <a:cubicBezTo>
                    <a:pt x="782" y="93"/>
                    <a:pt x="731" y="62"/>
                    <a:pt x="669" y="42"/>
                  </a:cubicBezTo>
                  <a:cubicBezTo>
                    <a:pt x="608" y="10"/>
                    <a:pt x="546" y="0"/>
                    <a:pt x="4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2"/>
            <p:cNvSpPr/>
            <p:nvPr/>
          </p:nvSpPr>
          <p:spPr>
            <a:xfrm>
              <a:off x="7318633" y="4687495"/>
              <a:ext cx="26508" cy="18799"/>
            </a:xfrm>
            <a:custGeom>
              <a:rect b="b" l="l" r="r" t="t"/>
              <a:pathLst>
                <a:path extrusionOk="0" h="656" w="925">
                  <a:moveTo>
                    <a:pt x="476" y="1"/>
                  </a:moveTo>
                  <a:cubicBezTo>
                    <a:pt x="225" y="1"/>
                    <a:pt x="1" y="329"/>
                    <a:pt x="231" y="559"/>
                  </a:cubicBezTo>
                  <a:cubicBezTo>
                    <a:pt x="299" y="627"/>
                    <a:pt x="375" y="656"/>
                    <a:pt x="449" y="656"/>
                  </a:cubicBezTo>
                  <a:cubicBezTo>
                    <a:pt x="701" y="656"/>
                    <a:pt x="924" y="327"/>
                    <a:pt x="694" y="97"/>
                  </a:cubicBezTo>
                  <a:cubicBezTo>
                    <a:pt x="626" y="29"/>
                    <a:pt x="550"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2"/>
            <p:cNvSpPr/>
            <p:nvPr/>
          </p:nvSpPr>
          <p:spPr>
            <a:xfrm>
              <a:off x="7251574" y="4672879"/>
              <a:ext cx="14759" cy="14759"/>
            </a:xfrm>
            <a:custGeom>
              <a:rect b="b" l="l" r="r" t="t"/>
              <a:pathLst>
                <a:path extrusionOk="0" h="515" w="515">
                  <a:moveTo>
                    <a:pt x="258" y="0"/>
                  </a:moveTo>
                  <a:cubicBezTo>
                    <a:pt x="227" y="0"/>
                    <a:pt x="196" y="11"/>
                    <a:pt x="165" y="21"/>
                  </a:cubicBezTo>
                  <a:cubicBezTo>
                    <a:pt x="134" y="31"/>
                    <a:pt x="103" y="52"/>
                    <a:pt x="83" y="72"/>
                  </a:cubicBezTo>
                  <a:cubicBezTo>
                    <a:pt x="62" y="93"/>
                    <a:pt x="52" y="114"/>
                    <a:pt x="41" y="134"/>
                  </a:cubicBezTo>
                  <a:cubicBezTo>
                    <a:pt x="11" y="165"/>
                    <a:pt x="0" y="206"/>
                    <a:pt x="0" y="257"/>
                  </a:cubicBezTo>
                  <a:cubicBezTo>
                    <a:pt x="11" y="278"/>
                    <a:pt x="11" y="299"/>
                    <a:pt x="11" y="319"/>
                  </a:cubicBezTo>
                  <a:cubicBezTo>
                    <a:pt x="21" y="360"/>
                    <a:pt x="41" y="401"/>
                    <a:pt x="73" y="432"/>
                  </a:cubicBezTo>
                  <a:cubicBezTo>
                    <a:pt x="103" y="463"/>
                    <a:pt x="134" y="484"/>
                    <a:pt x="165" y="494"/>
                  </a:cubicBezTo>
                  <a:cubicBezTo>
                    <a:pt x="196" y="504"/>
                    <a:pt x="227" y="514"/>
                    <a:pt x="258" y="514"/>
                  </a:cubicBezTo>
                  <a:cubicBezTo>
                    <a:pt x="288" y="514"/>
                    <a:pt x="320" y="504"/>
                    <a:pt x="350" y="494"/>
                  </a:cubicBezTo>
                  <a:cubicBezTo>
                    <a:pt x="381" y="484"/>
                    <a:pt x="412" y="463"/>
                    <a:pt x="443" y="432"/>
                  </a:cubicBezTo>
                  <a:cubicBezTo>
                    <a:pt x="453" y="422"/>
                    <a:pt x="463" y="401"/>
                    <a:pt x="484" y="381"/>
                  </a:cubicBezTo>
                  <a:cubicBezTo>
                    <a:pt x="505" y="340"/>
                    <a:pt x="514" y="299"/>
                    <a:pt x="514" y="257"/>
                  </a:cubicBezTo>
                  <a:cubicBezTo>
                    <a:pt x="514" y="237"/>
                    <a:pt x="505" y="216"/>
                    <a:pt x="505" y="196"/>
                  </a:cubicBezTo>
                  <a:cubicBezTo>
                    <a:pt x="494" y="144"/>
                    <a:pt x="473" y="114"/>
                    <a:pt x="443" y="72"/>
                  </a:cubicBezTo>
                  <a:cubicBezTo>
                    <a:pt x="412" y="52"/>
                    <a:pt x="391" y="31"/>
                    <a:pt x="350" y="21"/>
                  </a:cubicBezTo>
                  <a:cubicBezTo>
                    <a:pt x="32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2"/>
            <p:cNvSpPr/>
            <p:nvPr/>
          </p:nvSpPr>
          <p:spPr>
            <a:xfrm>
              <a:off x="7243751" y="4627113"/>
              <a:ext cx="14243" cy="10059"/>
            </a:xfrm>
            <a:custGeom>
              <a:rect b="b" l="l" r="r" t="t"/>
              <a:pathLst>
                <a:path extrusionOk="0" h="351" w="497">
                  <a:moveTo>
                    <a:pt x="254" y="0"/>
                  </a:moveTo>
                  <a:cubicBezTo>
                    <a:pt x="119" y="0"/>
                    <a:pt x="1" y="175"/>
                    <a:pt x="120" y="301"/>
                  </a:cubicBezTo>
                  <a:cubicBezTo>
                    <a:pt x="156" y="336"/>
                    <a:pt x="197" y="350"/>
                    <a:pt x="237" y="350"/>
                  </a:cubicBezTo>
                  <a:cubicBezTo>
                    <a:pt x="374" y="350"/>
                    <a:pt x="496" y="175"/>
                    <a:pt x="376" y="55"/>
                  </a:cubicBezTo>
                  <a:cubicBezTo>
                    <a:pt x="338" y="16"/>
                    <a:pt x="29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2"/>
            <p:cNvSpPr/>
            <p:nvPr/>
          </p:nvSpPr>
          <p:spPr>
            <a:xfrm>
              <a:off x="7204720" y="4656745"/>
              <a:ext cx="17997" cy="17854"/>
            </a:xfrm>
            <a:custGeom>
              <a:rect b="b" l="l" r="r" t="t"/>
              <a:pathLst>
                <a:path extrusionOk="0" h="623" w="628">
                  <a:moveTo>
                    <a:pt x="314" y="0"/>
                  </a:moveTo>
                  <a:cubicBezTo>
                    <a:pt x="296" y="0"/>
                    <a:pt x="278" y="3"/>
                    <a:pt x="257" y="8"/>
                  </a:cubicBezTo>
                  <a:cubicBezTo>
                    <a:pt x="237" y="18"/>
                    <a:pt x="216" y="28"/>
                    <a:pt x="186" y="39"/>
                  </a:cubicBezTo>
                  <a:cubicBezTo>
                    <a:pt x="155" y="60"/>
                    <a:pt x="124" y="80"/>
                    <a:pt x="104" y="121"/>
                  </a:cubicBezTo>
                  <a:cubicBezTo>
                    <a:pt x="83" y="131"/>
                    <a:pt x="83" y="152"/>
                    <a:pt x="72" y="172"/>
                  </a:cubicBezTo>
                  <a:cubicBezTo>
                    <a:pt x="63" y="193"/>
                    <a:pt x="52" y="204"/>
                    <a:pt x="42" y="213"/>
                  </a:cubicBezTo>
                  <a:cubicBezTo>
                    <a:pt x="31" y="234"/>
                    <a:pt x="21" y="265"/>
                    <a:pt x="11" y="286"/>
                  </a:cubicBezTo>
                  <a:cubicBezTo>
                    <a:pt x="1" y="316"/>
                    <a:pt x="1" y="347"/>
                    <a:pt x="11" y="389"/>
                  </a:cubicBezTo>
                  <a:cubicBezTo>
                    <a:pt x="11" y="409"/>
                    <a:pt x="21" y="430"/>
                    <a:pt x="31" y="450"/>
                  </a:cubicBezTo>
                  <a:cubicBezTo>
                    <a:pt x="42" y="491"/>
                    <a:pt x="63" y="512"/>
                    <a:pt x="83" y="542"/>
                  </a:cubicBezTo>
                  <a:cubicBezTo>
                    <a:pt x="104" y="553"/>
                    <a:pt x="124" y="574"/>
                    <a:pt x="145" y="584"/>
                  </a:cubicBezTo>
                  <a:lnTo>
                    <a:pt x="206" y="615"/>
                  </a:lnTo>
                  <a:cubicBezTo>
                    <a:pt x="222" y="620"/>
                    <a:pt x="240" y="622"/>
                    <a:pt x="258" y="622"/>
                  </a:cubicBezTo>
                  <a:cubicBezTo>
                    <a:pt x="276" y="622"/>
                    <a:pt x="294" y="620"/>
                    <a:pt x="309" y="615"/>
                  </a:cubicBezTo>
                  <a:cubicBezTo>
                    <a:pt x="350" y="615"/>
                    <a:pt x="381" y="604"/>
                    <a:pt x="412" y="584"/>
                  </a:cubicBezTo>
                  <a:cubicBezTo>
                    <a:pt x="422" y="584"/>
                    <a:pt x="422" y="574"/>
                    <a:pt x="433" y="574"/>
                  </a:cubicBezTo>
                  <a:cubicBezTo>
                    <a:pt x="453" y="563"/>
                    <a:pt x="463" y="553"/>
                    <a:pt x="474" y="553"/>
                  </a:cubicBezTo>
                  <a:cubicBezTo>
                    <a:pt x="515" y="533"/>
                    <a:pt x="545" y="501"/>
                    <a:pt x="566" y="471"/>
                  </a:cubicBezTo>
                  <a:cubicBezTo>
                    <a:pt x="587" y="440"/>
                    <a:pt x="607" y="409"/>
                    <a:pt x="618" y="368"/>
                  </a:cubicBezTo>
                  <a:cubicBezTo>
                    <a:pt x="618" y="347"/>
                    <a:pt x="628" y="316"/>
                    <a:pt x="628" y="296"/>
                  </a:cubicBezTo>
                  <a:cubicBezTo>
                    <a:pt x="628" y="255"/>
                    <a:pt x="618" y="224"/>
                    <a:pt x="607" y="183"/>
                  </a:cubicBezTo>
                  <a:cubicBezTo>
                    <a:pt x="597" y="152"/>
                    <a:pt x="577" y="111"/>
                    <a:pt x="545" y="90"/>
                  </a:cubicBezTo>
                  <a:cubicBezTo>
                    <a:pt x="525" y="69"/>
                    <a:pt x="504" y="60"/>
                    <a:pt x="484" y="39"/>
                  </a:cubicBezTo>
                  <a:cubicBezTo>
                    <a:pt x="443" y="18"/>
                    <a:pt x="412" y="8"/>
                    <a:pt x="371" y="8"/>
                  </a:cubicBezTo>
                  <a:cubicBezTo>
                    <a:pt x="350" y="3"/>
                    <a:pt x="332"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2"/>
            <p:cNvSpPr/>
            <p:nvPr/>
          </p:nvSpPr>
          <p:spPr>
            <a:xfrm>
              <a:off x="7202742" y="4704316"/>
              <a:ext cx="29517" cy="20977"/>
            </a:xfrm>
            <a:custGeom>
              <a:rect b="b" l="l" r="r" t="t"/>
              <a:pathLst>
                <a:path extrusionOk="0" h="732" w="1030">
                  <a:moveTo>
                    <a:pt x="529" y="1"/>
                  </a:moveTo>
                  <a:cubicBezTo>
                    <a:pt x="250" y="1"/>
                    <a:pt x="0" y="366"/>
                    <a:pt x="255" y="621"/>
                  </a:cubicBezTo>
                  <a:cubicBezTo>
                    <a:pt x="331" y="699"/>
                    <a:pt x="417" y="732"/>
                    <a:pt x="501" y="732"/>
                  </a:cubicBezTo>
                  <a:cubicBezTo>
                    <a:pt x="780" y="732"/>
                    <a:pt x="1030" y="367"/>
                    <a:pt x="769" y="107"/>
                  </a:cubicBezTo>
                  <a:cubicBezTo>
                    <a:pt x="695" y="32"/>
                    <a:pt x="611" y="1"/>
                    <a:pt x="5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2"/>
            <p:cNvSpPr/>
            <p:nvPr/>
          </p:nvSpPr>
          <p:spPr>
            <a:xfrm>
              <a:off x="7247448" y="4734923"/>
              <a:ext cx="19487" cy="19602"/>
            </a:xfrm>
            <a:custGeom>
              <a:rect b="b" l="l" r="r" t="t"/>
              <a:pathLst>
                <a:path extrusionOk="0" h="684" w="680">
                  <a:moveTo>
                    <a:pt x="305" y="1"/>
                  </a:moveTo>
                  <a:cubicBezTo>
                    <a:pt x="272" y="1"/>
                    <a:pt x="236" y="11"/>
                    <a:pt x="206" y="26"/>
                  </a:cubicBezTo>
                  <a:cubicBezTo>
                    <a:pt x="165" y="46"/>
                    <a:pt x="124" y="67"/>
                    <a:pt x="93" y="97"/>
                  </a:cubicBezTo>
                  <a:lnTo>
                    <a:pt x="42" y="170"/>
                  </a:lnTo>
                  <a:cubicBezTo>
                    <a:pt x="11" y="231"/>
                    <a:pt x="0" y="282"/>
                    <a:pt x="0" y="344"/>
                  </a:cubicBezTo>
                  <a:lnTo>
                    <a:pt x="11" y="426"/>
                  </a:lnTo>
                  <a:cubicBezTo>
                    <a:pt x="21" y="488"/>
                    <a:pt x="52" y="540"/>
                    <a:pt x="93" y="581"/>
                  </a:cubicBezTo>
                  <a:cubicBezTo>
                    <a:pt x="124" y="622"/>
                    <a:pt x="165" y="643"/>
                    <a:pt x="206" y="663"/>
                  </a:cubicBezTo>
                  <a:cubicBezTo>
                    <a:pt x="247" y="684"/>
                    <a:pt x="288" y="684"/>
                    <a:pt x="340" y="684"/>
                  </a:cubicBezTo>
                  <a:cubicBezTo>
                    <a:pt x="381" y="684"/>
                    <a:pt x="422" y="684"/>
                    <a:pt x="464" y="663"/>
                  </a:cubicBezTo>
                  <a:cubicBezTo>
                    <a:pt x="515" y="643"/>
                    <a:pt x="546" y="622"/>
                    <a:pt x="576" y="591"/>
                  </a:cubicBezTo>
                  <a:cubicBezTo>
                    <a:pt x="597" y="560"/>
                    <a:pt x="617" y="540"/>
                    <a:pt x="638" y="519"/>
                  </a:cubicBezTo>
                  <a:cubicBezTo>
                    <a:pt x="669" y="458"/>
                    <a:pt x="679" y="406"/>
                    <a:pt x="679" y="344"/>
                  </a:cubicBezTo>
                  <a:lnTo>
                    <a:pt x="669" y="262"/>
                  </a:lnTo>
                  <a:cubicBezTo>
                    <a:pt x="658" y="200"/>
                    <a:pt x="628" y="149"/>
                    <a:pt x="576" y="97"/>
                  </a:cubicBezTo>
                  <a:cubicBezTo>
                    <a:pt x="546" y="67"/>
                    <a:pt x="515" y="46"/>
                    <a:pt x="464" y="26"/>
                  </a:cubicBezTo>
                  <a:cubicBezTo>
                    <a:pt x="432" y="5"/>
                    <a:pt x="381" y="5"/>
                    <a:pt x="340" y="5"/>
                  </a:cubicBezTo>
                  <a:cubicBezTo>
                    <a:pt x="329" y="2"/>
                    <a:pt x="317" y="1"/>
                    <a:pt x="3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2"/>
            <p:cNvSpPr/>
            <p:nvPr/>
          </p:nvSpPr>
          <p:spPr>
            <a:xfrm>
              <a:off x="7189359" y="4748449"/>
              <a:ext cx="36022" cy="25534"/>
            </a:xfrm>
            <a:custGeom>
              <a:rect b="b" l="l" r="r" t="t"/>
              <a:pathLst>
                <a:path extrusionOk="0" h="891" w="1257">
                  <a:moveTo>
                    <a:pt x="654" y="0"/>
                  </a:moveTo>
                  <a:cubicBezTo>
                    <a:pt x="311" y="0"/>
                    <a:pt x="0" y="446"/>
                    <a:pt x="311" y="756"/>
                  </a:cubicBezTo>
                  <a:cubicBezTo>
                    <a:pt x="405" y="851"/>
                    <a:pt x="511" y="891"/>
                    <a:pt x="614" y="891"/>
                  </a:cubicBezTo>
                  <a:cubicBezTo>
                    <a:pt x="956" y="891"/>
                    <a:pt x="1257" y="446"/>
                    <a:pt x="948" y="129"/>
                  </a:cubicBezTo>
                  <a:cubicBezTo>
                    <a:pt x="857" y="39"/>
                    <a:pt x="754" y="0"/>
                    <a:pt x="6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2"/>
            <p:cNvSpPr/>
            <p:nvPr/>
          </p:nvSpPr>
          <p:spPr>
            <a:xfrm>
              <a:off x="7160186" y="4731111"/>
              <a:ext cx="19344" cy="13813"/>
            </a:xfrm>
            <a:custGeom>
              <a:rect b="b" l="l" r="r" t="t"/>
              <a:pathLst>
                <a:path extrusionOk="0" h="482" w="675">
                  <a:moveTo>
                    <a:pt x="407" y="1"/>
                  </a:moveTo>
                  <a:cubicBezTo>
                    <a:pt x="214" y="1"/>
                    <a:pt x="0" y="313"/>
                    <a:pt x="269" y="436"/>
                  </a:cubicBezTo>
                  <a:cubicBezTo>
                    <a:pt x="280" y="447"/>
                    <a:pt x="290" y="447"/>
                    <a:pt x="310" y="456"/>
                  </a:cubicBezTo>
                  <a:cubicBezTo>
                    <a:pt x="346" y="473"/>
                    <a:pt x="382" y="481"/>
                    <a:pt x="415" y="481"/>
                  </a:cubicBezTo>
                  <a:cubicBezTo>
                    <a:pt x="565" y="481"/>
                    <a:pt x="674" y="328"/>
                    <a:pt x="598" y="169"/>
                  </a:cubicBezTo>
                  <a:cubicBezTo>
                    <a:pt x="588" y="159"/>
                    <a:pt x="588" y="138"/>
                    <a:pt x="578" y="127"/>
                  </a:cubicBezTo>
                  <a:cubicBezTo>
                    <a:pt x="536" y="37"/>
                    <a:pt x="473" y="1"/>
                    <a:pt x="4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2"/>
            <p:cNvSpPr/>
            <p:nvPr/>
          </p:nvSpPr>
          <p:spPr>
            <a:xfrm>
              <a:off x="7156403" y="4688182"/>
              <a:ext cx="15045" cy="14701"/>
            </a:xfrm>
            <a:custGeom>
              <a:rect b="b" l="l" r="r" t="t"/>
              <a:pathLst>
                <a:path extrusionOk="0" h="513" w="525">
                  <a:moveTo>
                    <a:pt x="216" y="1"/>
                  </a:moveTo>
                  <a:cubicBezTo>
                    <a:pt x="175" y="11"/>
                    <a:pt x="144" y="32"/>
                    <a:pt x="113" y="62"/>
                  </a:cubicBezTo>
                  <a:cubicBezTo>
                    <a:pt x="83" y="83"/>
                    <a:pt x="72" y="124"/>
                    <a:pt x="51" y="145"/>
                  </a:cubicBezTo>
                  <a:cubicBezTo>
                    <a:pt x="51" y="155"/>
                    <a:pt x="42" y="165"/>
                    <a:pt x="31" y="176"/>
                  </a:cubicBezTo>
                  <a:cubicBezTo>
                    <a:pt x="31" y="196"/>
                    <a:pt x="21" y="217"/>
                    <a:pt x="10" y="238"/>
                  </a:cubicBezTo>
                  <a:cubicBezTo>
                    <a:pt x="0" y="258"/>
                    <a:pt x="0" y="289"/>
                    <a:pt x="10" y="320"/>
                  </a:cubicBezTo>
                  <a:cubicBezTo>
                    <a:pt x="10" y="340"/>
                    <a:pt x="10" y="350"/>
                    <a:pt x="21" y="371"/>
                  </a:cubicBezTo>
                  <a:cubicBezTo>
                    <a:pt x="31" y="402"/>
                    <a:pt x="51" y="423"/>
                    <a:pt x="72" y="443"/>
                  </a:cubicBezTo>
                  <a:lnTo>
                    <a:pt x="113" y="484"/>
                  </a:lnTo>
                  <a:cubicBezTo>
                    <a:pt x="134" y="484"/>
                    <a:pt x="154" y="494"/>
                    <a:pt x="165" y="505"/>
                  </a:cubicBezTo>
                  <a:cubicBezTo>
                    <a:pt x="180" y="510"/>
                    <a:pt x="196" y="512"/>
                    <a:pt x="211" y="512"/>
                  </a:cubicBezTo>
                  <a:cubicBezTo>
                    <a:pt x="226" y="512"/>
                    <a:pt x="242" y="510"/>
                    <a:pt x="257" y="505"/>
                  </a:cubicBezTo>
                  <a:cubicBezTo>
                    <a:pt x="278" y="505"/>
                    <a:pt x="309" y="494"/>
                    <a:pt x="330" y="484"/>
                  </a:cubicBezTo>
                  <a:cubicBezTo>
                    <a:pt x="350" y="474"/>
                    <a:pt x="360" y="474"/>
                    <a:pt x="371" y="464"/>
                  </a:cubicBezTo>
                  <a:cubicBezTo>
                    <a:pt x="391" y="443"/>
                    <a:pt x="432" y="433"/>
                    <a:pt x="453" y="402"/>
                  </a:cubicBezTo>
                  <a:cubicBezTo>
                    <a:pt x="473" y="382"/>
                    <a:pt x="494" y="361"/>
                    <a:pt x="504" y="330"/>
                  </a:cubicBezTo>
                  <a:cubicBezTo>
                    <a:pt x="515" y="299"/>
                    <a:pt x="524" y="268"/>
                    <a:pt x="515" y="238"/>
                  </a:cubicBezTo>
                  <a:cubicBezTo>
                    <a:pt x="524" y="206"/>
                    <a:pt x="515" y="176"/>
                    <a:pt x="504" y="145"/>
                  </a:cubicBezTo>
                  <a:cubicBezTo>
                    <a:pt x="494" y="114"/>
                    <a:pt x="473" y="94"/>
                    <a:pt x="453" y="73"/>
                  </a:cubicBezTo>
                  <a:cubicBezTo>
                    <a:pt x="432" y="53"/>
                    <a:pt x="412" y="42"/>
                    <a:pt x="401" y="32"/>
                  </a:cubicBezTo>
                  <a:cubicBezTo>
                    <a:pt x="360"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2"/>
            <p:cNvSpPr/>
            <p:nvPr/>
          </p:nvSpPr>
          <p:spPr>
            <a:xfrm>
              <a:off x="7157865" y="4628546"/>
              <a:ext cx="16822" cy="16650"/>
            </a:xfrm>
            <a:custGeom>
              <a:rect b="b" l="l" r="r" t="t"/>
              <a:pathLst>
                <a:path extrusionOk="0" h="581" w="587">
                  <a:moveTo>
                    <a:pt x="235" y="0"/>
                  </a:moveTo>
                  <a:cubicBezTo>
                    <a:pt x="226" y="0"/>
                    <a:pt x="217" y="1"/>
                    <a:pt x="206" y="5"/>
                  </a:cubicBezTo>
                  <a:cubicBezTo>
                    <a:pt x="186" y="5"/>
                    <a:pt x="176" y="5"/>
                    <a:pt x="155" y="15"/>
                  </a:cubicBezTo>
                  <a:cubicBezTo>
                    <a:pt x="124" y="25"/>
                    <a:pt x="93" y="46"/>
                    <a:pt x="73" y="66"/>
                  </a:cubicBezTo>
                  <a:cubicBezTo>
                    <a:pt x="62" y="87"/>
                    <a:pt x="52" y="98"/>
                    <a:pt x="42" y="118"/>
                  </a:cubicBezTo>
                  <a:lnTo>
                    <a:pt x="11" y="169"/>
                  </a:lnTo>
                  <a:cubicBezTo>
                    <a:pt x="0" y="200"/>
                    <a:pt x="0" y="231"/>
                    <a:pt x="11" y="262"/>
                  </a:cubicBezTo>
                  <a:lnTo>
                    <a:pt x="11" y="293"/>
                  </a:lnTo>
                  <a:cubicBezTo>
                    <a:pt x="0" y="324"/>
                    <a:pt x="11" y="365"/>
                    <a:pt x="32" y="395"/>
                  </a:cubicBezTo>
                  <a:cubicBezTo>
                    <a:pt x="42" y="436"/>
                    <a:pt x="62" y="468"/>
                    <a:pt x="93" y="498"/>
                  </a:cubicBezTo>
                  <a:cubicBezTo>
                    <a:pt x="114" y="529"/>
                    <a:pt x="155" y="550"/>
                    <a:pt x="186" y="560"/>
                  </a:cubicBezTo>
                  <a:cubicBezTo>
                    <a:pt x="217" y="571"/>
                    <a:pt x="258" y="580"/>
                    <a:pt x="299" y="580"/>
                  </a:cubicBezTo>
                  <a:cubicBezTo>
                    <a:pt x="330" y="580"/>
                    <a:pt x="371" y="571"/>
                    <a:pt x="402" y="560"/>
                  </a:cubicBezTo>
                  <a:cubicBezTo>
                    <a:pt x="443" y="550"/>
                    <a:pt x="473" y="529"/>
                    <a:pt x="505" y="498"/>
                  </a:cubicBezTo>
                  <a:cubicBezTo>
                    <a:pt x="515" y="478"/>
                    <a:pt x="535" y="457"/>
                    <a:pt x="546" y="436"/>
                  </a:cubicBezTo>
                  <a:cubicBezTo>
                    <a:pt x="576" y="395"/>
                    <a:pt x="587" y="344"/>
                    <a:pt x="587" y="293"/>
                  </a:cubicBezTo>
                  <a:cubicBezTo>
                    <a:pt x="587" y="272"/>
                    <a:pt x="576" y="242"/>
                    <a:pt x="576" y="221"/>
                  </a:cubicBezTo>
                  <a:cubicBezTo>
                    <a:pt x="566" y="169"/>
                    <a:pt x="535" y="128"/>
                    <a:pt x="505" y="87"/>
                  </a:cubicBezTo>
                  <a:cubicBezTo>
                    <a:pt x="484" y="66"/>
                    <a:pt x="464" y="56"/>
                    <a:pt x="443" y="36"/>
                  </a:cubicBezTo>
                  <a:cubicBezTo>
                    <a:pt x="412" y="15"/>
                    <a:pt x="371" y="5"/>
                    <a:pt x="330" y="5"/>
                  </a:cubicBezTo>
                  <a:lnTo>
                    <a:pt x="288" y="5"/>
                  </a:lnTo>
                  <a:cubicBezTo>
                    <a:pt x="268" y="5"/>
                    <a:pt x="252" y="0"/>
                    <a:pt x="23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2"/>
            <p:cNvSpPr/>
            <p:nvPr/>
          </p:nvSpPr>
          <p:spPr>
            <a:xfrm>
              <a:off x="7152277" y="4564210"/>
              <a:ext cx="21522" cy="21464"/>
            </a:xfrm>
            <a:custGeom>
              <a:rect b="b" l="l" r="r" t="t"/>
              <a:pathLst>
                <a:path extrusionOk="0" h="749" w="751">
                  <a:moveTo>
                    <a:pt x="346" y="1"/>
                  </a:moveTo>
                  <a:cubicBezTo>
                    <a:pt x="322" y="1"/>
                    <a:pt x="298" y="3"/>
                    <a:pt x="278" y="8"/>
                  </a:cubicBezTo>
                  <a:cubicBezTo>
                    <a:pt x="247" y="19"/>
                    <a:pt x="216" y="29"/>
                    <a:pt x="186" y="49"/>
                  </a:cubicBezTo>
                  <a:cubicBezTo>
                    <a:pt x="144" y="70"/>
                    <a:pt x="103" y="101"/>
                    <a:pt x="72" y="142"/>
                  </a:cubicBezTo>
                  <a:cubicBezTo>
                    <a:pt x="42" y="183"/>
                    <a:pt x="21" y="224"/>
                    <a:pt x="10" y="275"/>
                  </a:cubicBezTo>
                  <a:cubicBezTo>
                    <a:pt x="1" y="307"/>
                    <a:pt x="1" y="337"/>
                    <a:pt x="1" y="368"/>
                  </a:cubicBezTo>
                  <a:cubicBezTo>
                    <a:pt x="1" y="440"/>
                    <a:pt x="10" y="502"/>
                    <a:pt x="42" y="553"/>
                  </a:cubicBezTo>
                  <a:cubicBezTo>
                    <a:pt x="62" y="584"/>
                    <a:pt x="83" y="604"/>
                    <a:pt x="103" y="636"/>
                  </a:cubicBezTo>
                  <a:cubicBezTo>
                    <a:pt x="154" y="687"/>
                    <a:pt x="206" y="718"/>
                    <a:pt x="278" y="738"/>
                  </a:cubicBezTo>
                  <a:lnTo>
                    <a:pt x="371" y="748"/>
                  </a:lnTo>
                  <a:lnTo>
                    <a:pt x="381" y="748"/>
                  </a:lnTo>
                  <a:lnTo>
                    <a:pt x="463" y="738"/>
                  </a:lnTo>
                  <a:lnTo>
                    <a:pt x="474" y="738"/>
                  </a:lnTo>
                  <a:cubicBezTo>
                    <a:pt x="474" y="738"/>
                    <a:pt x="545" y="707"/>
                    <a:pt x="556" y="697"/>
                  </a:cubicBezTo>
                  <a:lnTo>
                    <a:pt x="556" y="697"/>
                  </a:lnTo>
                  <a:cubicBezTo>
                    <a:pt x="550" y="709"/>
                    <a:pt x="517" y="744"/>
                    <a:pt x="519" y="744"/>
                  </a:cubicBezTo>
                  <a:cubicBezTo>
                    <a:pt x="522" y="744"/>
                    <a:pt x="549" y="720"/>
                    <a:pt x="638" y="636"/>
                  </a:cubicBezTo>
                  <a:cubicBezTo>
                    <a:pt x="659" y="615"/>
                    <a:pt x="668" y="595"/>
                    <a:pt x="689" y="574"/>
                  </a:cubicBezTo>
                  <a:lnTo>
                    <a:pt x="689" y="563"/>
                  </a:lnTo>
                  <a:cubicBezTo>
                    <a:pt x="700" y="543"/>
                    <a:pt x="710" y="533"/>
                    <a:pt x="710" y="512"/>
                  </a:cubicBezTo>
                  <a:cubicBezTo>
                    <a:pt x="720" y="512"/>
                    <a:pt x="720" y="502"/>
                    <a:pt x="720" y="502"/>
                  </a:cubicBezTo>
                  <a:lnTo>
                    <a:pt x="720" y="492"/>
                  </a:lnTo>
                  <a:cubicBezTo>
                    <a:pt x="730" y="460"/>
                    <a:pt x="751" y="419"/>
                    <a:pt x="741" y="368"/>
                  </a:cubicBezTo>
                  <a:cubicBezTo>
                    <a:pt x="741" y="337"/>
                    <a:pt x="741" y="307"/>
                    <a:pt x="730" y="275"/>
                  </a:cubicBezTo>
                  <a:cubicBezTo>
                    <a:pt x="720" y="224"/>
                    <a:pt x="700" y="183"/>
                    <a:pt x="668" y="152"/>
                  </a:cubicBezTo>
                  <a:cubicBezTo>
                    <a:pt x="638" y="101"/>
                    <a:pt x="607" y="70"/>
                    <a:pt x="556" y="49"/>
                  </a:cubicBezTo>
                  <a:cubicBezTo>
                    <a:pt x="515" y="19"/>
                    <a:pt x="463" y="8"/>
                    <a:pt x="422" y="8"/>
                  </a:cubicBezTo>
                  <a:cubicBezTo>
                    <a:pt x="396" y="3"/>
                    <a:pt x="370" y="1"/>
                    <a:pt x="34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2"/>
            <p:cNvSpPr/>
            <p:nvPr/>
          </p:nvSpPr>
          <p:spPr>
            <a:xfrm>
              <a:off x="7207098" y="4582694"/>
              <a:ext cx="14759" cy="15360"/>
            </a:xfrm>
            <a:custGeom>
              <a:rect b="b" l="l" r="r" t="t"/>
              <a:pathLst>
                <a:path extrusionOk="0" h="536" w="515">
                  <a:moveTo>
                    <a:pt x="206" y="1"/>
                  </a:moveTo>
                  <a:lnTo>
                    <a:pt x="154" y="21"/>
                  </a:lnTo>
                  <a:cubicBezTo>
                    <a:pt x="123" y="42"/>
                    <a:pt x="103" y="62"/>
                    <a:pt x="82" y="83"/>
                  </a:cubicBezTo>
                  <a:cubicBezTo>
                    <a:pt x="82" y="93"/>
                    <a:pt x="82" y="93"/>
                    <a:pt x="72" y="103"/>
                  </a:cubicBezTo>
                  <a:cubicBezTo>
                    <a:pt x="72" y="114"/>
                    <a:pt x="62" y="114"/>
                    <a:pt x="51" y="124"/>
                  </a:cubicBezTo>
                  <a:cubicBezTo>
                    <a:pt x="41" y="135"/>
                    <a:pt x="31" y="155"/>
                    <a:pt x="21" y="176"/>
                  </a:cubicBezTo>
                  <a:cubicBezTo>
                    <a:pt x="10" y="206"/>
                    <a:pt x="0" y="237"/>
                    <a:pt x="0" y="279"/>
                  </a:cubicBezTo>
                  <a:lnTo>
                    <a:pt x="10" y="340"/>
                  </a:lnTo>
                  <a:cubicBezTo>
                    <a:pt x="21" y="361"/>
                    <a:pt x="21" y="381"/>
                    <a:pt x="31" y="402"/>
                  </a:cubicBezTo>
                  <a:cubicBezTo>
                    <a:pt x="51" y="432"/>
                    <a:pt x="72" y="464"/>
                    <a:pt x="103" y="484"/>
                  </a:cubicBezTo>
                  <a:cubicBezTo>
                    <a:pt x="133" y="505"/>
                    <a:pt x="154" y="515"/>
                    <a:pt x="195" y="525"/>
                  </a:cubicBezTo>
                  <a:cubicBezTo>
                    <a:pt x="216" y="525"/>
                    <a:pt x="236" y="535"/>
                    <a:pt x="257" y="535"/>
                  </a:cubicBezTo>
                  <a:lnTo>
                    <a:pt x="309" y="525"/>
                  </a:lnTo>
                  <a:lnTo>
                    <a:pt x="329" y="525"/>
                  </a:lnTo>
                  <a:cubicBezTo>
                    <a:pt x="350" y="515"/>
                    <a:pt x="370" y="515"/>
                    <a:pt x="391" y="505"/>
                  </a:cubicBezTo>
                  <a:cubicBezTo>
                    <a:pt x="421" y="484"/>
                    <a:pt x="442" y="464"/>
                    <a:pt x="462" y="432"/>
                  </a:cubicBezTo>
                  <a:cubicBezTo>
                    <a:pt x="483" y="412"/>
                    <a:pt x="494" y="402"/>
                    <a:pt x="494" y="371"/>
                  </a:cubicBezTo>
                  <a:cubicBezTo>
                    <a:pt x="514" y="340"/>
                    <a:pt x="514" y="309"/>
                    <a:pt x="514" y="279"/>
                  </a:cubicBezTo>
                  <a:lnTo>
                    <a:pt x="514" y="217"/>
                  </a:lnTo>
                  <a:cubicBezTo>
                    <a:pt x="504" y="196"/>
                    <a:pt x="494" y="176"/>
                    <a:pt x="483" y="144"/>
                  </a:cubicBezTo>
                  <a:cubicBezTo>
                    <a:pt x="473" y="135"/>
                    <a:pt x="462" y="135"/>
                    <a:pt x="453" y="124"/>
                  </a:cubicBezTo>
                  <a:lnTo>
                    <a:pt x="453" y="114"/>
                  </a:lnTo>
                  <a:cubicBezTo>
                    <a:pt x="442" y="83"/>
                    <a:pt x="421" y="62"/>
                    <a:pt x="391" y="42"/>
                  </a:cubicBezTo>
                  <a:cubicBezTo>
                    <a:pt x="380" y="32"/>
                    <a:pt x="360" y="21"/>
                    <a:pt x="339" y="11"/>
                  </a:cubicBezTo>
                  <a:cubicBezTo>
                    <a:pt x="318" y="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2"/>
            <p:cNvSpPr/>
            <p:nvPr/>
          </p:nvSpPr>
          <p:spPr>
            <a:xfrm>
              <a:off x="7197355" y="4604990"/>
              <a:ext cx="19774" cy="19774"/>
            </a:xfrm>
            <a:custGeom>
              <a:rect b="b" l="l" r="r" t="t"/>
              <a:pathLst>
                <a:path extrusionOk="0" h="690" w="690">
                  <a:moveTo>
                    <a:pt x="276" y="0"/>
                  </a:moveTo>
                  <a:cubicBezTo>
                    <a:pt x="247" y="0"/>
                    <a:pt x="218" y="9"/>
                    <a:pt x="196" y="25"/>
                  </a:cubicBezTo>
                  <a:cubicBezTo>
                    <a:pt x="155" y="35"/>
                    <a:pt x="124" y="56"/>
                    <a:pt x="93" y="86"/>
                  </a:cubicBezTo>
                  <a:cubicBezTo>
                    <a:pt x="73" y="107"/>
                    <a:pt x="62" y="138"/>
                    <a:pt x="41" y="159"/>
                  </a:cubicBezTo>
                  <a:cubicBezTo>
                    <a:pt x="11" y="200"/>
                    <a:pt x="0" y="251"/>
                    <a:pt x="0" y="303"/>
                  </a:cubicBezTo>
                  <a:cubicBezTo>
                    <a:pt x="0" y="333"/>
                    <a:pt x="11" y="364"/>
                    <a:pt x="11" y="385"/>
                  </a:cubicBezTo>
                  <a:cubicBezTo>
                    <a:pt x="21" y="436"/>
                    <a:pt x="52" y="488"/>
                    <a:pt x="93" y="529"/>
                  </a:cubicBezTo>
                  <a:lnTo>
                    <a:pt x="103" y="539"/>
                  </a:lnTo>
                  <a:cubicBezTo>
                    <a:pt x="114" y="559"/>
                    <a:pt x="124" y="580"/>
                    <a:pt x="134" y="591"/>
                  </a:cubicBezTo>
                  <a:cubicBezTo>
                    <a:pt x="155" y="611"/>
                    <a:pt x="185" y="632"/>
                    <a:pt x="206" y="642"/>
                  </a:cubicBezTo>
                  <a:cubicBezTo>
                    <a:pt x="227" y="652"/>
                    <a:pt x="258" y="662"/>
                    <a:pt x="278" y="673"/>
                  </a:cubicBezTo>
                  <a:cubicBezTo>
                    <a:pt x="302" y="685"/>
                    <a:pt x="326" y="690"/>
                    <a:pt x="350" y="690"/>
                  </a:cubicBezTo>
                  <a:cubicBezTo>
                    <a:pt x="367" y="690"/>
                    <a:pt x="385" y="687"/>
                    <a:pt x="402" y="683"/>
                  </a:cubicBezTo>
                  <a:cubicBezTo>
                    <a:pt x="432" y="683"/>
                    <a:pt x="463" y="673"/>
                    <a:pt x="484" y="662"/>
                  </a:cubicBezTo>
                  <a:cubicBezTo>
                    <a:pt x="525" y="652"/>
                    <a:pt x="566" y="621"/>
                    <a:pt x="597" y="591"/>
                  </a:cubicBezTo>
                  <a:cubicBezTo>
                    <a:pt x="607" y="570"/>
                    <a:pt x="628" y="549"/>
                    <a:pt x="649" y="529"/>
                  </a:cubicBezTo>
                  <a:cubicBezTo>
                    <a:pt x="658" y="498"/>
                    <a:pt x="669" y="477"/>
                    <a:pt x="679" y="447"/>
                  </a:cubicBezTo>
                  <a:cubicBezTo>
                    <a:pt x="690" y="405"/>
                    <a:pt x="690" y="364"/>
                    <a:pt x="679" y="323"/>
                  </a:cubicBezTo>
                  <a:cubicBezTo>
                    <a:pt x="679" y="292"/>
                    <a:pt x="679" y="271"/>
                    <a:pt x="658" y="241"/>
                  </a:cubicBezTo>
                  <a:cubicBezTo>
                    <a:pt x="649" y="200"/>
                    <a:pt x="628" y="169"/>
                    <a:pt x="597" y="138"/>
                  </a:cubicBezTo>
                  <a:cubicBezTo>
                    <a:pt x="566" y="118"/>
                    <a:pt x="546" y="107"/>
                    <a:pt x="525" y="86"/>
                  </a:cubicBezTo>
                  <a:cubicBezTo>
                    <a:pt x="514" y="76"/>
                    <a:pt x="505" y="76"/>
                    <a:pt x="505" y="76"/>
                  </a:cubicBezTo>
                  <a:cubicBezTo>
                    <a:pt x="473" y="56"/>
                    <a:pt x="453" y="35"/>
                    <a:pt x="422" y="25"/>
                  </a:cubicBezTo>
                  <a:cubicBezTo>
                    <a:pt x="399" y="9"/>
                    <a:pt x="371" y="0"/>
                    <a:pt x="341" y="0"/>
                  </a:cubicBezTo>
                  <a:cubicBezTo>
                    <a:pt x="331" y="0"/>
                    <a:pt x="320" y="1"/>
                    <a:pt x="309" y="4"/>
                  </a:cubicBezTo>
                  <a:cubicBezTo>
                    <a:pt x="298" y="1"/>
                    <a:pt x="287" y="0"/>
                    <a:pt x="2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42"/>
            <p:cNvSpPr/>
            <p:nvPr/>
          </p:nvSpPr>
          <p:spPr>
            <a:xfrm>
              <a:off x="7249225" y="4583869"/>
              <a:ext cx="22410" cy="22725"/>
            </a:xfrm>
            <a:custGeom>
              <a:rect b="b" l="l" r="r" t="t"/>
              <a:pathLst>
                <a:path extrusionOk="0" h="793" w="782">
                  <a:moveTo>
                    <a:pt x="350" y="1"/>
                  </a:moveTo>
                  <a:cubicBezTo>
                    <a:pt x="299" y="1"/>
                    <a:pt x="258" y="11"/>
                    <a:pt x="216" y="32"/>
                  </a:cubicBezTo>
                  <a:cubicBezTo>
                    <a:pt x="175" y="42"/>
                    <a:pt x="134" y="73"/>
                    <a:pt x="103" y="103"/>
                  </a:cubicBezTo>
                  <a:lnTo>
                    <a:pt x="41" y="186"/>
                  </a:lnTo>
                  <a:cubicBezTo>
                    <a:pt x="11" y="238"/>
                    <a:pt x="0" y="289"/>
                    <a:pt x="0" y="350"/>
                  </a:cubicBezTo>
                  <a:cubicBezTo>
                    <a:pt x="0" y="382"/>
                    <a:pt x="0" y="412"/>
                    <a:pt x="11" y="443"/>
                  </a:cubicBezTo>
                  <a:cubicBezTo>
                    <a:pt x="21" y="484"/>
                    <a:pt x="31" y="515"/>
                    <a:pt x="52" y="546"/>
                  </a:cubicBezTo>
                  <a:cubicBezTo>
                    <a:pt x="52" y="546"/>
                    <a:pt x="52" y="556"/>
                    <a:pt x="62" y="556"/>
                  </a:cubicBezTo>
                  <a:cubicBezTo>
                    <a:pt x="72" y="608"/>
                    <a:pt x="103" y="649"/>
                    <a:pt x="134" y="679"/>
                  </a:cubicBezTo>
                  <a:cubicBezTo>
                    <a:pt x="175" y="720"/>
                    <a:pt x="216" y="752"/>
                    <a:pt x="267" y="762"/>
                  </a:cubicBezTo>
                  <a:cubicBezTo>
                    <a:pt x="309" y="782"/>
                    <a:pt x="350" y="793"/>
                    <a:pt x="402" y="793"/>
                  </a:cubicBezTo>
                  <a:cubicBezTo>
                    <a:pt x="453" y="793"/>
                    <a:pt x="504" y="782"/>
                    <a:pt x="545" y="762"/>
                  </a:cubicBezTo>
                  <a:cubicBezTo>
                    <a:pt x="596" y="752"/>
                    <a:pt x="638" y="720"/>
                    <a:pt x="679" y="679"/>
                  </a:cubicBezTo>
                  <a:cubicBezTo>
                    <a:pt x="699" y="659"/>
                    <a:pt x="720" y="628"/>
                    <a:pt x="740" y="608"/>
                  </a:cubicBezTo>
                  <a:cubicBezTo>
                    <a:pt x="772" y="546"/>
                    <a:pt x="782" y="484"/>
                    <a:pt x="782" y="412"/>
                  </a:cubicBezTo>
                  <a:cubicBezTo>
                    <a:pt x="782" y="382"/>
                    <a:pt x="782" y="350"/>
                    <a:pt x="772" y="320"/>
                  </a:cubicBezTo>
                  <a:cubicBezTo>
                    <a:pt x="761" y="258"/>
                    <a:pt x="720" y="196"/>
                    <a:pt x="679" y="145"/>
                  </a:cubicBezTo>
                  <a:cubicBezTo>
                    <a:pt x="648" y="124"/>
                    <a:pt x="617" y="103"/>
                    <a:pt x="596" y="83"/>
                  </a:cubicBezTo>
                  <a:cubicBezTo>
                    <a:pt x="576" y="73"/>
                    <a:pt x="555" y="73"/>
                    <a:pt x="535" y="62"/>
                  </a:cubicBezTo>
                  <a:cubicBezTo>
                    <a:pt x="514" y="52"/>
                    <a:pt x="504" y="42"/>
                    <a:pt x="484" y="32"/>
                  </a:cubicBezTo>
                  <a:cubicBezTo>
                    <a:pt x="443" y="11"/>
                    <a:pt x="40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2"/>
            <p:cNvSpPr/>
            <p:nvPr/>
          </p:nvSpPr>
          <p:spPr>
            <a:xfrm>
              <a:off x="7329350" y="4646486"/>
              <a:ext cx="23929" cy="23098"/>
            </a:xfrm>
            <a:custGeom>
              <a:rect b="b" l="l" r="r" t="t"/>
              <a:pathLst>
                <a:path extrusionOk="0" h="806" w="835">
                  <a:moveTo>
                    <a:pt x="425" y="0"/>
                  </a:moveTo>
                  <a:cubicBezTo>
                    <a:pt x="390" y="0"/>
                    <a:pt x="355" y="6"/>
                    <a:pt x="320" y="16"/>
                  </a:cubicBezTo>
                  <a:lnTo>
                    <a:pt x="300" y="16"/>
                  </a:lnTo>
                  <a:cubicBezTo>
                    <a:pt x="248" y="27"/>
                    <a:pt x="207" y="57"/>
                    <a:pt x="165" y="89"/>
                  </a:cubicBezTo>
                  <a:cubicBezTo>
                    <a:pt x="114" y="119"/>
                    <a:pt x="83" y="160"/>
                    <a:pt x="53" y="212"/>
                  </a:cubicBezTo>
                  <a:lnTo>
                    <a:pt x="22" y="304"/>
                  </a:lnTo>
                  <a:cubicBezTo>
                    <a:pt x="1" y="376"/>
                    <a:pt x="1" y="438"/>
                    <a:pt x="22" y="510"/>
                  </a:cubicBezTo>
                  <a:cubicBezTo>
                    <a:pt x="22" y="530"/>
                    <a:pt x="32" y="541"/>
                    <a:pt x="32" y="562"/>
                  </a:cubicBezTo>
                  <a:cubicBezTo>
                    <a:pt x="53" y="613"/>
                    <a:pt x="83" y="654"/>
                    <a:pt x="124" y="685"/>
                  </a:cubicBezTo>
                  <a:cubicBezTo>
                    <a:pt x="145" y="715"/>
                    <a:pt x="176" y="736"/>
                    <a:pt x="207" y="756"/>
                  </a:cubicBezTo>
                  <a:lnTo>
                    <a:pt x="300" y="798"/>
                  </a:lnTo>
                  <a:cubicBezTo>
                    <a:pt x="325" y="803"/>
                    <a:pt x="351" y="806"/>
                    <a:pt x="376" y="806"/>
                  </a:cubicBezTo>
                  <a:cubicBezTo>
                    <a:pt x="402" y="806"/>
                    <a:pt x="428" y="803"/>
                    <a:pt x="453" y="798"/>
                  </a:cubicBezTo>
                  <a:cubicBezTo>
                    <a:pt x="505" y="798"/>
                    <a:pt x="556" y="788"/>
                    <a:pt x="597" y="756"/>
                  </a:cubicBezTo>
                  <a:lnTo>
                    <a:pt x="690" y="695"/>
                  </a:lnTo>
                  <a:cubicBezTo>
                    <a:pt x="741" y="644"/>
                    <a:pt x="773" y="582"/>
                    <a:pt x="793" y="510"/>
                  </a:cubicBezTo>
                  <a:lnTo>
                    <a:pt x="793" y="489"/>
                  </a:lnTo>
                  <a:cubicBezTo>
                    <a:pt x="834" y="356"/>
                    <a:pt x="793" y="212"/>
                    <a:pt x="700" y="119"/>
                  </a:cubicBezTo>
                  <a:cubicBezTo>
                    <a:pt x="624" y="43"/>
                    <a:pt x="525" y="0"/>
                    <a:pt x="4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2"/>
            <p:cNvSpPr/>
            <p:nvPr/>
          </p:nvSpPr>
          <p:spPr>
            <a:xfrm>
              <a:off x="7328491" y="4605763"/>
              <a:ext cx="18570" cy="16879"/>
            </a:xfrm>
            <a:custGeom>
              <a:rect b="b" l="l" r="r" t="t"/>
              <a:pathLst>
                <a:path extrusionOk="0" h="589" w="648">
                  <a:moveTo>
                    <a:pt x="328" y="0"/>
                  </a:moveTo>
                  <a:cubicBezTo>
                    <a:pt x="309" y="0"/>
                    <a:pt x="288" y="3"/>
                    <a:pt x="268" y="8"/>
                  </a:cubicBezTo>
                  <a:cubicBezTo>
                    <a:pt x="257" y="18"/>
                    <a:pt x="257" y="18"/>
                    <a:pt x="247" y="18"/>
                  </a:cubicBezTo>
                  <a:cubicBezTo>
                    <a:pt x="237" y="18"/>
                    <a:pt x="227" y="29"/>
                    <a:pt x="216" y="29"/>
                  </a:cubicBezTo>
                  <a:cubicBezTo>
                    <a:pt x="165" y="39"/>
                    <a:pt x="124" y="59"/>
                    <a:pt x="83" y="100"/>
                  </a:cubicBezTo>
                  <a:cubicBezTo>
                    <a:pt x="62" y="121"/>
                    <a:pt x="42" y="152"/>
                    <a:pt x="31" y="183"/>
                  </a:cubicBezTo>
                  <a:cubicBezTo>
                    <a:pt x="31" y="193"/>
                    <a:pt x="21" y="193"/>
                    <a:pt x="21" y="203"/>
                  </a:cubicBezTo>
                  <a:cubicBezTo>
                    <a:pt x="1" y="234"/>
                    <a:pt x="1" y="265"/>
                    <a:pt x="1" y="296"/>
                  </a:cubicBezTo>
                  <a:cubicBezTo>
                    <a:pt x="1" y="317"/>
                    <a:pt x="1" y="337"/>
                    <a:pt x="10" y="358"/>
                  </a:cubicBezTo>
                  <a:cubicBezTo>
                    <a:pt x="10" y="368"/>
                    <a:pt x="21" y="368"/>
                    <a:pt x="21" y="378"/>
                  </a:cubicBezTo>
                  <a:cubicBezTo>
                    <a:pt x="31" y="420"/>
                    <a:pt x="52" y="461"/>
                    <a:pt x="83" y="491"/>
                  </a:cubicBezTo>
                  <a:cubicBezTo>
                    <a:pt x="124" y="522"/>
                    <a:pt x="165" y="543"/>
                    <a:pt x="206" y="564"/>
                  </a:cubicBezTo>
                  <a:cubicBezTo>
                    <a:pt x="227" y="564"/>
                    <a:pt x="237" y="564"/>
                    <a:pt x="247" y="573"/>
                  </a:cubicBezTo>
                  <a:lnTo>
                    <a:pt x="268" y="573"/>
                  </a:lnTo>
                  <a:cubicBezTo>
                    <a:pt x="297" y="581"/>
                    <a:pt x="321" y="588"/>
                    <a:pt x="347" y="588"/>
                  </a:cubicBezTo>
                  <a:cubicBezTo>
                    <a:pt x="358" y="588"/>
                    <a:pt x="369" y="587"/>
                    <a:pt x="381" y="584"/>
                  </a:cubicBezTo>
                  <a:cubicBezTo>
                    <a:pt x="391" y="584"/>
                    <a:pt x="412" y="584"/>
                    <a:pt x="422" y="573"/>
                  </a:cubicBezTo>
                  <a:cubicBezTo>
                    <a:pt x="453" y="564"/>
                    <a:pt x="474" y="553"/>
                    <a:pt x="494" y="543"/>
                  </a:cubicBezTo>
                  <a:cubicBezTo>
                    <a:pt x="535" y="532"/>
                    <a:pt x="556" y="502"/>
                    <a:pt x="576" y="471"/>
                  </a:cubicBezTo>
                  <a:cubicBezTo>
                    <a:pt x="597" y="450"/>
                    <a:pt x="607" y="429"/>
                    <a:pt x="617" y="399"/>
                  </a:cubicBezTo>
                  <a:cubicBezTo>
                    <a:pt x="638" y="368"/>
                    <a:pt x="648" y="337"/>
                    <a:pt x="638" y="296"/>
                  </a:cubicBezTo>
                  <a:cubicBezTo>
                    <a:pt x="638" y="265"/>
                    <a:pt x="638" y="244"/>
                    <a:pt x="627" y="224"/>
                  </a:cubicBezTo>
                  <a:cubicBezTo>
                    <a:pt x="627" y="193"/>
                    <a:pt x="617" y="173"/>
                    <a:pt x="607" y="152"/>
                  </a:cubicBezTo>
                  <a:cubicBezTo>
                    <a:pt x="586" y="111"/>
                    <a:pt x="556" y="91"/>
                    <a:pt x="525" y="70"/>
                  </a:cubicBezTo>
                  <a:cubicBezTo>
                    <a:pt x="494" y="39"/>
                    <a:pt x="463" y="18"/>
                    <a:pt x="422" y="8"/>
                  </a:cubicBezTo>
                  <a:lnTo>
                    <a:pt x="381" y="8"/>
                  </a:lnTo>
                  <a:cubicBezTo>
                    <a:pt x="365" y="3"/>
                    <a:pt x="347" y="0"/>
                    <a:pt x="32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2"/>
            <p:cNvSpPr/>
            <p:nvPr/>
          </p:nvSpPr>
          <p:spPr>
            <a:xfrm>
              <a:off x="7386837" y="4665801"/>
              <a:ext cx="15934" cy="16249"/>
            </a:xfrm>
            <a:custGeom>
              <a:rect b="b" l="l" r="r" t="t"/>
              <a:pathLst>
                <a:path extrusionOk="0" h="567" w="556">
                  <a:moveTo>
                    <a:pt x="278" y="0"/>
                  </a:moveTo>
                  <a:cubicBezTo>
                    <a:pt x="237" y="0"/>
                    <a:pt x="206" y="11"/>
                    <a:pt x="175" y="31"/>
                  </a:cubicBezTo>
                  <a:cubicBezTo>
                    <a:pt x="134" y="41"/>
                    <a:pt x="103" y="62"/>
                    <a:pt x="83" y="82"/>
                  </a:cubicBezTo>
                  <a:cubicBezTo>
                    <a:pt x="62" y="103"/>
                    <a:pt x="51" y="124"/>
                    <a:pt x="31" y="144"/>
                  </a:cubicBezTo>
                  <a:cubicBezTo>
                    <a:pt x="10" y="185"/>
                    <a:pt x="0" y="237"/>
                    <a:pt x="0" y="288"/>
                  </a:cubicBezTo>
                  <a:cubicBezTo>
                    <a:pt x="0" y="309"/>
                    <a:pt x="0" y="329"/>
                    <a:pt x="10" y="350"/>
                  </a:cubicBezTo>
                  <a:cubicBezTo>
                    <a:pt x="21" y="402"/>
                    <a:pt x="42" y="443"/>
                    <a:pt x="83" y="484"/>
                  </a:cubicBezTo>
                  <a:cubicBezTo>
                    <a:pt x="103" y="514"/>
                    <a:pt x="134" y="535"/>
                    <a:pt x="175" y="546"/>
                  </a:cubicBezTo>
                  <a:cubicBezTo>
                    <a:pt x="206" y="555"/>
                    <a:pt x="237" y="566"/>
                    <a:pt x="278" y="566"/>
                  </a:cubicBezTo>
                  <a:cubicBezTo>
                    <a:pt x="319" y="566"/>
                    <a:pt x="350" y="555"/>
                    <a:pt x="381" y="546"/>
                  </a:cubicBezTo>
                  <a:cubicBezTo>
                    <a:pt x="422" y="535"/>
                    <a:pt x="453" y="514"/>
                    <a:pt x="473" y="484"/>
                  </a:cubicBezTo>
                  <a:cubicBezTo>
                    <a:pt x="494" y="463"/>
                    <a:pt x="504" y="443"/>
                    <a:pt x="524" y="422"/>
                  </a:cubicBezTo>
                  <a:cubicBezTo>
                    <a:pt x="545" y="381"/>
                    <a:pt x="556" y="340"/>
                    <a:pt x="556" y="288"/>
                  </a:cubicBezTo>
                  <a:cubicBezTo>
                    <a:pt x="556" y="258"/>
                    <a:pt x="556" y="237"/>
                    <a:pt x="545" y="217"/>
                  </a:cubicBezTo>
                  <a:cubicBezTo>
                    <a:pt x="535" y="165"/>
                    <a:pt x="515" y="124"/>
                    <a:pt x="473" y="82"/>
                  </a:cubicBezTo>
                  <a:cubicBezTo>
                    <a:pt x="453" y="62"/>
                    <a:pt x="422" y="41"/>
                    <a:pt x="381" y="31"/>
                  </a:cubicBezTo>
                  <a:cubicBezTo>
                    <a:pt x="350" y="11"/>
                    <a:pt x="31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2"/>
            <p:cNvSpPr/>
            <p:nvPr/>
          </p:nvSpPr>
          <p:spPr>
            <a:xfrm>
              <a:off x="7380045" y="4712942"/>
              <a:ext cx="16249" cy="16765"/>
            </a:xfrm>
            <a:custGeom>
              <a:rect b="b" l="l" r="r" t="t"/>
              <a:pathLst>
                <a:path extrusionOk="0" h="585" w="567">
                  <a:moveTo>
                    <a:pt x="320" y="0"/>
                  </a:moveTo>
                  <a:cubicBezTo>
                    <a:pt x="288" y="0"/>
                    <a:pt x="258" y="0"/>
                    <a:pt x="217" y="11"/>
                  </a:cubicBezTo>
                  <a:cubicBezTo>
                    <a:pt x="176" y="21"/>
                    <a:pt x="135" y="42"/>
                    <a:pt x="94" y="73"/>
                  </a:cubicBezTo>
                  <a:lnTo>
                    <a:pt x="94" y="83"/>
                  </a:lnTo>
                  <a:cubicBezTo>
                    <a:pt x="73" y="103"/>
                    <a:pt x="62" y="124"/>
                    <a:pt x="52" y="144"/>
                  </a:cubicBezTo>
                  <a:lnTo>
                    <a:pt x="42" y="144"/>
                  </a:lnTo>
                  <a:cubicBezTo>
                    <a:pt x="32" y="165"/>
                    <a:pt x="21" y="186"/>
                    <a:pt x="21" y="206"/>
                  </a:cubicBezTo>
                  <a:cubicBezTo>
                    <a:pt x="1" y="258"/>
                    <a:pt x="1" y="320"/>
                    <a:pt x="21" y="361"/>
                  </a:cubicBezTo>
                  <a:cubicBezTo>
                    <a:pt x="42" y="422"/>
                    <a:pt x="52" y="443"/>
                    <a:pt x="94" y="494"/>
                  </a:cubicBezTo>
                  <a:lnTo>
                    <a:pt x="103" y="505"/>
                  </a:lnTo>
                  <a:cubicBezTo>
                    <a:pt x="114" y="515"/>
                    <a:pt x="145" y="535"/>
                    <a:pt x="165" y="546"/>
                  </a:cubicBezTo>
                  <a:cubicBezTo>
                    <a:pt x="196" y="566"/>
                    <a:pt x="227" y="576"/>
                    <a:pt x="258" y="576"/>
                  </a:cubicBezTo>
                  <a:cubicBezTo>
                    <a:pt x="279" y="582"/>
                    <a:pt x="296" y="584"/>
                    <a:pt x="313" y="584"/>
                  </a:cubicBezTo>
                  <a:cubicBezTo>
                    <a:pt x="330" y="584"/>
                    <a:pt x="345" y="582"/>
                    <a:pt x="361" y="576"/>
                  </a:cubicBezTo>
                  <a:lnTo>
                    <a:pt x="423" y="546"/>
                  </a:lnTo>
                  <a:cubicBezTo>
                    <a:pt x="464" y="535"/>
                    <a:pt x="484" y="505"/>
                    <a:pt x="505" y="473"/>
                  </a:cubicBezTo>
                  <a:cubicBezTo>
                    <a:pt x="525" y="464"/>
                    <a:pt x="535" y="443"/>
                    <a:pt x="546" y="422"/>
                  </a:cubicBezTo>
                  <a:cubicBezTo>
                    <a:pt x="556" y="391"/>
                    <a:pt x="567" y="350"/>
                    <a:pt x="567" y="320"/>
                  </a:cubicBezTo>
                  <a:cubicBezTo>
                    <a:pt x="556" y="299"/>
                    <a:pt x="556" y="268"/>
                    <a:pt x="556" y="247"/>
                  </a:cubicBezTo>
                  <a:cubicBezTo>
                    <a:pt x="556" y="247"/>
                    <a:pt x="546" y="247"/>
                    <a:pt x="546" y="237"/>
                  </a:cubicBezTo>
                  <a:cubicBezTo>
                    <a:pt x="546" y="227"/>
                    <a:pt x="556" y="217"/>
                    <a:pt x="546" y="206"/>
                  </a:cubicBezTo>
                  <a:cubicBezTo>
                    <a:pt x="546" y="165"/>
                    <a:pt x="525" y="135"/>
                    <a:pt x="505" y="103"/>
                  </a:cubicBezTo>
                  <a:cubicBezTo>
                    <a:pt x="484" y="73"/>
                    <a:pt x="453" y="52"/>
                    <a:pt x="423" y="32"/>
                  </a:cubicBezTo>
                  <a:cubicBezTo>
                    <a:pt x="391" y="11"/>
                    <a:pt x="36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2"/>
            <p:cNvSpPr/>
            <p:nvPr/>
          </p:nvSpPr>
          <p:spPr>
            <a:xfrm>
              <a:off x="7448995" y="4720966"/>
              <a:ext cx="21550" cy="21636"/>
            </a:xfrm>
            <a:custGeom>
              <a:rect b="b" l="l" r="r" t="t"/>
              <a:pathLst>
                <a:path extrusionOk="0" h="755" w="752">
                  <a:moveTo>
                    <a:pt x="731" y="481"/>
                  </a:moveTo>
                  <a:cubicBezTo>
                    <a:pt x="731" y="492"/>
                    <a:pt x="731" y="492"/>
                    <a:pt x="720" y="502"/>
                  </a:cubicBezTo>
                  <a:lnTo>
                    <a:pt x="731" y="492"/>
                  </a:lnTo>
                  <a:lnTo>
                    <a:pt x="731" y="481"/>
                  </a:lnTo>
                  <a:close/>
                  <a:moveTo>
                    <a:pt x="354" y="1"/>
                  </a:moveTo>
                  <a:cubicBezTo>
                    <a:pt x="330" y="1"/>
                    <a:pt x="304" y="3"/>
                    <a:pt x="279" y="8"/>
                  </a:cubicBezTo>
                  <a:cubicBezTo>
                    <a:pt x="247" y="29"/>
                    <a:pt x="227" y="40"/>
                    <a:pt x="196" y="50"/>
                  </a:cubicBezTo>
                  <a:cubicBezTo>
                    <a:pt x="145" y="70"/>
                    <a:pt x="114" y="111"/>
                    <a:pt x="83" y="152"/>
                  </a:cubicBezTo>
                  <a:cubicBezTo>
                    <a:pt x="53" y="184"/>
                    <a:pt x="21" y="225"/>
                    <a:pt x="11" y="276"/>
                  </a:cubicBezTo>
                  <a:cubicBezTo>
                    <a:pt x="11" y="307"/>
                    <a:pt x="11" y="337"/>
                    <a:pt x="1" y="379"/>
                  </a:cubicBezTo>
                  <a:cubicBezTo>
                    <a:pt x="1" y="440"/>
                    <a:pt x="21" y="502"/>
                    <a:pt x="53" y="564"/>
                  </a:cubicBezTo>
                  <a:cubicBezTo>
                    <a:pt x="73" y="584"/>
                    <a:pt x="94" y="615"/>
                    <a:pt x="114" y="636"/>
                  </a:cubicBezTo>
                  <a:cubicBezTo>
                    <a:pt x="155" y="687"/>
                    <a:pt x="217" y="718"/>
                    <a:pt x="279" y="739"/>
                  </a:cubicBezTo>
                  <a:cubicBezTo>
                    <a:pt x="289" y="739"/>
                    <a:pt x="382" y="749"/>
                    <a:pt x="382" y="749"/>
                  </a:cubicBezTo>
                  <a:cubicBezTo>
                    <a:pt x="391" y="749"/>
                    <a:pt x="464" y="739"/>
                    <a:pt x="474" y="739"/>
                  </a:cubicBezTo>
                  <a:lnTo>
                    <a:pt x="484" y="739"/>
                  </a:lnTo>
                  <a:cubicBezTo>
                    <a:pt x="484" y="739"/>
                    <a:pt x="556" y="708"/>
                    <a:pt x="567" y="708"/>
                  </a:cubicBezTo>
                  <a:lnTo>
                    <a:pt x="567" y="708"/>
                  </a:lnTo>
                  <a:cubicBezTo>
                    <a:pt x="555" y="719"/>
                    <a:pt x="523" y="755"/>
                    <a:pt x="525" y="755"/>
                  </a:cubicBezTo>
                  <a:cubicBezTo>
                    <a:pt x="527" y="755"/>
                    <a:pt x="554" y="730"/>
                    <a:pt x="638" y="646"/>
                  </a:cubicBezTo>
                  <a:cubicBezTo>
                    <a:pt x="659" y="625"/>
                    <a:pt x="679" y="605"/>
                    <a:pt x="690" y="574"/>
                  </a:cubicBezTo>
                  <a:cubicBezTo>
                    <a:pt x="700" y="574"/>
                    <a:pt x="700" y="574"/>
                    <a:pt x="700" y="564"/>
                  </a:cubicBezTo>
                  <a:cubicBezTo>
                    <a:pt x="711" y="554"/>
                    <a:pt x="711" y="533"/>
                    <a:pt x="720" y="513"/>
                  </a:cubicBezTo>
                  <a:lnTo>
                    <a:pt x="720" y="502"/>
                  </a:lnTo>
                  <a:cubicBezTo>
                    <a:pt x="741" y="461"/>
                    <a:pt x="752" y="420"/>
                    <a:pt x="752" y="379"/>
                  </a:cubicBezTo>
                  <a:cubicBezTo>
                    <a:pt x="752" y="348"/>
                    <a:pt x="741" y="317"/>
                    <a:pt x="741" y="286"/>
                  </a:cubicBezTo>
                  <a:cubicBezTo>
                    <a:pt x="731" y="235"/>
                    <a:pt x="711" y="184"/>
                    <a:pt x="669" y="152"/>
                  </a:cubicBezTo>
                  <a:cubicBezTo>
                    <a:pt x="649" y="111"/>
                    <a:pt x="608" y="70"/>
                    <a:pt x="567" y="50"/>
                  </a:cubicBezTo>
                  <a:cubicBezTo>
                    <a:pt x="526" y="19"/>
                    <a:pt x="474" y="8"/>
                    <a:pt x="423" y="8"/>
                  </a:cubicBezTo>
                  <a:cubicBezTo>
                    <a:pt x="402" y="3"/>
                    <a:pt x="379"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2"/>
            <p:cNvSpPr/>
            <p:nvPr/>
          </p:nvSpPr>
          <p:spPr>
            <a:xfrm>
              <a:off x="7411253" y="4687065"/>
              <a:ext cx="16879" cy="13727"/>
            </a:xfrm>
            <a:custGeom>
              <a:rect b="b" l="l" r="r" t="t"/>
              <a:pathLst>
                <a:path extrusionOk="0" h="479" w="589">
                  <a:moveTo>
                    <a:pt x="249" y="0"/>
                  </a:moveTo>
                  <a:cubicBezTo>
                    <a:pt x="0" y="0"/>
                    <a:pt x="2" y="478"/>
                    <a:pt x="254" y="478"/>
                  </a:cubicBezTo>
                  <a:cubicBezTo>
                    <a:pt x="281" y="478"/>
                    <a:pt x="310" y="473"/>
                    <a:pt x="341" y="462"/>
                  </a:cubicBezTo>
                  <a:cubicBezTo>
                    <a:pt x="351" y="451"/>
                    <a:pt x="372" y="451"/>
                    <a:pt x="382" y="441"/>
                  </a:cubicBezTo>
                  <a:cubicBezTo>
                    <a:pt x="588" y="369"/>
                    <a:pt x="588" y="101"/>
                    <a:pt x="382" y="30"/>
                  </a:cubicBezTo>
                  <a:cubicBezTo>
                    <a:pt x="372" y="30"/>
                    <a:pt x="351" y="19"/>
                    <a:pt x="341" y="19"/>
                  </a:cubicBezTo>
                  <a:cubicBezTo>
                    <a:pt x="307" y="6"/>
                    <a:pt x="276" y="0"/>
                    <a:pt x="2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2"/>
            <p:cNvSpPr/>
            <p:nvPr/>
          </p:nvSpPr>
          <p:spPr>
            <a:xfrm>
              <a:off x="7401854" y="4725838"/>
              <a:ext cx="29804" cy="29661"/>
            </a:xfrm>
            <a:custGeom>
              <a:rect b="b" l="l" r="r" t="t"/>
              <a:pathLst>
                <a:path extrusionOk="0" h="1035" w="1040">
                  <a:moveTo>
                    <a:pt x="488" y="0"/>
                  </a:moveTo>
                  <a:cubicBezTo>
                    <a:pt x="429" y="0"/>
                    <a:pt x="371" y="19"/>
                    <a:pt x="320" y="44"/>
                  </a:cubicBezTo>
                  <a:cubicBezTo>
                    <a:pt x="258" y="65"/>
                    <a:pt x="206" y="96"/>
                    <a:pt x="155" y="147"/>
                  </a:cubicBezTo>
                  <a:cubicBezTo>
                    <a:pt x="103" y="199"/>
                    <a:pt x="73" y="250"/>
                    <a:pt x="52" y="322"/>
                  </a:cubicBezTo>
                  <a:cubicBezTo>
                    <a:pt x="11" y="384"/>
                    <a:pt x="0" y="445"/>
                    <a:pt x="0" y="517"/>
                  </a:cubicBezTo>
                  <a:cubicBezTo>
                    <a:pt x="11" y="558"/>
                    <a:pt x="11" y="610"/>
                    <a:pt x="21" y="651"/>
                  </a:cubicBezTo>
                  <a:cubicBezTo>
                    <a:pt x="42" y="743"/>
                    <a:pt x="93" y="816"/>
                    <a:pt x="155" y="887"/>
                  </a:cubicBezTo>
                  <a:cubicBezTo>
                    <a:pt x="186" y="908"/>
                    <a:pt x="227" y="939"/>
                    <a:pt x="258" y="960"/>
                  </a:cubicBezTo>
                  <a:cubicBezTo>
                    <a:pt x="340" y="1011"/>
                    <a:pt x="422" y="1031"/>
                    <a:pt x="515" y="1031"/>
                  </a:cubicBezTo>
                  <a:cubicBezTo>
                    <a:pt x="528" y="1033"/>
                    <a:pt x="541" y="1034"/>
                    <a:pt x="554" y="1034"/>
                  </a:cubicBezTo>
                  <a:cubicBezTo>
                    <a:pt x="613" y="1034"/>
                    <a:pt x="670" y="1016"/>
                    <a:pt x="720" y="990"/>
                  </a:cubicBezTo>
                  <a:cubicBezTo>
                    <a:pt x="782" y="969"/>
                    <a:pt x="834" y="939"/>
                    <a:pt x="885" y="887"/>
                  </a:cubicBezTo>
                  <a:cubicBezTo>
                    <a:pt x="937" y="836"/>
                    <a:pt x="967" y="784"/>
                    <a:pt x="998" y="723"/>
                  </a:cubicBezTo>
                  <a:cubicBezTo>
                    <a:pt x="1029" y="661"/>
                    <a:pt x="1039" y="589"/>
                    <a:pt x="1039" y="517"/>
                  </a:cubicBezTo>
                  <a:cubicBezTo>
                    <a:pt x="1029" y="476"/>
                    <a:pt x="1029" y="425"/>
                    <a:pt x="1019" y="384"/>
                  </a:cubicBezTo>
                  <a:cubicBezTo>
                    <a:pt x="998" y="291"/>
                    <a:pt x="946" y="219"/>
                    <a:pt x="885" y="158"/>
                  </a:cubicBezTo>
                  <a:cubicBezTo>
                    <a:pt x="854" y="126"/>
                    <a:pt x="813" y="96"/>
                    <a:pt x="782" y="75"/>
                  </a:cubicBezTo>
                  <a:cubicBezTo>
                    <a:pt x="700" y="23"/>
                    <a:pt x="617" y="3"/>
                    <a:pt x="525" y="3"/>
                  </a:cubicBezTo>
                  <a:cubicBezTo>
                    <a:pt x="513" y="1"/>
                    <a:pt x="500" y="0"/>
                    <a:pt x="4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2"/>
            <p:cNvSpPr/>
            <p:nvPr/>
          </p:nvSpPr>
          <p:spPr>
            <a:xfrm>
              <a:off x="7497913" y="4577708"/>
              <a:ext cx="19774" cy="19573"/>
            </a:xfrm>
            <a:custGeom>
              <a:rect b="b" l="l" r="r" t="t"/>
              <a:pathLst>
                <a:path extrusionOk="0" h="683" w="690">
                  <a:moveTo>
                    <a:pt x="350" y="0"/>
                  </a:moveTo>
                  <a:cubicBezTo>
                    <a:pt x="299" y="0"/>
                    <a:pt x="258" y="10"/>
                    <a:pt x="217" y="31"/>
                  </a:cubicBezTo>
                  <a:cubicBezTo>
                    <a:pt x="176" y="41"/>
                    <a:pt x="135" y="62"/>
                    <a:pt x="103" y="92"/>
                  </a:cubicBezTo>
                  <a:cubicBezTo>
                    <a:pt x="73" y="133"/>
                    <a:pt x="52" y="165"/>
                    <a:pt x="32" y="206"/>
                  </a:cubicBezTo>
                  <a:cubicBezTo>
                    <a:pt x="11" y="247"/>
                    <a:pt x="1" y="288"/>
                    <a:pt x="1" y="339"/>
                  </a:cubicBezTo>
                  <a:cubicBezTo>
                    <a:pt x="11" y="370"/>
                    <a:pt x="11" y="401"/>
                    <a:pt x="11" y="432"/>
                  </a:cubicBezTo>
                  <a:cubicBezTo>
                    <a:pt x="32" y="494"/>
                    <a:pt x="62" y="535"/>
                    <a:pt x="103" y="586"/>
                  </a:cubicBezTo>
                  <a:lnTo>
                    <a:pt x="176" y="638"/>
                  </a:lnTo>
                  <a:cubicBezTo>
                    <a:pt x="227" y="668"/>
                    <a:pt x="289" y="679"/>
                    <a:pt x="350" y="679"/>
                  </a:cubicBezTo>
                  <a:cubicBezTo>
                    <a:pt x="361" y="681"/>
                    <a:pt x="372" y="683"/>
                    <a:pt x="383" y="683"/>
                  </a:cubicBezTo>
                  <a:cubicBezTo>
                    <a:pt x="413" y="683"/>
                    <a:pt x="443" y="673"/>
                    <a:pt x="474" y="658"/>
                  </a:cubicBezTo>
                  <a:cubicBezTo>
                    <a:pt x="515" y="638"/>
                    <a:pt x="556" y="617"/>
                    <a:pt x="587" y="586"/>
                  </a:cubicBezTo>
                  <a:cubicBezTo>
                    <a:pt x="618" y="555"/>
                    <a:pt x="649" y="514"/>
                    <a:pt x="659" y="473"/>
                  </a:cubicBezTo>
                  <a:cubicBezTo>
                    <a:pt x="679" y="432"/>
                    <a:pt x="690" y="391"/>
                    <a:pt x="690" y="339"/>
                  </a:cubicBezTo>
                  <a:lnTo>
                    <a:pt x="679" y="247"/>
                  </a:lnTo>
                  <a:cubicBezTo>
                    <a:pt x="659" y="195"/>
                    <a:pt x="628" y="144"/>
                    <a:pt x="587" y="103"/>
                  </a:cubicBezTo>
                  <a:lnTo>
                    <a:pt x="525" y="41"/>
                  </a:lnTo>
                  <a:cubicBezTo>
                    <a:pt x="464" y="10"/>
                    <a:pt x="412"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2"/>
            <p:cNvSpPr/>
            <p:nvPr/>
          </p:nvSpPr>
          <p:spPr>
            <a:xfrm>
              <a:off x="7482323" y="4529363"/>
              <a:ext cx="23012" cy="17710"/>
            </a:xfrm>
            <a:custGeom>
              <a:rect b="b" l="l" r="r" t="t"/>
              <a:pathLst>
                <a:path extrusionOk="0" h="618" w="803">
                  <a:moveTo>
                    <a:pt x="401" y="1"/>
                  </a:moveTo>
                  <a:cubicBezTo>
                    <a:pt x="10" y="1"/>
                    <a:pt x="0" y="618"/>
                    <a:pt x="401" y="618"/>
                  </a:cubicBezTo>
                  <a:cubicBezTo>
                    <a:pt x="802" y="618"/>
                    <a:pt x="802" y="1"/>
                    <a:pt x="4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2"/>
            <p:cNvSpPr/>
            <p:nvPr/>
          </p:nvSpPr>
          <p:spPr>
            <a:xfrm>
              <a:off x="7515021" y="4527872"/>
              <a:ext cx="32727" cy="25677"/>
            </a:xfrm>
            <a:custGeom>
              <a:rect b="b" l="l" r="r" t="t"/>
              <a:pathLst>
                <a:path extrusionOk="0" h="896" w="1142">
                  <a:moveTo>
                    <a:pt x="576" y="1"/>
                  </a:moveTo>
                  <a:cubicBezTo>
                    <a:pt x="0" y="1"/>
                    <a:pt x="0" y="896"/>
                    <a:pt x="566" y="896"/>
                  </a:cubicBezTo>
                  <a:cubicBezTo>
                    <a:pt x="1142" y="896"/>
                    <a:pt x="1142" y="1"/>
                    <a:pt x="5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2"/>
            <p:cNvSpPr/>
            <p:nvPr/>
          </p:nvSpPr>
          <p:spPr>
            <a:xfrm>
              <a:off x="7449883" y="4639637"/>
              <a:ext cx="15045" cy="14988"/>
            </a:xfrm>
            <a:custGeom>
              <a:rect b="b" l="l" r="r" t="t"/>
              <a:pathLst>
                <a:path extrusionOk="0" h="523" w="525">
                  <a:moveTo>
                    <a:pt x="242" y="1"/>
                  </a:moveTo>
                  <a:cubicBezTo>
                    <a:pt x="227" y="1"/>
                    <a:pt x="212" y="3"/>
                    <a:pt x="196" y="8"/>
                  </a:cubicBezTo>
                  <a:cubicBezTo>
                    <a:pt x="175" y="8"/>
                    <a:pt x="155" y="8"/>
                    <a:pt x="145" y="19"/>
                  </a:cubicBezTo>
                  <a:cubicBezTo>
                    <a:pt x="114" y="29"/>
                    <a:pt x="93" y="49"/>
                    <a:pt x="73" y="70"/>
                  </a:cubicBezTo>
                  <a:lnTo>
                    <a:pt x="31" y="111"/>
                  </a:lnTo>
                  <a:cubicBezTo>
                    <a:pt x="31" y="132"/>
                    <a:pt x="22" y="142"/>
                    <a:pt x="11" y="163"/>
                  </a:cubicBezTo>
                  <a:cubicBezTo>
                    <a:pt x="1" y="193"/>
                    <a:pt x="1" y="225"/>
                    <a:pt x="11" y="255"/>
                  </a:cubicBezTo>
                  <a:cubicBezTo>
                    <a:pt x="11" y="286"/>
                    <a:pt x="22" y="307"/>
                    <a:pt x="31" y="337"/>
                  </a:cubicBezTo>
                  <a:cubicBezTo>
                    <a:pt x="42" y="348"/>
                    <a:pt x="42" y="358"/>
                    <a:pt x="52" y="369"/>
                  </a:cubicBezTo>
                  <a:lnTo>
                    <a:pt x="52" y="389"/>
                  </a:lnTo>
                  <a:lnTo>
                    <a:pt x="63" y="389"/>
                  </a:lnTo>
                  <a:cubicBezTo>
                    <a:pt x="73" y="420"/>
                    <a:pt x="114" y="461"/>
                    <a:pt x="145" y="481"/>
                  </a:cubicBezTo>
                  <a:cubicBezTo>
                    <a:pt x="165" y="481"/>
                    <a:pt x="186" y="492"/>
                    <a:pt x="207" y="502"/>
                  </a:cubicBezTo>
                  <a:cubicBezTo>
                    <a:pt x="216" y="502"/>
                    <a:pt x="227" y="513"/>
                    <a:pt x="237" y="513"/>
                  </a:cubicBezTo>
                  <a:cubicBezTo>
                    <a:pt x="268" y="522"/>
                    <a:pt x="299" y="522"/>
                    <a:pt x="330" y="522"/>
                  </a:cubicBezTo>
                  <a:cubicBezTo>
                    <a:pt x="351" y="522"/>
                    <a:pt x="371" y="513"/>
                    <a:pt x="392" y="502"/>
                  </a:cubicBezTo>
                  <a:cubicBezTo>
                    <a:pt x="412" y="492"/>
                    <a:pt x="443" y="481"/>
                    <a:pt x="463" y="461"/>
                  </a:cubicBezTo>
                  <a:cubicBezTo>
                    <a:pt x="474" y="440"/>
                    <a:pt x="484" y="430"/>
                    <a:pt x="495" y="410"/>
                  </a:cubicBezTo>
                  <a:cubicBezTo>
                    <a:pt x="504" y="399"/>
                    <a:pt x="504" y="379"/>
                    <a:pt x="515" y="358"/>
                  </a:cubicBezTo>
                  <a:cubicBezTo>
                    <a:pt x="525" y="328"/>
                    <a:pt x="525" y="296"/>
                    <a:pt x="525" y="266"/>
                  </a:cubicBezTo>
                  <a:cubicBezTo>
                    <a:pt x="525" y="245"/>
                    <a:pt x="515" y="214"/>
                    <a:pt x="495" y="184"/>
                  </a:cubicBezTo>
                  <a:cubicBezTo>
                    <a:pt x="495" y="184"/>
                    <a:pt x="495" y="173"/>
                    <a:pt x="484" y="173"/>
                  </a:cubicBezTo>
                  <a:cubicBezTo>
                    <a:pt x="484" y="163"/>
                    <a:pt x="484" y="152"/>
                    <a:pt x="474" y="142"/>
                  </a:cubicBezTo>
                  <a:cubicBezTo>
                    <a:pt x="463" y="122"/>
                    <a:pt x="443" y="91"/>
                    <a:pt x="412" y="81"/>
                  </a:cubicBezTo>
                  <a:cubicBezTo>
                    <a:pt x="412" y="70"/>
                    <a:pt x="402" y="60"/>
                    <a:pt x="392" y="60"/>
                  </a:cubicBezTo>
                  <a:lnTo>
                    <a:pt x="371" y="49"/>
                  </a:lnTo>
                  <a:cubicBezTo>
                    <a:pt x="360" y="40"/>
                    <a:pt x="351" y="40"/>
                    <a:pt x="340" y="29"/>
                  </a:cubicBezTo>
                  <a:cubicBezTo>
                    <a:pt x="319" y="29"/>
                    <a:pt x="299" y="19"/>
                    <a:pt x="289" y="8"/>
                  </a:cubicBezTo>
                  <a:cubicBezTo>
                    <a:pt x="273" y="3"/>
                    <a:pt x="258" y="1"/>
                    <a:pt x="2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2"/>
            <p:cNvSpPr/>
            <p:nvPr/>
          </p:nvSpPr>
          <p:spPr>
            <a:xfrm>
              <a:off x="7427788" y="4599201"/>
              <a:ext cx="21550" cy="21235"/>
            </a:xfrm>
            <a:custGeom>
              <a:rect b="b" l="l" r="r" t="t"/>
              <a:pathLst>
                <a:path extrusionOk="0" h="741" w="752">
                  <a:moveTo>
                    <a:pt x="371" y="0"/>
                  </a:moveTo>
                  <a:cubicBezTo>
                    <a:pt x="340" y="0"/>
                    <a:pt x="309" y="0"/>
                    <a:pt x="278" y="11"/>
                  </a:cubicBezTo>
                  <a:cubicBezTo>
                    <a:pt x="217" y="32"/>
                    <a:pt x="155" y="62"/>
                    <a:pt x="114" y="103"/>
                  </a:cubicBezTo>
                  <a:cubicBezTo>
                    <a:pt x="73" y="134"/>
                    <a:pt x="52" y="176"/>
                    <a:pt x="32" y="227"/>
                  </a:cubicBezTo>
                  <a:cubicBezTo>
                    <a:pt x="11" y="268"/>
                    <a:pt x="0" y="320"/>
                    <a:pt x="0" y="371"/>
                  </a:cubicBezTo>
                  <a:cubicBezTo>
                    <a:pt x="0" y="422"/>
                    <a:pt x="11" y="463"/>
                    <a:pt x="32" y="514"/>
                  </a:cubicBezTo>
                  <a:cubicBezTo>
                    <a:pt x="41" y="556"/>
                    <a:pt x="73" y="597"/>
                    <a:pt x="103" y="638"/>
                  </a:cubicBezTo>
                  <a:cubicBezTo>
                    <a:pt x="144" y="669"/>
                    <a:pt x="185" y="700"/>
                    <a:pt x="227" y="710"/>
                  </a:cubicBezTo>
                  <a:cubicBezTo>
                    <a:pt x="268" y="731"/>
                    <a:pt x="320" y="741"/>
                    <a:pt x="371" y="741"/>
                  </a:cubicBezTo>
                  <a:cubicBezTo>
                    <a:pt x="422" y="741"/>
                    <a:pt x="473" y="731"/>
                    <a:pt x="514" y="710"/>
                  </a:cubicBezTo>
                  <a:cubicBezTo>
                    <a:pt x="535" y="710"/>
                    <a:pt x="556" y="700"/>
                    <a:pt x="576" y="690"/>
                  </a:cubicBezTo>
                  <a:cubicBezTo>
                    <a:pt x="597" y="679"/>
                    <a:pt x="628" y="658"/>
                    <a:pt x="649" y="638"/>
                  </a:cubicBezTo>
                  <a:cubicBezTo>
                    <a:pt x="690" y="597"/>
                    <a:pt x="720" y="546"/>
                    <a:pt x="731" y="494"/>
                  </a:cubicBezTo>
                  <a:cubicBezTo>
                    <a:pt x="731" y="484"/>
                    <a:pt x="731" y="484"/>
                    <a:pt x="741" y="484"/>
                  </a:cubicBezTo>
                  <a:cubicBezTo>
                    <a:pt x="741" y="473"/>
                    <a:pt x="751" y="422"/>
                    <a:pt x="751" y="391"/>
                  </a:cubicBezTo>
                  <a:lnTo>
                    <a:pt x="751" y="371"/>
                  </a:lnTo>
                  <a:cubicBezTo>
                    <a:pt x="741" y="340"/>
                    <a:pt x="741" y="309"/>
                    <a:pt x="731" y="268"/>
                  </a:cubicBezTo>
                  <a:cubicBezTo>
                    <a:pt x="720" y="206"/>
                    <a:pt x="690" y="155"/>
                    <a:pt x="638" y="103"/>
                  </a:cubicBezTo>
                  <a:cubicBezTo>
                    <a:pt x="617" y="83"/>
                    <a:pt x="587" y="62"/>
                    <a:pt x="566" y="52"/>
                  </a:cubicBezTo>
                  <a:cubicBezTo>
                    <a:pt x="505" y="11"/>
                    <a:pt x="443"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2"/>
            <p:cNvSpPr/>
            <p:nvPr/>
          </p:nvSpPr>
          <p:spPr>
            <a:xfrm>
              <a:off x="7498228" y="4696436"/>
              <a:ext cx="23299" cy="23327"/>
            </a:xfrm>
            <a:custGeom>
              <a:rect b="b" l="l" r="r" t="t"/>
              <a:pathLst>
                <a:path extrusionOk="0" h="814" w="813">
                  <a:moveTo>
                    <a:pt x="412" y="1"/>
                  </a:moveTo>
                  <a:cubicBezTo>
                    <a:pt x="370" y="11"/>
                    <a:pt x="339" y="11"/>
                    <a:pt x="298" y="11"/>
                  </a:cubicBezTo>
                  <a:lnTo>
                    <a:pt x="206" y="52"/>
                  </a:lnTo>
                  <a:cubicBezTo>
                    <a:pt x="154" y="83"/>
                    <a:pt x="124" y="114"/>
                    <a:pt x="92" y="155"/>
                  </a:cubicBezTo>
                  <a:cubicBezTo>
                    <a:pt x="51" y="196"/>
                    <a:pt x="31" y="247"/>
                    <a:pt x="21" y="299"/>
                  </a:cubicBezTo>
                  <a:lnTo>
                    <a:pt x="10" y="402"/>
                  </a:lnTo>
                  <a:cubicBezTo>
                    <a:pt x="0" y="474"/>
                    <a:pt x="21" y="546"/>
                    <a:pt x="62" y="608"/>
                  </a:cubicBezTo>
                  <a:cubicBezTo>
                    <a:pt x="62" y="608"/>
                    <a:pt x="62" y="618"/>
                    <a:pt x="72" y="618"/>
                  </a:cubicBezTo>
                  <a:cubicBezTo>
                    <a:pt x="134" y="741"/>
                    <a:pt x="268" y="813"/>
                    <a:pt x="401" y="813"/>
                  </a:cubicBezTo>
                  <a:cubicBezTo>
                    <a:pt x="535" y="813"/>
                    <a:pt x="668" y="741"/>
                    <a:pt x="741" y="628"/>
                  </a:cubicBezTo>
                  <a:cubicBezTo>
                    <a:pt x="741" y="618"/>
                    <a:pt x="751" y="608"/>
                    <a:pt x="751" y="608"/>
                  </a:cubicBezTo>
                  <a:cubicBezTo>
                    <a:pt x="782" y="556"/>
                    <a:pt x="792" y="515"/>
                    <a:pt x="802" y="453"/>
                  </a:cubicBezTo>
                  <a:cubicBezTo>
                    <a:pt x="812" y="402"/>
                    <a:pt x="812" y="350"/>
                    <a:pt x="792" y="299"/>
                  </a:cubicBezTo>
                  <a:cubicBezTo>
                    <a:pt x="782" y="268"/>
                    <a:pt x="761" y="238"/>
                    <a:pt x="751" y="206"/>
                  </a:cubicBezTo>
                  <a:cubicBezTo>
                    <a:pt x="720" y="145"/>
                    <a:pt x="668" y="94"/>
                    <a:pt x="607" y="62"/>
                  </a:cubicBezTo>
                  <a:lnTo>
                    <a:pt x="607" y="52"/>
                  </a:lnTo>
                  <a:cubicBezTo>
                    <a:pt x="597" y="52"/>
                    <a:pt x="576" y="42"/>
                    <a:pt x="556" y="32"/>
                  </a:cubicBezTo>
                  <a:cubicBezTo>
                    <a:pt x="514" y="11"/>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2"/>
            <p:cNvSpPr/>
            <p:nvPr/>
          </p:nvSpPr>
          <p:spPr>
            <a:xfrm>
              <a:off x="7452548" y="4726813"/>
              <a:ext cx="16249" cy="16220"/>
            </a:xfrm>
            <a:custGeom>
              <a:rect b="b" l="l" r="r" t="t"/>
              <a:pathLst>
                <a:path extrusionOk="0" h="566" w="567">
                  <a:moveTo>
                    <a:pt x="278" y="0"/>
                  </a:moveTo>
                  <a:cubicBezTo>
                    <a:pt x="247" y="0"/>
                    <a:pt x="206" y="10"/>
                    <a:pt x="175" y="21"/>
                  </a:cubicBezTo>
                  <a:cubicBezTo>
                    <a:pt x="134" y="41"/>
                    <a:pt x="114" y="51"/>
                    <a:pt x="82" y="82"/>
                  </a:cubicBezTo>
                  <a:cubicBezTo>
                    <a:pt x="52" y="113"/>
                    <a:pt x="31" y="133"/>
                    <a:pt x="21" y="175"/>
                  </a:cubicBezTo>
                  <a:cubicBezTo>
                    <a:pt x="11" y="206"/>
                    <a:pt x="0" y="247"/>
                    <a:pt x="0" y="277"/>
                  </a:cubicBezTo>
                  <a:cubicBezTo>
                    <a:pt x="0" y="309"/>
                    <a:pt x="11" y="329"/>
                    <a:pt x="11" y="360"/>
                  </a:cubicBezTo>
                  <a:cubicBezTo>
                    <a:pt x="21" y="401"/>
                    <a:pt x="52" y="442"/>
                    <a:pt x="82" y="483"/>
                  </a:cubicBezTo>
                  <a:cubicBezTo>
                    <a:pt x="103" y="494"/>
                    <a:pt x="123" y="504"/>
                    <a:pt x="134" y="524"/>
                  </a:cubicBezTo>
                  <a:cubicBezTo>
                    <a:pt x="185" y="545"/>
                    <a:pt x="226" y="565"/>
                    <a:pt x="278" y="565"/>
                  </a:cubicBezTo>
                  <a:cubicBezTo>
                    <a:pt x="319" y="565"/>
                    <a:pt x="350" y="555"/>
                    <a:pt x="391" y="535"/>
                  </a:cubicBezTo>
                  <a:cubicBezTo>
                    <a:pt x="422" y="524"/>
                    <a:pt x="453" y="504"/>
                    <a:pt x="473" y="483"/>
                  </a:cubicBezTo>
                  <a:cubicBezTo>
                    <a:pt x="504" y="453"/>
                    <a:pt x="525" y="421"/>
                    <a:pt x="535" y="391"/>
                  </a:cubicBezTo>
                  <a:cubicBezTo>
                    <a:pt x="555" y="360"/>
                    <a:pt x="566" y="319"/>
                    <a:pt x="555" y="277"/>
                  </a:cubicBezTo>
                  <a:lnTo>
                    <a:pt x="555" y="206"/>
                  </a:lnTo>
                  <a:cubicBezTo>
                    <a:pt x="535" y="165"/>
                    <a:pt x="514" y="124"/>
                    <a:pt x="484" y="82"/>
                  </a:cubicBezTo>
                  <a:cubicBezTo>
                    <a:pt x="463" y="72"/>
                    <a:pt x="443" y="51"/>
                    <a:pt x="422" y="41"/>
                  </a:cubicBezTo>
                  <a:cubicBezTo>
                    <a:pt x="381" y="10"/>
                    <a:pt x="32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2"/>
            <p:cNvSpPr/>
            <p:nvPr/>
          </p:nvSpPr>
          <p:spPr>
            <a:xfrm>
              <a:off x="7423375" y="4688784"/>
              <a:ext cx="16535" cy="16163"/>
            </a:xfrm>
            <a:custGeom>
              <a:rect b="b" l="l" r="r" t="t"/>
              <a:pathLst>
                <a:path extrusionOk="0" h="564" w="577">
                  <a:moveTo>
                    <a:pt x="278" y="0"/>
                  </a:moveTo>
                  <a:cubicBezTo>
                    <a:pt x="247" y="0"/>
                    <a:pt x="227" y="0"/>
                    <a:pt x="195" y="11"/>
                  </a:cubicBezTo>
                  <a:cubicBezTo>
                    <a:pt x="165" y="21"/>
                    <a:pt x="134" y="32"/>
                    <a:pt x="103" y="52"/>
                  </a:cubicBezTo>
                  <a:cubicBezTo>
                    <a:pt x="72" y="73"/>
                    <a:pt x="52" y="103"/>
                    <a:pt x="42" y="134"/>
                  </a:cubicBezTo>
                  <a:lnTo>
                    <a:pt x="10" y="196"/>
                  </a:lnTo>
                  <a:cubicBezTo>
                    <a:pt x="1" y="227"/>
                    <a:pt x="1" y="268"/>
                    <a:pt x="1" y="299"/>
                  </a:cubicBezTo>
                  <a:cubicBezTo>
                    <a:pt x="1" y="329"/>
                    <a:pt x="10" y="350"/>
                    <a:pt x="21" y="370"/>
                  </a:cubicBezTo>
                  <a:cubicBezTo>
                    <a:pt x="31" y="402"/>
                    <a:pt x="52" y="432"/>
                    <a:pt x="83" y="453"/>
                  </a:cubicBezTo>
                  <a:cubicBezTo>
                    <a:pt x="93" y="473"/>
                    <a:pt x="113" y="484"/>
                    <a:pt x="134" y="494"/>
                  </a:cubicBezTo>
                  <a:cubicBezTo>
                    <a:pt x="134" y="499"/>
                    <a:pt x="136" y="499"/>
                    <a:pt x="139" y="499"/>
                  </a:cubicBezTo>
                  <a:cubicBezTo>
                    <a:pt x="142" y="499"/>
                    <a:pt x="144" y="499"/>
                    <a:pt x="144" y="505"/>
                  </a:cubicBezTo>
                  <a:cubicBezTo>
                    <a:pt x="154" y="505"/>
                    <a:pt x="154" y="525"/>
                    <a:pt x="175" y="525"/>
                  </a:cubicBezTo>
                  <a:cubicBezTo>
                    <a:pt x="206" y="546"/>
                    <a:pt x="237" y="556"/>
                    <a:pt x="268" y="556"/>
                  </a:cubicBezTo>
                  <a:cubicBezTo>
                    <a:pt x="288" y="561"/>
                    <a:pt x="306" y="564"/>
                    <a:pt x="324" y="564"/>
                  </a:cubicBezTo>
                  <a:cubicBezTo>
                    <a:pt x="342" y="564"/>
                    <a:pt x="360" y="561"/>
                    <a:pt x="381" y="556"/>
                  </a:cubicBezTo>
                  <a:cubicBezTo>
                    <a:pt x="412" y="546"/>
                    <a:pt x="442" y="535"/>
                    <a:pt x="474" y="505"/>
                  </a:cubicBezTo>
                  <a:cubicBezTo>
                    <a:pt x="504" y="494"/>
                    <a:pt x="525" y="463"/>
                    <a:pt x="535" y="432"/>
                  </a:cubicBezTo>
                  <a:cubicBezTo>
                    <a:pt x="566" y="391"/>
                    <a:pt x="576" y="350"/>
                    <a:pt x="576" y="299"/>
                  </a:cubicBezTo>
                  <a:lnTo>
                    <a:pt x="576" y="288"/>
                  </a:lnTo>
                  <a:cubicBezTo>
                    <a:pt x="576" y="268"/>
                    <a:pt x="576" y="237"/>
                    <a:pt x="566" y="217"/>
                  </a:cubicBezTo>
                  <a:cubicBezTo>
                    <a:pt x="556" y="185"/>
                    <a:pt x="545" y="165"/>
                    <a:pt x="535" y="144"/>
                  </a:cubicBezTo>
                  <a:cubicBezTo>
                    <a:pt x="515" y="103"/>
                    <a:pt x="474" y="62"/>
                    <a:pt x="432" y="41"/>
                  </a:cubicBezTo>
                  <a:cubicBezTo>
                    <a:pt x="371" y="11"/>
                    <a:pt x="350"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2"/>
            <p:cNvSpPr/>
            <p:nvPr/>
          </p:nvSpPr>
          <p:spPr>
            <a:xfrm>
              <a:off x="7279257" y="4470128"/>
              <a:ext cx="13584" cy="13297"/>
            </a:xfrm>
            <a:custGeom>
              <a:rect b="b" l="l" r="r" t="t"/>
              <a:pathLst>
                <a:path extrusionOk="0" h="464" w="474">
                  <a:moveTo>
                    <a:pt x="238" y="1"/>
                  </a:moveTo>
                  <a:cubicBezTo>
                    <a:pt x="217" y="1"/>
                    <a:pt x="197" y="11"/>
                    <a:pt x="176" y="11"/>
                  </a:cubicBezTo>
                  <a:cubicBezTo>
                    <a:pt x="135" y="21"/>
                    <a:pt x="104" y="42"/>
                    <a:pt x="73" y="73"/>
                  </a:cubicBezTo>
                  <a:cubicBezTo>
                    <a:pt x="63" y="83"/>
                    <a:pt x="53" y="103"/>
                    <a:pt x="32" y="114"/>
                  </a:cubicBezTo>
                  <a:cubicBezTo>
                    <a:pt x="12" y="155"/>
                    <a:pt x="1" y="186"/>
                    <a:pt x="1" y="237"/>
                  </a:cubicBezTo>
                  <a:cubicBezTo>
                    <a:pt x="1" y="268"/>
                    <a:pt x="12" y="299"/>
                    <a:pt x="21" y="320"/>
                  </a:cubicBezTo>
                  <a:cubicBezTo>
                    <a:pt x="32" y="350"/>
                    <a:pt x="53" y="381"/>
                    <a:pt x="73" y="402"/>
                  </a:cubicBezTo>
                  <a:cubicBezTo>
                    <a:pt x="94" y="423"/>
                    <a:pt x="114" y="432"/>
                    <a:pt x="145" y="443"/>
                  </a:cubicBezTo>
                  <a:cubicBezTo>
                    <a:pt x="176" y="464"/>
                    <a:pt x="207" y="464"/>
                    <a:pt x="238" y="464"/>
                  </a:cubicBezTo>
                  <a:cubicBezTo>
                    <a:pt x="258" y="464"/>
                    <a:pt x="279" y="464"/>
                    <a:pt x="300" y="453"/>
                  </a:cubicBezTo>
                  <a:cubicBezTo>
                    <a:pt x="341" y="443"/>
                    <a:pt x="371" y="423"/>
                    <a:pt x="402" y="402"/>
                  </a:cubicBezTo>
                  <a:cubicBezTo>
                    <a:pt x="412" y="381"/>
                    <a:pt x="423" y="371"/>
                    <a:pt x="433" y="350"/>
                  </a:cubicBezTo>
                  <a:cubicBezTo>
                    <a:pt x="464" y="320"/>
                    <a:pt x="474" y="279"/>
                    <a:pt x="474" y="237"/>
                  </a:cubicBezTo>
                  <a:cubicBezTo>
                    <a:pt x="474" y="206"/>
                    <a:pt x="464" y="176"/>
                    <a:pt x="453" y="145"/>
                  </a:cubicBezTo>
                  <a:cubicBezTo>
                    <a:pt x="443" y="114"/>
                    <a:pt x="423" y="94"/>
                    <a:pt x="402" y="73"/>
                  </a:cubicBezTo>
                  <a:cubicBezTo>
                    <a:pt x="382" y="42"/>
                    <a:pt x="361" y="32"/>
                    <a:pt x="330" y="21"/>
                  </a:cubicBezTo>
                  <a:cubicBezTo>
                    <a:pt x="300" y="11"/>
                    <a:pt x="268"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2"/>
            <p:cNvSpPr/>
            <p:nvPr/>
          </p:nvSpPr>
          <p:spPr>
            <a:xfrm>
              <a:off x="7330268" y="4474254"/>
              <a:ext cx="14759" cy="14759"/>
            </a:xfrm>
            <a:custGeom>
              <a:rect b="b" l="l" r="r" t="t"/>
              <a:pathLst>
                <a:path extrusionOk="0" h="515" w="515">
                  <a:moveTo>
                    <a:pt x="257" y="1"/>
                  </a:moveTo>
                  <a:cubicBezTo>
                    <a:pt x="236" y="11"/>
                    <a:pt x="206" y="11"/>
                    <a:pt x="185" y="11"/>
                  </a:cubicBezTo>
                  <a:cubicBezTo>
                    <a:pt x="144" y="21"/>
                    <a:pt x="103" y="42"/>
                    <a:pt x="72" y="73"/>
                  </a:cubicBezTo>
                  <a:cubicBezTo>
                    <a:pt x="62" y="93"/>
                    <a:pt x="51" y="114"/>
                    <a:pt x="31" y="124"/>
                  </a:cubicBezTo>
                  <a:cubicBezTo>
                    <a:pt x="10" y="165"/>
                    <a:pt x="0" y="206"/>
                    <a:pt x="0" y="258"/>
                  </a:cubicBezTo>
                  <a:cubicBezTo>
                    <a:pt x="0" y="288"/>
                    <a:pt x="10" y="330"/>
                    <a:pt x="21" y="361"/>
                  </a:cubicBezTo>
                  <a:cubicBezTo>
                    <a:pt x="31" y="391"/>
                    <a:pt x="51" y="412"/>
                    <a:pt x="72" y="443"/>
                  </a:cubicBezTo>
                  <a:cubicBezTo>
                    <a:pt x="92" y="464"/>
                    <a:pt x="124" y="484"/>
                    <a:pt x="154" y="494"/>
                  </a:cubicBezTo>
                  <a:cubicBezTo>
                    <a:pt x="185" y="505"/>
                    <a:pt x="216" y="515"/>
                    <a:pt x="257" y="515"/>
                  </a:cubicBezTo>
                  <a:cubicBezTo>
                    <a:pt x="277" y="515"/>
                    <a:pt x="298" y="505"/>
                    <a:pt x="319" y="505"/>
                  </a:cubicBezTo>
                  <a:cubicBezTo>
                    <a:pt x="370" y="494"/>
                    <a:pt x="401" y="474"/>
                    <a:pt x="432" y="443"/>
                  </a:cubicBezTo>
                  <a:cubicBezTo>
                    <a:pt x="453" y="423"/>
                    <a:pt x="463" y="402"/>
                    <a:pt x="473" y="391"/>
                  </a:cubicBezTo>
                  <a:cubicBezTo>
                    <a:pt x="494" y="350"/>
                    <a:pt x="514" y="309"/>
                    <a:pt x="514" y="258"/>
                  </a:cubicBezTo>
                  <a:cubicBezTo>
                    <a:pt x="514" y="227"/>
                    <a:pt x="504" y="186"/>
                    <a:pt x="483" y="165"/>
                  </a:cubicBezTo>
                  <a:cubicBezTo>
                    <a:pt x="473" y="124"/>
                    <a:pt x="463" y="103"/>
                    <a:pt x="432" y="83"/>
                  </a:cubicBezTo>
                  <a:cubicBezTo>
                    <a:pt x="412" y="52"/>
                    <a:pt x="380" y="32"/>
                    <a:pt x="350" y="21"/>
                  </a:cubicBezTo>
                  <a:cubicBezTo>
                    <a:pt x="319"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2"/>
            <p:cNvSpPr/>
            <p:nvPr/>
          </p:nvSpPr>
          <p:spPr>
            <a:xfrm>
              <a:off x="7304333" y="4516553"/>
              <a:ext cx="10030" cy="9744"/>
            </a:xfrm>
            <a:custGeom>
              <a:rect b="b" l="l" r="r" t="t"/>
              <a:pathLst>
                <a:path extrusionOk="0" h="340" w="350">
                  <a:moveTo>
                    <a:pt x="175" y="0"/>
                  </a:moveTo>
                  <a:cubicBezTo>
                    <a:pt x="88" y="0"/>
                    <a:pt x="0" y="57"/>
                    <a:pt x="0" y="170"/>
                  </a:cubicBezTo>
                  <a:cubicBezTo>
                    <a:pt x="0" y="283"/>
                    <a:pt x="88" y="339"/>
                    <a:pt x="175" y="339"/>
                  </a:cubicBezTo>
                  <a:cubicBezTo>
                    <a:pt x="263" y="339"/>
                    <a:pt x="350" y="283"/>
                    <a:pt x="350" y="170"/>
                  </a:cubicBezTo>
                  <a:cubicBezTo>
                    <a:pt x="350" y="57"/>
                    <a:pt x="263"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2"/>
            <p:cNvSpPr/>
            <p:nvPr/>
          </p:nvSpPr>
          <p:spPr>
            <a:xfrm>
              <a:off x="7349984" y="4515406"/>
              <a:ext cx="18599" cy="16851"/>
            </a:xfrm>
            <a:custGeom>
              <a:rect b="b" l="l" r="r" t="t"/>
              <a:pathLst>
                <a:path extrusionOk="0" h="588" w="649">
                  <a:moveTo>
                    <a:pt x="294" y="0"/>
                  </a:moveTo>
                  <a:cubicBezTo>
                    <a:pt x="282" y="0"/>
                    <a:pt x="270" y="1"/>
                    <a:pt x="258" y="4"/>
                  </a:cubicBezTo>
                  <a:cubicBezTo>
                    <a:pt x="227" y="4"/>
                    <a:pt x="186" y="15"/>
                    <a:pt x="155" y="45"/>
                  </a:cubicBezTo>
                  <a:cubicBezTo>
                    <a:pt x="135" y="56"/>
                    <a:pt x="114" y="76"/>
                    <a:pt x="94" y="86"/>
                  </a:cubicBezTo>
                  <a:cubicBezTo>
                    <a:pt x="62" y="118"/>
                    <a:pt x="42" y="148"/>
                    <a:pt x="32" y="179"/>
                  </a:cubicBezTo>
                  <a:cubicBezTo>
                    <a:pt x="11" y="220"/>
                    <a:pt x="1" y="251"/>
                    <a:pt x="1" y="292"/>
                  </a:cubicBezTo>
                  <a:cubicBezTo>
                    <a:pt x="11" y="323"/>
                    <a:pt x="11" y="344"/>
                    <a:pt x="11" y="374"/>
                  </a:cubicBezTo>
                  <a:cubicBezTo>
                    <a:pt x="21" y="415"/>
                    <a:pt x="42" y="447"/>
                    <a:pt x="73" y="477"/>
                  </a:cubicBezTo>
                  <a:cubicBezTo>
                    <a:pt x="94" y="508"/>
                    <a:pt x="114" y="529"/>
                    <a:pt x="155" y="549"/>
                  </a:cubicBezTo>
                  <a:lnTo>
                    <a:pt x="217" y="580"/>
                  </a:lnTo>
                  <a:cubicBezTo>
                    <a:pt x="238" y="585"/>
                    <a:pt x="258" y="588"/>
                    <a:pt x="279" y="588"/>
                  </a:cubicBezTo>
                  <a:cubicBezTo>
                    <a:pt x="299" y="588"/>
                    <a:pt x="320" y="585"/>
                    <a:pt x="340" y="580"/>
                  </a:cubicBezTo>
                  <a:cubicBezTo>
                    <a:pt x="361" y="580"/>
                    <a:pt x="382" y="570"/>
                    <a:pt x="402" y="559"/>
                  </a:cubicBezTo>
                  <a:lnTo>
                    <a:pt x="453" y="559"/>
                  </a:lnTo>
                  <a:lnTo>
                    <a:pt x="515" y="529"/>
                  </a:lnTo>
                  <a:cubicBezTo>
                    <a:pt x="546" y="508"/>
                    <a:pt x="577" y="488"/>
                    <a:pt x="587" y="457"/>
                  </a:cubicBezTo>
                  <a:cubicBezTo>
                    <a:pt x="608" y="447"/>
                    <a:pt x="618" y="426"/>
                    <a:pt x="628" y="395"/>
                  </a:cubicBezTo>
                  <a:cubicBezTo>
                    <a:pt x="638" y="364"/>
                    <a:pt x="649" y="333"/>
                    <a:pt x="649" y="292"/>
                  </a:cubicBezTo>
                  <a:cubicBezTo>
                    <a:pt x="649" y="271"/>
                    <a:pt x="638" y="251"/>
                    <a:pt x="638" y="220"/>
                  </a:cubicBezTo>
                  <a:cubicBezTo>
                    <a:pt x="628" y="200"/>
                    <a:pt x="618" y="179"/>
                    <a:pt x="618" y="159"/>
                  </a:cubicBezTo>
                  <a:cubicBezTo>
                    <a:pt x="597" y="127"/>
                    <a:pt x="577" y="107"/>
                    <a:pt x="546" y="86"/>
                  </a:cubicBezTo>
                  <a:cubicBezTo>
                    <a:pt x="515" y="56"/>
                    <a:pt x="484" y="45"/>
                    <a:pt x="453" y="35"/>
                  </a:cubicBezTo>
                  <a:cubicBezTo>
                    <a:pt x="443" y="35"/>
                    <a:pt x="433" y="35"/>
                    <a:pt x="423" y="25"/>
                  </a:cubicBezTo>
                  <a:cubicBezTo>
                    <a:pt x="402" y="25"/>
                    <a:pt x="391" y="15"/>
                    <a:pt x="382" y="15"/>
                  </a:cubicBezTo>
                  <a:cubicBezTo>
                    <a:pt x="352" y="7"/>
                    <a:pt x="323" y="0"/>
                    <a:pt x="2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2"/>
            <p:cNvSpPr/>
            <p:nvPr/>
          </p:nvSpPr>
          <p:spPr>
            <a:xfrm>
              <a:off x="7380934" y="4476432"/>
              <a:ext cx="20949" cy="20146"/>
            </a:xfrm>
            <a:custGeom>
              <a:rect b="b" l="l" r="r" t="t"/>
              <a:pathLst>
                <a:path extrusionOk="0" h="703" w="731">
                  <a:moveTo>
                    <a:pt x="363" y="0"/>
                  </a:moveTo>
                  <a:cubicBezTo>
                    <a:pt x="181" y="0"/>
                    <a:pt x="1" y="116"/>
                    <a:pt x="1" y="347"/>
                  </a:cubicBezTo>
                  <a:cubicBezTo>
                    <a:pt x="1" y="584"/>
                    <a:pt x="185" y="702"/>
                    <a:pt x="369" y="702"/>
                  </a:cubicBezTo>
                  <a:cubicBezTo>
                    <a:pt x="550" y="702"/>
                    <a:pt x="730" y="587"/>
                    <a:pt x="730" y="356"/>
                  </a:cubicBezTo>
                  <a:cubicBezTo>
                    <a:pt x="730" y="119"/>
                    <a:pt x="546"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2"/>
            <p:cNvSpPr/>
            <p:nvPr/>
          </p:nvSpPr>
          <p:spPr>
            <a:xfrm>
              <a:off x="7418503" y="4448463"/>
              <a:ext cx="25534" cy="24674"/>
            </a:xfrm>
            <a:custGeom>
              <a:rect b="b" l="l" r="r" t="t"/>
              <a:pathLst>
                <a:path extrusionOk="0" h="861" w="891">
                  <a:moveTo>
                    <a:pt x="442" y="1"/>
                  </a:moveTo>
                  <a:cubicBezTo>
                    <a:pt x="223" y="1"/>
                    <a:pt x="6" y="142"/>
                    <a:pt x="6" y="427"/>
                  </a:cubicBezTo>
                  <a:cubicBezTo>
                    <a:pt x="1" y="717"/>
                    <a:pt x="224" y="861"/>
                    <a:pt x="447" y="861"/>
                  </a:cubicBezTo>
                  <a:cubicBezTo>
                    <a:pt x="669" y="861"/>
                    <a:pt x="890" y="719"/>
                    <a:pt x="890" y="438"/>
                  </a:cubicBezTo>
                  <a:cubicBezTo>
                    <a:pt x="890" y="148"/>
                    <a:pt x="665"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2"/>
            <p:cNvSpPr/>
            <p:nvPr/>
          </p:nvSpPr>
          <p:spPr>
            <a:xfrm>
              <a:off x="7432202" y="4495575"/>
              <a:ext cx="16679" cy="13670"/>
            </a:xfrm>
            <a:custGeom>
              <a:rect b="b" l="l" r="r" t="t"/>
              <a:pathLst>
                <a:path extrusionOk="0" h="477" w="582">
                  <a:moveTo>
                    <a:pt x="290" y="1"/>
                  </a:moveTo>
                  <a:cubicBezTo>
                    <a:pt x="207" y="1"/>
                    <a:pt x="124" y="50"/>
                    <a:pt x="83" y="152"/>
                  </a:cubicBezTo>
                  <a:cubicBezTo>
                    <a:pt x="83" y="172"/>
                    <a:pt x="73" y="182"/>
                    <a:pt x="73" y="203"/>
                  </a:cubicBezTo>
                  <a:cubicBezTo>
                    <a:pt x="0" y="384"/>
                    <a:pt x="146" y="476"/>
                    <a:pt x="293" y="476"/>
                  </a:cubicBezTo>
                  <a:cubicBezTo>
                    <a:pt x="437" y="476"/>
                    <a:pt x="581" y="386"/>
                    <a:pt x="515" y="203"/>
                  </a:cubicBezTo>
                  <a:cubicBezTo>
                    <a:pt x="504" y="182"/>
                    <a:pt x="504" y="172"/>
                    <a:pt x="495" y="152"/>
                  </a:cubicBezTo>
                  <a:cubicBezTo>
                    <a:pt x="458" y="52"/>
                    <a:pt x="374" y="1"/>
                    <a:pt x="2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2"/>
            <p:cNvSpPr/>
            <p:nvPr/>
          </p:nvSpPr>
          <p:spPr>
            <a:xfrm>
              <a:off x="7408044" y="4531139"/>
              <a:ext cx="15360" cy="13870"/>
            </a:xfrm>
            <a:custGeom>
              <a:rect b="b" l="l" r="r" t="t"/>
              <a:pathLst>
                <a:path extrusionOk="0" h="484" w="536">
                  <a:moveTo>
                    <a:pt x="237" y="0"/>
                  </a:moveTo>
                  <a:cubicBezTo>
                    <a:pt x="206" y="0"/>
                    <a:pt x="175" y="10"/>
                    <a:pt x="145" y="21"/>
                  </a:cubicBezTo>
                  <a:cubicBezTo>
                    <a:pt x="114" y="31"/>
                    <a:pt x="93" y="51"/>
                    <a:pt x="72" y="72"/>
                  </a:cubicBezTo>
                  <a:cubicBezTo>
                    <a:pt x="42" y="93"/>
                    <a:pt x="31" y="124"/>
                    <a:pt x="21" y="144"/>
                  </a:cubicBezTo>
                  <a:cubicBezTo>
                    <a:pt x="1" y="175"/>
                    <a:pt x="1" y="206"/>
                    <a:pt x="1" y="237"/>
                  </a:cubicBezTo>
                  <a:cubicBezTo>
                    <a:pt x="1" y="257"/>
                    <a:pt x="1" y="288"/>
                    <a:pt x="11" y="309"/>
                  </a:cubicBezTo>
                  <a:cubicBezTo>
                    <a:pt x="21" y="350"/>
                    <a:pt x="42" y="381"/>
                    <a:pt x="72" y="412"/>
                  </a:cubicBezTo>
                  <a:cubicBezTo>
                    <a:pt x="83" y="422"/>
                    <a:pt x="104" y="432"/>
                    <a:pt x="114" y="453"/>
                  </a:cubicBezTo>
                  <a:cubicBezTo>
                    <a:pt x="155" y="473"/>
                    <a:pt x="196" y="483"/>
                    <a:pt x="237" y="483"/>
                  </a:cubicBezTo>
                  <a:cubicBezTo>
                    <a:pt x="268" y="483"/>
                    <a:pt x="309" y="473"/>
                    <a:pt x="340" y="463"/>
                  </a:cubicBezTo>
                  <a:cubicBezTo>
                    <a:pt x="350" y="463"/>
                    <a:pt x="360" y="453"/>
                    <a:pt x="371" y="453"/>
                  </a:cubicBezTo>
                  <a:cubicBezTo>
                    <a:pt x="392" y="442"/>
                    <a:pt x="401" y="442"/>
                    <a:pt x="422" y="432"/>
                  </a:cubicBezTo>
                  <a:cubicBezTo>
                    <a:pt x="453" y="422"/>
                    <a:pt x="474" y="401"/>
                    <a:pt x="484" y="381"/>
                  </a:cubicBezTo>
                  <a:cubicBezTo>
                    <a:pt x="504" y="360"/>
                    <a:pt x="504" y="350"/>
                    <a:pt x="515" y="330"/>
                  </a:cubicBezTo>
                  <a:cubicBezTo>
                    <a:pt x="525" y="298"/>
                    <a:pt x="536" y="278"/>
                    <a:pt x="536" y="247"/>
                  </a:cubicBezTo>
                  <a:lnTo>
                    <a:pt x="525" y="186"/>
                  </a:lnTo>
                  <a:cubicBezTo>
                    <a:pt x="515" y="165"/>
                    <a:pt x="515" y="144"/>
                    <a:pt x="504" y="134"/>
                  </a:cubicBezTo>
                  <a:cubicBezTo>
                    <a:pt x="494" y="103"/>
                    <a:pt x="474" y="83"/>
                    <a:pt x="443" y="72"/>
                  </a:cubicBezTo>
                  <a:cubicBezTo>
                    <a:pt x="422" y="51"/>
                    <a:pt x="401" y="42"/>
                    <a:pt x="371" y="31"/>
                  </a:cubicBezTo>
                  <a:cubicBezTo>
                    <a:pt x="360" y="31"/>
                    <a:pt x="350" y="21"/>
                    <a:pt x="340" y="21"/>
                  </a:cubicBezTo>
                  <a:cubicBezTo>
                    <a:pt x="309"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2"/>
            <p:cNvSpPr/>
            <p:nvPr/>
          </p:nvSpPr>
          <p:spPr>
            <a:xfrm>
              <a:off x="7459311" y="4564411"/>
              <a:ext cx="13584" cy="15676"/>
            </a:xfrm>
            <a:custGeom>
              <a:rect b="b" l="l" r="r" t="t"/>
              <a:pathLst>
                <a:path extrusionOk="0" h="547" w="474">
                  <a:moveTo>
                    <a:pt x="237" y="1"/>
                  </a:moveTo>
                  <a:cubicBezTo>
                    <a:pt x="196" y="1"/>
                    <a:pt x="155" y="12"/>
                    <a:pt x="124" y="32"/>
                  </a:cubicBezTo>
                  <a:cubicBezTo>
                    <a:pt x="83" y="53"/>
                    <a:pt x="63" y="83"/>
                    <a:pt x="42" y="115"/>
                  </a:cubicBezTo>
                  <a:cubicBezTo>
                    <a:pt x="11" y="166"/>
                    <a:pt x="11" y="176"/>
                    <a:pt x="11" y="238"/>
                  </a:cubicBezTo>
                  <a:lnTo>
                    <a:pt x="11" y="248"/>
                  </a:lnTo>
                  <a:cubicBezTo>
                    <a:pt x="1" y="258"/>
                    <a:pt x="1" y="258"/>
                    <a:pt x="1" y="268"/>
                  </a:cubicBezTo>
                  <a:lnTo>
                    <a:pt x="1" y="309"/>
                  </a:lnTo>
                  <a:cubicBezTo>
                    <a:pt x="1" y="341"/>
                    <a:pt x="1" y="371"/>
                    <a:pt x="22" y="402"/>
                  </a:cubicBezTo>
                  <a:cubicBezTo>
                    <a:pt x="31" y="433"/>
                    <a:pt x="42" y="453"/>
                    <a:pt x="73" y="474"/>
                  </a:cubicBezTo>
                  <a:cubicBezTo>
                    <a:pt x="93" y="505"/>
                    <a:pt x="114" y="515"/>
                    <a:pt x="145" y="526"/>
                  </a:cubicBezTo>
                  <a:cubicBezTo>
                    <a:pt x="175" y="546"/>
                    <a:pt x="207" y="546"/>
                    <a:pt x="237" y="546"/>
                  </a:cubicBezTo>
                  <a:cubicBezTo>
                    <a:pt x="258" y="546"/>
                    <a:pt x="278" y="546"/>
                    <a:pt x="299" y="536"/>
                  </a:cubicBezTo>
                  <a:cubicBezTo>
                    <a:pt x="340" y="526"/>
                    <a:pt x="371" y="505"/>
                    <a:pt x="402" y="485"/>
                  </a:cubicBezTo>
                  <a:cubicBezTo>
                    <a:pt x="422" y="464"/>
                    <a:pt x="433" y="444"/>
                    <a:pt x="443" y="433"/>
                  </a:cubicBezTo>
                  <a:cubicBezTo>
                    <a:pt x="463" y="392"/>
                    <a:pt x="474" y="351"/>
                    <a:pt x="474" y="309"/>
                  </a:cubicBezTo>
                  <a:lnTo>
                    <a:pt x="474" y="268"/>
                  </a:lnTo>
                  <a:lnTo>
                    <a:pt x="474" y="248"/>
                  </a:lnTo>
                  <a:lnTo>
                    <a:pt x="463" y="238"/>
                  </a:lnTo>
                  <a:cubicBezTo>
                    <a:pt x="463" y="176"/>
                    <a:pt x="463" y="166"/>
                    <a:pt x="433" y="115"/>
                  </a:cubicBezTo>
                  <a:cubicBezTo>
                    <a:pt x="412" y="83"/>
                    <a:pt x="392" y="53"/>
                    <a:pt x="351" y="32"/>
                  </a:cubicBezTo>
                  <a:cubicBezTo>
                    <a:pt x="319" y="12"/>
                    <a:pt x="27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2"/>
            <p:cNvSpPr/>
            <p:nvPr/>
          </p:nvSpPr>
          <p:spPr>
            <a:xfrm>
              <a:off x="7472580" y="4490675"/>
              <a:ext cx="29804" cy="29661"/>
            </a:xfrm>
            <a:custGeom>
              <a:rect b="b" l="l" r="r" t="t"/>
              <a:pathLst>
                <a:path extrusionOk="0" h="1035" w="1040">
                  <a:moveTo>
                    <a:pt x="552" y="1"/>
                  </a:moveTo>
                  <a:cubicBezTo>
                    <a:pt x="539" y="1"/>
                    <a:pt x="527" y="2"/>
                    <a:pt x="514" y="3"/>
                  </a:cubicBezTo>
                  <a:cubicBezTo>
                    <a:pt x="473" y="3"/>
                    <a:pt x="422" y="14"/>
                    <a:pt x="381" y="14"/>
                  </a:cubicBezTo>
                  <a:cubicBezTo>
                    <a:pt x="288" y="44"/>
                    <a:pt x="217" y="86"/>
                    <a:pt x="155" y="147"/>
                  </a:cubicBezTo>
                  <a:cubicBezTo>
                    <a:pt x="124" y="188"/>
                    <a:pt x="93" y="220"/>
                    <a:pt x="73" y="250"/>
                  </a:cubicBezTo>
                  <a:cubicBezTo>
                    <a:pt x="21" y="332"/>
                    <a:pt x="0" y="425"/>
                    <a:pt x="0" y="517"/>
                  </a:cubicBezTo>
                  <a:cubicBezTo>
                    <a:pt x="0" y="590"/>
                    <a:pt x="11" y="652"/>
                    <a:pt x="41" y="713"/>
                  </a:cubicBezTo>
                  <a:cubicBezTo>
                    <a:pt x="62" y="775"/>
                    <a:pt x="103" y="837"/>
                    <a:pt x="144" y="878"/>
                  </a:cubicBezTo>
                  <a:cubicBezTo>
                    <a:pt x="196" y="929"/>
                    <a:pt x="247" y="970"/>
                    <a:pt x="319" y="990"/>
                  </a:cubicBezTo>
                  <a:cubicBezTo>
                    <a:pt x="370" y="1016"/>
                    <a:pt x="420" y="1034"/>
                    <a:pt x="476" y="1034"/>
                  </a:cubicBezTo>
                  <a:cubicBezTo>
                    <a:pt x="489" y="1034"/>
                    <a:pt x="501" y="1034"/>
                    <a:pt x="514" y="1032"/>
                  </a:cubicBezTo>
                  <a:cubicBezTo>
                    <a:pt x="566" y="1032"/>
                    <a:pt x="607" y="1022"/>
                    <a:pt x="649" y="1022"/>
                  </a:cubicBezTo>
                  <a:cubicBezTo>
                    <a:pt x="741" y="990"/>
                    <a:pt x="813" y="949"/>
                    <a:pt x="885" y="888"/>
                  </a:cubicBezTo>
                  <a:cubicBezTo>
                    <a:pt x="905" y="847"/>
                    <a:pt x="936" y="816"/>
                    <a:pt x="967" y="775"/>
                  </a:cubicBezTo>
                  <a:cubicBezTo>
                    <a:pt x="1008" y="703"/>
                    <a:pt x="1029" y="610"/>
                    <a:pt x="1039" y="517"/>
                  </a:cubicBezTo>
                  <a:cubicBezTo>
                    <a:pt x="1039" y="446"/>
                    <a:pt x="1019" y="384"/>
                    <a:pt x="987" y="323"/>
                  </a:cubicBezTo>
                  <a:cubicBezTo>
                    <a:pt x="967" y="250"/>
                    <a:pt x="936" y="199"/>
                    <a:pt x="885" y="147"/>
                  </a:cubicBezTo>
                  <a:cubicBezTo>
                    <a:pt x="834" y="106"/>
                    <a:pt x="782" y="65"/>
                    <a:pt x="720" y="44"/>
                  </a:cubicBezTo>
                  <a:cubicBezTo>
                    <a:pt x="669" y="19"/>
                    <a:pt x="611" y="1"/>
                    <a:pt x="55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2"/>
            <p:cNvSpPr/>
            <p:nvPr/>
          </p:nvSpPr>
          <p:spPr>
            <a:xfrm>
              <a:off x="7400679" y="4568279"/>
              <a:ext cx="18283" cy="18398"/>
            </a:xfrm>
            <a:custGeom>
              <a:rect b="b" l="l" r="r" t="t"/>
              <a:pathLst>
                <a:path extrusionOk="0" h="642" w="638">
                  <a:moveTo>
                    <a:pt x="320" y="0"/>
                  </a:moveTo>
                  <a:cubicBezTo>
                    <a:pt x="278" y="0"/>
                    <a:pt x="237" y="10"/>
                    <a:pt x="206" y="21"/>
                  </a:cubicBezTo>
                  <a:cubicBezTo>
                    <a:pt x="165" y="41"/>
                    <a:pt x="134" y="62"/>
                    <a:pt x="103" y="92"/>
                  </a:cubicBezTo>
                  <a:cubicBezTo>
                    <a:pt x="62" y="123"/>
                    <a:pt x="32" y="174"/>
                    <a:pt x="21" y="226"/>
                  </a:cubicBezTo>
                  <a:cubicBezTo>
                    <a:pt x="0" y="277"/>
                    <a:pt x="0" y="339"/>
                    <a:pt x="21" y="391"/>
                  </a:cubicBezTo>
                  <a:lnTo>
                    <a:pt x="21" y="411"/>
                  </a:lnTo>
                  <a:cubicBezTo>
                    <a:pt x="32" y="442"/>
                    <a:pt x="41" y="462"/>
                    <a:pt x="52" y="494"/>
                  </a:cubicBezTo>
                  <a:cubicBezTo>
                    <a:pt x="73" y="524"/>
                    <a:pt x="103" y="555"/>
                    <a:pt x="134" y="576"/>
                  </a:cubicBezTo>
                  <a:cubicBezTo>
                    <a:pt x="155" y="596"/>
                    <a:pt x="176" y="606"/>
                    <a:pt x="206" y="617"/>
                  </a:cubicBezTo>
                  <a:cubicBezTo>
                    <a:pt x="229" y="632"/>
                    <a:pt x="257" y="641"/>
                    <a:pt x="287" y="641"/>
                  </a:cubicBezTo>
                  <a:cubicBezTo>
                    <a:pt x="298" y="641"/>
                    <a:pt x="309" y="640"/>
                    <a:pt x="320" y="638"/>
                  </a:cubicBezTo>
                  <a:cubicBezTo>
                    <a:pt x="350" y="638"/>
                    <a:pt x="371" y="638"/>
                    <a:pt x="402" y="627"/>
                  </a:cubicBezTo>
                  <a:cubicBezTo>
                    <a:pt x="422" y="617"/>
                    <a:pt x="453" y="606"/>
                    <a:pt x="473" y="596"/>
                  </a:cubicBezTo>
                  <a:cubicBezTo>
                    <a:pt x="514" y="586"/>
                    <a:pt x="546" y="555"/>
                    <a:pt x="566" y="524"/>
                  </a:cubicBezTo>
                  <a:cubicBezTo>
                    <a:pt x="587" y="494"/>
                    <a:pt x="607" y="453"/>
                    <a:pt x="617" y="421"/>
                  </a:cubicBezTo>
                  <a:cubicBezTo>
                    <a:pt x="617" y="411"/>
                    <a:pt x="617" y="401"/>
                    <a:pt x="628" y="391"/>
                  </a:cubicBezTo>
                  <a:cubicBezTo>
                    <a:pt x="638" y="339"/>
                    <a:pt x="638" y="288"/>
                    <a:pt x="628" y="226"/>
                  </a:cubicBezTo>
                  <a:cubicBezTo>
                    <a:pt x="607" y="174"/>
                    <a:pt x="587" y="133"/>
                    <a:pt x="546" y="92"/>
                  </a:cubicBezTo>
                  <a:cubicBezTo>
                    <a:pt x="525" y="72"/>
                    <a:pt x="505" y="62"/>
                    <a:pt x="484" y="41"/>
                  </a:cubicBezTo>
                  <a:cubicBezTo>
                    <a:pt x="432" y="10"/>
                    <a:pt x="38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2"/>
            <p:cNvSpPr/>
            <p:nvPr/>
          </p:nvSpPr>
          <p:spPr>
            <a:xfrm>
              <a:off x="7364140" y="4569454"/>
              <a:ext cx="16535" cy="17395"/>
            </a:xfrm>
            <a:custGeom>
              <a:rect b="b" l="l" r="r" t="t"/>
              <a:pathLst>
                <a:path extrusionOk="0" h="607" w="577">
                  <a:moveTo>
                    <a:pt x="288" y="0"/>
                  </a:moveTo>
                  <a:cubicBezTo>
                    <a:pt x="268" y="0"/>
                    <a:pt x="237" y="10"/>
                    <a:pt x="217" y="10"/>
                  </a:cubicBezTo>
                  <a:cubicBezTo>
                    <a:pt x="165" y="21"/>
                    <a:pt x="124" y="51"/>
                    <a:pt x="83" y="82"/>
                  </a:cubicBezTo>
                  <a:cubicBezTo>
                    <a:pt x="73" y="103"/>
                    <a:pt x="52" y="124"/>
                    <a:pt x="41" y="144"/>
                  </a:cubicBezTo>
                  <a:cubicBezTo>
                    <a:pt x="11" y="185"/>
                    <a:pt x="0" y="236"/>
                    <a:pt x="0" y="288"/>
                  </a:cubicBezTo>
                  <a:cubicBezTo>
                    <a:pt x="0" y="319"/>
                    <a:pt x="11" y="339"/>
                    <a:pt x="11" y="370"/>
                  </a:cubicBezTo>
                  <a:cubicBezTo>
                    <a:pt x="21" y="401"/>
                    <a:pt x="32" y="442"/>
                    <a:pt x="62" y="463"/>
                  </a:cubicBezTo>
                  <a:cubicBezTo>
                    <a:pt x="73" y="483"/>
                    <a:pt x="83" y="483"/>
                    <a:pt x="93" y="494"/>
                  </a:cubicBezTo>
                  <a:cubicBezTo>
                    <a:pt x="114" y="524"/>
                    <a:pt x="124" y="535"/>
                    <a:pt x="144" y="555"/>
                  </a:cubicBezTo>
                  <a:cubicBezTo>
                    <a:pt x="165" y="565"/>
                    <a:pt x="176" y="576"/>
                    <a:pt x="196" y="586"/>
                  </a:cubicBezTo>
                  <a:cubicBezTo>
                    <a:pt x="227" y="597"/>
                    <a:pt x="258" y="606"/>
                    <a:pt x="288" y="606"/>
                  </a:cubicBezTo>
                  <a:cubicBezTo>
                    <a:pt x="309" y="606"/>
                    <a:pt x="329" y="597"/>
                    <a:pt x="350" y="597"/>
                  </a:cubicBezTo>
                  <a:lnTo>
                    <a:pt x="402" y="576"/>
                  </a:lnTo>
                  <a:cubicBezTo>
                    <a:pt x="432" y="555"/>
                    <a:pt x="453" y="535"/>
                    <a:pt x="473" y="514"/>
                  </a:cubicBezTo>
                  <a:lnTo>
                    <a:pt x="494" y="494"/>
                  </a:lnTo>
                  <a:cubicBezTo>
                    <a:pt x="525" y="473"/>
                    <a:pt x="546" y="442"/>
                    <a:pt x="556" y="401"/>
                  </a:cubicBezTo>
                  <a:cubicBezTo>
                    <a:pt x="576" y="370"/>
                    <a:pt x="576" y="329"/>
                    <a:pt x="576" y="288"/>
                  </a:cubicBezTo>
                  <a:cubicBezTo>
                    <a:pt x="576" y="247"/>
                    <a:pt x="576" y="216"/>
                    <a:pt x="556" y="175"/>
                  </a:cubicBezTo>
                  <a:cubicBezTo>
                    <a:pt x="546" y="144"/>
                    <a:pt x="525" y="113"/>
                    <a:pt x="494" y="82"/>
                  </a:cubicBezTo>
                  <a:cubicBezTo>
                    <a:pt x="473" y="62"/>
                    <a:pt x="443" y="41"/>
                    <a:pt x="402" y="21"/>
                  </a:cubicBezTo>
                  <a:cubicBezTo>
                    <a:pt x="370" y="10"/>
                    <a:pt x="32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2"/>
            <p:cNvSpPr/>
            <p:nvPr/>
          </p:nvSpPr>
          <p:spPr>
            <a:xfrm>
              <a:off x="7320237" y="4613329"/>
              <a:ext cx="21522" cy="21464"/>
            </a:xfrm>
            <a:custGeom>
              <a:rect b="b" l="l" r="r" t="t"/>
              <a:pathLst>
                <a:path extrusionOk="0" h="749" w="751">
                  <a:moveTo>
                    <a:pt x="381" y="1"/>
                  </a:moveTo>
                  <a:cubicBezTo>
                    <a:pt x="350" y="1"/>
                    <a:pt x="319" y="1"/>
                    <a:pt x="298" y="12"/>
                  </a:cubicBezTo>
                  <a:lnTo>
                    <a:pt x="289" y="12"/>
                  </a:lnTo>
                  <a:cubicBezTo>
                    <a:pt x="268" y="21"/>
                    <a:pt x="247" y="21"/>
                    <a:pt x="237" y="32"/>
                  </a:cubicBezTo>
                  <a:cubicBezTo>
                    <a:pt x="227" y="32"/>
                    <a:pt x="227" y="42"/>
                    <a:pt x="216" y="42"/>
                  </a:cubicBezTo>
                  <a:cubicBezTo>
                    <a:pt x="175" y="53"/>
                    <a:pt x="145" y="73"/>
                    <a:pt x="113" y="104"/>
                  </a:cubicBezTo>
                  <a:cubicBezTo>
                    <a:pt x="93" y="135"/>
                    <a:pt x="72" y="156"/>
                    <a:pt x="52" y="186"/>
                  </a:cubicBezTo>
                  <a:cubicBezTo>
                    <a:pt x="31" y="227"/>
                    <a:pt x="10" y="279"/>
                    <a:pt x="10" y="320"/>
                  </a:cubicBezTo>
                  <a:cubicBezTo>
                    <a:pt x="1" y="371"/>
                    <a:pt x="1" y="423"/>
                    <a:pt x="10" y="474"/>
                  </a:cubicBezTo>
                  <a:cubicBezTo>
                    <a:pt x="31" y="526"/>
                    <a:pt x="52" y="567"/>
                    <a:pt x="83" y="597"/>
                  </a:cubicBezTo>
                  <a:cubicBezTo>
                    <a:pt x="103" y="638"/>
                    <a:pt x="145" y="670"/>
                    <a:pt x="186" y="700"/>
                  </a:cubicBezTo>
                  <a:lnTo>
                    <a:pt x="278" y="731"/>
                  </a:lnTo>
                  <a:cubicBezTo>
                    <a:pt x="308" y="743"/>
                    <a:pt x="338" y="748"/>
                    <a:pt x="366" y="748"/>
                  </a:cubicBezTo>
                  <a:cubicBezTo>
                    <a:pt x="386" y="748"/>
                    <a:pt x="405" y="746"/>
                    <a:pt x="422" y="741"/>
                  </a:cubicBezTo>
                  <a:cubicBezTo>
                    <a:pt x="474" y="741"/>
                    <a:pt x="525" y="731"/>
                    <a:pt x="566" y="700"/>
                  </a:cubicBezTo>
                  <a:cubicBezTo>
                    <a:pt x="586" y="680"/>
                    <a:pt x="618" y="659"/>
                    <a:pt x="638" y="638"/>
                  </a:cubicBezTo>
                  <a:cubicBezTo>
                    <a:pt x="689" y="597"/>
                    <a:pt x="720" y="536"/>
                    <a:pt x="741" y="474"/>
                  </a:cubicBezTo>
                  <a:cubicBezTo>
                    <a:pt x="741" y="443"/>
                    <a:pt x="751" y="412"/>
                    <a:pt x="751" y="371"/>
                  </a:cubicBezTo>
                  <a:cubicBezTo>
                    <a:pt x="751" y="309"/>
                    <a:pt x="730" y="248"/>
                    <a:pt x="700" y="186"/>
                  </a:cubicBezTo>
                  <a:cubicBezTo>
                    <a:pt x="700" y="186"/>
                    <a:pt x="638" y="114"/>
                    <a:pt x="638" y="104"/>
                  </a:cubicBezTo>
                  <a:lnTo>
                    <a:pt x="566" y="53"/>
                  </a:lnTo>
                  <a:cubicBezTo>
                    <a:pt x="566" y="53"/>
                    <a:pt x="566" y="42"/>
                    <a:pt x="556" y="42"/>
                  </a:cubicBezTo>
                  <a:lnTo>
                    <a:pt x="483" y="12"/>
                  </a:lnTo>
                  <a:cubicBezTo>
                    <a:pt x="504" y="12"/>
                    <a:pt x="638"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2"/>
            <p:cNvSpPr/>
            <p:nvPr/>
          </p:nvSpPr>
          <p:spPr>
            <a:xfrm>
              <a:off x="7298114" y="4568939"/>
              <a:ext cx="15074" cy="14959"/>
            </a:xfrm>
            <a:custGeom>
              <a:rect b="b" l="l" r="r" t="t"/>
              <a:pathLst>
                <a:path extrusionOk="0" h="522" w="526">
                  <a:moveTo>
                    <a:pt x="283" y="0"/>
                  </a:moveTo>
                  <a:cubicBezTo>
                    <a:pt x="266" y="0"/>
                    <a:pt x="248" y="3"/>
                    <a:pt x="227" y="8"/>
                  </a:cubicBezTo>
                  <a:cubicBezTo>
                    <a:pt x="207" y="8"/>
                    <a:pt x="186" y="18"/>
                    <a:pt x="166" y="28"/>
                  </a:cubicBezTo>
                  <a:cubicBezTo>
                    <a:pt x="135" y="39"/>
                    <a:pt x="104" y="49"/>
                    <a:pt x="83" y="80"/>
                  </a:cubicBezTo>
                  <a:lnTo>
                    <a:pt x="42" y="131"/>
                  </a:lnTo>
                  <a:lnTo>
                    <a:pt x="12" y="193"/>
                  </a:lnTo>
                  <a:lnTo>
                    <a:pt x="12" y="234"/>
                  </a:lnTo>
                  <a:lnTo>
                    <a:pt x="12" y="244"/>
                  </a:lnTo>
                  <a:cubicBezTo>
                    <a:pt x="1" y="275"/>
                    <a:pt x="1" y="295"/>
                    <a:pt x="1" y="327"/>
                  </a:cubicBezTo>
                  <a:cubicBezTo>
                    <a:pt x="1" y="347"/>
                    <a:pt x="12" y="368"/>
                    <a:pt x="22" y="388"/>
                  </a:cubicBezTo>
                  <a:cubicBezTo>
                    <a:pt x="32" y="419"/>
                    <a:pt x="42" y="439"/>
                    <a:pt x="63" y="460"/>
                  </a:cubicBezTo>
                  <a:cubicBezTo>
                    <a:pt x="83" y="471"/>
                    <a:pt x="94" y="481"/>
                    <a:pt x="115" y="491"/>
                  </a:cubicBezTo>
                  <a:lnTo>
                    <a:pt x="166" y="512"/>
                  </a:lnTo>
                  <a:cubicBezTo>
                    <a:pt x="197" y="522"/>
                    <a:pt x="227" y="522"/>
                    <a:pt x="248" y="522"/>
                  </a:cubicBezTo>
                  <a:cubicBezTo>
                    <a:pt x="258" y="522"/>
                    <a:pt x="268" y="512"/>
                    <a:pt x="268" y="512"/>
                  </a:cubicBezTo>
                  <a:cubicBezTo>
                    <a:pt x="275" y="512"/>
                    <a:pt x="282" y="516"/>
                    <a:pt x="289" y="516"/>
                  </a:cubicBezTo>
                  <a:cubicBezTo>
                    <a:pt x="293" y="516"/>
                    <a:pt x="296" y="515"/>
                    <a:pt x="300" y="512"/>
                  </a:cubicBezTo>
                  <a:cubicBezTo>
                    <a:pt x="320" y="512"/>
                    <a:pt x="341" y="512"/>
                    <a:pt x="361" y="501"/>
                  </a:cubicBezTo>
                  <a:cubicBezTo>
                    <a:pt x="392" y="491"/>
                    <a:pt x="423" y="471"/>
                    <a:pt x="444" y="439"/>
                  </a:cubicBezTo>
                  <a:lnTo>
                    <a:pt x="485" y="388"/>
                  </a:lnTo>
                  <a:lnTo>
                    <a:pt x="515" y="327"/>
                  </a:lnTo>
                  <a:cubicBezTo>
                    <a:pt x="526" y="295"/>
                    <a:pt x="526" y="265"/>
                    <a:pt x="515" y="224"/>
                  </a:cubicBezTo>
                  <a:cubicBezTo>
                    <a:pt x="515" y="193"/>
                    <a:pt x="505" y="162"/>
                    <a:pt x="485" y="131"/>
                  </a:cubicBezTo>
                  <a:lnTo>
                    <a:pt x="485" y="142"/>
                  </a:lnTo>
                  <a:cubicBezTo>
                    <a:pt x="474" y="110"/>
                    <a:pt x="464" y="90"/>
                    <a:pt x="444" y="80"/>
                  </a:cubicBezTo>
                  <a:lnTo>
                    <a:pt x="402" y="49"/>
                  </a:lnTo>
                  <a:cubicBezTo>
                    <a:pt x="402" y="39"/>
                    <a:pt x="402" y="39"/>
                    <a:pt x="392" y="39"/>
                  </a:cubicBezTo>
                  <a:lnTo>
                    <a:pt x="330" y="8"/>
                  </a:lnTo>
                  <a:cubicBezTo>
                    <a:pt x="315" y="3"/>
                    <a:pt x="299" y="0"/>
                    <a:pt x="28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2"/>
            <p:cNvSpPr/>
            <p:nvPr/>
          </p:nvSpPr>
          <p:spPr>
            <a:xfrm>
              <a:off x="7318747" y="4554409"/>
              <a:ext cx="18599" cy="20375"/>
            </a:xfrm>
            <a:custGeom>
              <a:rect b="b" l="l" r="r" t="t"/>
              <a:pathLst>
                <a:path extrusionOk="0" h="711" w="649">
                  <a:moveTo>
                    <a:pt x="320" y="0"/>
                  </a:moveTo>
                  <a:cubicBezTo>
                    <a:pt x="299" y="0"/>
                    <a:pt x="268" y="11"/>
                    <a:pt x="238" y="11"/>
                  </a:cubicBezTo>
                  <a:cubicBezTo>
                    <a:pt x="206" y="21"/>
                    <a:pt x="186" y="32"/>
                    <a:pt x="155" y="42"/>
                  </a:cubicBezTo>
                  <a:cubicBezTo>
                    <a:pt x="124" y="62"/>
                    <a:pt x="94" y="93"/>
                    <a:pt x="73" y="124"/>
                  </a:cubicBezTo>
                  <a:cubicBezTo>
                    <a:pt x="53" y="144"/>
                    <a:pt x="32" y="165"/>
                    <a:pt x="32" y="196"/>
                  </a:cubicBezTo>
                  <a:cubicBezTo>
                    <a:pt x="11" y="237"/>
                    <a:pt x="1" y="278"/>
                    <a:pt x="1" y="320"/>
                  </a:cubicBezTo>
                  <a:cubicBezTo>
                    <a:pt x="1" y="350"/>
                    <a:pt x="11" y="381"/>
                    <a:pt x="11" y="412"/>
                  </a:cubicBezTo>
                  <a:cubicBezTo>
                    <a:pt x="11" y="412"/>
                    <a:pt x="21" y="422"/>
                    <a:pt x="21" y="432"/>
                  </a:cubicBezTo>
                  <a:cubicBezTo>
                    <a:pt x="21" y="464"/>
                    <a:pt x="21" y="494"/>
                    <a:pt x="42" y="515"/>
                  </a:cubicBezTo>
                  <a:cubicBezTo>
                    <a:pt x="53" y="556"/>
                    <a:pt x="73" y="587"/>
                    <a:pt x="104" y="617"/>
                  </a:cubicBezTo>
                  <a:cubicBezTo>
                    <a:pt x="135" y="649"/>
                    <a:pt x="165" y="669"/>
                    <a:pt x="206" y="679"/>
                  </a:cubicBezTo>
                  <a:cubicBezTo>
                    <a:pt x="238" y="700"/>
                    <a:pt x="279" y="710"/>
                    <a:pt x="320" y="710"/>
                  </a:cubicBezTo>
                  <a:cubicBezTo>
                    <a:pt x="350" y="710"/>
                    <a:pt x="371" y="700"/>
                    <a:pt x="402" y="700"/>
                  </a:cubicBezTo>
                  <a:cubicBezTo>
                    <a:pt x="453" y="690"/>
                    <a:pt x="505" y="658"/>
                    <a:pt x="535" y="617"/>
                  </a:cubicBezTo>
                  <a:cubicBezTo>
                    <a:pt x="556" y="597"/>
                    <a:pt x="567" y="576"/>
                    <a:pt x="587" y="556"/>
                  </a:cubicBezTo>
                  <a:cubicBezTo>
                    <a:pt x="618" y="515"/>
                    <a:pt x="628" y="464"/>
                    <a:pt x="628" y="402"/>
                  </a:cubicBezTo>
                  <a:lnTo>
                    <a:pt x="628" y="381"/>
                  </a:lnTo>
                  <a:cubicBezTo>
                    <a:pt x="638" y="361"/>
                    <a:pt x="649" y="340"/>
                    <a:pt x="649" y="320"/>
                  </a:cubicBezTo>
                  <a:cubicBezTo>
                    <a:pt x="638" y="299"/>
                    <a:pt x="638" y="268"/>
                    <a:pt x="628" y="237"/>
                  </a:cubicBezTo>
                  <a:cubicBezTo>
                    <a:pt x="618" y="206"/>
                    <a:pt x="608" y="185"/>
                    <a:pt x="597" y="155"/>
                  </a:cubicBezTo>
                  <a:cubicBezTo>
                    <a:pt x="577" y="124"/>
                    <a:pt x="556" y="93"/>
                    <a:pt x="515" y="73"/>
                  </a:cubicBezTo>
                  <a:cubicBezTo>
                    <a:pt x="494" y="52"/>
                    <a:pt x="474" y="32"/>
                    <a:pt x="443" y="32"/>
                  </a:cubicBezTo>
                  <a:cubicBezTo>
                    <a:pt x="412" y="11"/>
                    <a:pt x="37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2"/>
            <p:cNvSpPr/>
            <p:nvPr/>
          </p:nvSpPr>
          <p:spPr>
            <a:xfrm>
              <a:off x="7265703" y="4529076"/>
              <a:ext cx="21837" cy="23413"/>
            </a:xfrm>
            <a:custGeom>
              <a:rect b="b" l="l" r="r" t="t"/>
              <a:pathLst>
                <a:path extrusionOk="0" h="817" w="762">
                  <a:moveTo>
                    <a:pt x="382" y="0"/>
                  </a:moveTo>
                  <a:cubicBezTo>
                    <a:pt x="341" y="11"/>
                    <a:pt x="309" y="11"/>
                    <a:pt x="279" y="11"/>
                  </a:cubicBezTo>
                  <a:cubicBezTo>
                    <a:pt x="217" y="31"/>
                    <a:pt x="156" y="62"/>
                    <a:pt x="114" y="114"/>
                  </a:cubicBezTo>
                  <a:cubicBezTo>
                    <a:pt x="94" y="134"/>
                    <a:pt x="73" y="165"/>
                    <a:pt x="53" y="185"/>
                  </a:cubicBezTo>
                  <a:cubicBezTo>
                    <a:pt x="12" y="247"/>
                    <a:pt x="1" y="309"/>
                    <a:pt x="1" y="381"/>
                  </a:cubicBezTo>
                  <a:cubicBezTo>
                    <a:pt x="1" y="411"/>
                    <a:pt x="1" y="453"/>
                    <a:pt x="12" y="484"/>
                  </a:cubicBezTo>
                  <a:cubicBezTo>
                    <a:pt x="12" y="504"/>
                    <a:pt x="32" y="525"/>
                    <a:pt x="42" y="545"/>
                  </a:cubicBezTo>
                  <a:cubicBezTo>
                    <a:pt x="42" y="566"/>
                    <a:pt x="42" y="576"/>
                    <a:pt x="53" y="596"/>
                  </a:cubicBezTo>
                  <a:cubicBezTo>
                    <a:pt x="73" y="638"/>
                    <a:pt x="94" y="679"/>
                    <a:pt x="124" y="710"/>
                  </a:cubicBezTo>
                  <a:cubicBezTo>
                    <a:pt x="156" y="751"/>
                    <a:pt x="197" y="772"/>
                    <a:pt x="238" y="782"/>
                  </a:cubicBezTo>
                  <a:cubicBezTo>
                    <a:pt x="269" y="805"/>
                    <a:pt x="305" y="816"/>
                    <a:pt x="339" y="816"/>
                  </a:cubicBezTo>
                  <a:cubicBezTo>
                    <a:pt x="350" y="816"/>
                    <a:pt x="361" y="815"/>
                    <a:pt x="371" y="813"/>
                  </a:cubicBezTo>
                  <a:lnTo>
                    <a:pt x="474" y="802"/>
                  </a:lnTo>
                  <a:cubicBezTo>
                    <a:pt x="526" y="792"/>
                    <a:pt x="577" y="761"/>
                    <a:pt x="629" y="710"/>
                  </a:cubicBezTo>
                  <a:cubicBezTo>
                    <a:pt x="649" y="689"/>
                    <a:pt x="659" y="669"/>
                    <a:pt x="680" y="638"/>
                  </a:cubicBezTo>
                  <a:cubicBezTo>
                    <a:pt x="700" y="607"/>
                    <a:pt x="711" y="576"/>
                    <a:pt x="721" y="535"/>
                  </a:cubicBezTo>
                  <a:lnTo>
                    <a:pt x="721" y="525"/>
                  </a:lnTo>
                  <a:cubicBezTo>
                    <a:pt x="752" y="484"/>
                    <a:pt x="762" y="432"/>
                    <a:pt x="762" y="381"/>
                  </a:cubicBezTo>
                  <a:cubicBezTo>
                    <a:pt x="762" y="329"/>
                    <a:pt x="752" y="278"/>
                    <a:pt x="721" y="237"/>
                  </a:cubicBezTo>
                  <a:cubicBezTo>
                    <a:pt x="711" y="185"/>
                    <a:pt x="680" y="144"/>
                    <a:pt x="649" y="114"/>
                  </a:cubicBezTo>
                  <a:cubicBezTo>
                    <a:pt x="608" y="72"/>
                    <a:pt x="567" y="52"/>
                    <a:pt x="526" y="31"/>
                  </a:cubicBezTo>
                  <a:cubicBezTo>
                    <a:pt x="485" y="11"/>
                    <a:pt x="433" y="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2"/>
            <p:cNvSpPr/>
            <p:nvPr/>
          </p:nvSpPr>
          <p:spPr>
            <a:xfrm>
              <a:off x="7226241" y="4463708"/>
              <a:ext cx="17682" cy="17653"/>
            </a:xfrm>
            <a:custGeom>
              <a:rect b="b" l="l" r="r" t="t"/>
              <a:pathLst>
                <a:path extrusionOk="0" h="616" w="617">
                  <a:moveTo>
                    <a:pt x="310" y="1"/>
                  </a:moveTo>
                  <a:cubicBezTo>
                    <a:pt x="291" y="1"/>
                    <a:pt x="273" y="4"/>
                    <a:pt x="258" y="9"/>
                  </a:cubicBezTo>
                  <a:cubicBezTo>
                    <a:pt x="226" y="9"/>
                    <a:pt x="206" y="9"/>
                    <a:pt x="185" y="30"/>
                  </a:cubicBezTo>
                  <a:cubicBezTo>
                    <a:pt x="144" y="39"/>
                    <a:pt x="114" y="60"/>
                    <a:pt x="82" y="81"/>
                  </a:cubicBezTo>
                  <a:cubicBezTo>
                    <a:pt x="72" y="101"/>
                    <a:pt x="62" y="122"/>
                    <a:pt x="41" y="142"/>
                  </a:cubicBezTo>
                  <a:cubicBezTo>
                    <a:pt x="31" y="163"/>
                    <a:pt x="21" y="194"/>
                    <a:pt x="11" y="215"/>
                  </a:cubicBezTo>
                  <a:cubicBezTo>
                    <a:pt x="0" y="256"/>
                    <a:pt x="0" y="286"/>
                    <a:pt x="11" y="327"/>
                  </a:cubicBezTo>
                  <a:cubicBezTo>
                    <a:pt x="11" y="369"/>
                    <a:pt x="21" y="400"/>
                    <a:pt x="41" y="441"/>
                  </a:cubicBezTo>
                  <a:cubicBezTo>
                    <a:pt x="52" y="451"/>
                    <a:pt x="62" y="461"/>
                    <a:pt x="62" y="471"/>
                  </a:cubicBezTo>
                  <a:cubicBezTo>
                    <a:pt x="82" y="503"/>
                    <a:pt x="114" y="533"/>
                    <a:pt x="144" y="544"/>
                  </a:cubicBezTo>
                  <a:lnTo>
                    <a:pt x="155" y="554"/>
                  </a:lnTo>
                  <a:cubicBezTo>
                    <a:pt x="165" y="554"/>
                    <a:pt x="165" y="554"/>
                    <a:pt x="175" y="564"/>
                  </a:cubicBezTo>
                  <a:cubicBezTo>
                    <a:pt x="185" y="564"/>
                    <a:pt x="196" y="574"/>
                    <a:pt x="206" y="574"/>
                  </a:cubicBezTo>
                  <a:cubicBezTo>
                    <a:pt x="247" y="605"/>
                    <a:pt x="288" y="615"/>
                    <a:pt x="340" y="615"/>
                  </a:cubicBezTo>
                  <a:cubicBezTo>
                    <a:pt x="370" y="615"/>
                    <a:pt x="411" y="605"/>
                    <a:pt x="443" y="595"/>
                  </a:cubicBezTo>
                  <a:lnTo>
                    <a:pt x="463" y="595"/>
                  </a:lnTo>
                  <a:cubicBezTo>
                    <a:pt x="494" y="585"/>
                    <a:pt x="514" y="564"/>
                    <a:pt x="545" y="544"/>
                  </a:cubicBezTo>
                  <a:cubicBezTo>
                    <a:pt x="555" y="523"/>
                    <a:pt x="566" y="512"/>
                    <a:pt x="576" y="492"/>
                  </a:cubicBezTo>
                  <a:cubicBezTo>
                    <a:pt x="587" y="482"/>
                    <a:pt x="587" y="471"/>
                    <a:pt x="587" y="461"/>
                  </a:cubicBezTo>
                  <a:cubicBezTo>
                    <a:pt x="607" y="420"/>
                    <a:pt x="617" y="389"/>
                    <a:pt x="617" y="338"/>
                  </a:cubicBezTo>
                  <a:cubicBezTo>
                    <a:pt x="617" y="297"/>
                    <a:pt x="607" y="245"/>
                    <a:pt x="576" y="204"/>
                  </a:cubicBezTo>
                  <a:cubicBezTo>
                    <a:pt x="576" y="194"/>
                    <a:pt x="566" y="183"/>
                    <a:pt x="566" y="174"/>
                  </a:cubicBezTo>
                  <a:cubicBezTo>
                    <a:pt x="555" y="163"/>
                    <a:pt x="555" y="163"/>
                    <a:pt x="555" y="153"/>
                  </a:cubicBezTo>
                  <a:lnTo>
                    <a:pt x="545" y="153"/>
                  </a:lnTo>
                  <a:cubicBezTo>
                    <a:pt x="535" y="112"/>
                    <a:pt x="504" y="91"/>
                    <a:pt x="473" y="71"/>
                  </a:cubicBezTo>
                  <a:lnTo>
                    <a:pt x="443" y="39"/>
                  </a:lnTo>
                  <a:cubicBezTo>
                    <a:pt x="411" y="30"/>
                    <a:pt x="391" y="19"/>
                    <a:pt x="370" y="9"/>
                  </a:cubicBezTo>
                  <a:cubicBezTo>
                    <a:pt x="350" y="4"/>
                    <a:pt x="329" y="1"/>
                    <a:pt x="3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2"/>
            <p:cNvSpPr/>
            <p:nvPr/>
          </p:nvSpPr>
          <p:spPr>
            <a:xfrm>
              <a:off x="7508516" y="4448205"/>
              <a:ext cx="21550" cy="21579"/>
            </a:xfrm>
            <a:custGeom>
              <a:rect b="b" l="l" r="r" t="t"/>
              <a:pathLst>
                <a:path extrusionOk="0" h="753" w="752">
                  <a:moveTo>
                    <a:pt x="353" y="0"/>
                  </a:moveTo>
                  <a:cubicBezTo>
                    <a:pt x="336" y="0"/>
                    <a:pt x="320" y="5"/>
                    <a:pt x="299" y="5"/>
                  </a:cubicBezTo>
                  <a:lnTo>
                    <a:pt x="299" y="15"/>
                  </a:lnTo>
                  <a:lnTo>
                    <a:pt x="289" y="15"/>
                  </a:lnTo>
                  <a:cubicBezTo>
                    <a:pt x="268" y="15"/>
                    <a:pt x="258" y="25"/>
                    <a:pt x="238" y="36"/>
                  </a:cubicBezTo>
                  <a:lnTo>
                    <a:pt x="227" y="36"/>
                  </a:lnTo>
                  <a:lnTo>
                    <a:pt x="217" y="46"/>
                  </a:lnTo>
                  <a:cubicBezTo>
                    <a:pt x="186" y="56"/>
                    <a:pt x="145" y="77"/>
                    <a:pt x="114" y="107"/>
                  </a:cubicBezTo>
                  <a:cubicBezTo>
                    <a:pt x="94" y="139"/>
                    <a:pt x="73" y="159"/>
                    <a:pt x="53" y="190"/>
                  </a:cubicBezTo>
                  <a:cubicBezTo>
                    <a:pt x="32" y="231"/>
                    <a:pt x="11" y="272"/>
                    <a:pt x="11" y="324"/>
                  </a:cubicBezTo>
                  <a:cubicBezTo>
                    <a:pt x="1" y="375"/>
                    <a:pt x="1" y="427"/>
                    <a:pt x="21" y="478"/>
                  </a:cubicBezTo>
                  <a:cubicBezTo>
                    <a:pt x="32" y="519"/>
                    <a:pt x="53" y="571"/>
                    <a:pt x="83" y="601"/>
                  </a:cubicBezTo>
                  <a:cubicBezTo>
                    <a:pt x="114" y="642"/>
                    <a:pt x="145" y="673"/>
                    <a:pt x="186" y="694"/>
                  </a:cubicBezTo>
                  <a:cubicBezTo>
                    <a:pt x="217" y="715"/>
                    <a:pt x="248" y="724"/>
                    <a:pt x="279" y="735"/>
                  </a:cubicBezTo>
                  <a:cubicBezTo>
                    <a:pt x="308" y="747"/>
                    <a:pt x="338" y="752"/>
                    <a:pt x="368" y="752"/>
                  </a:cubicBezTo>
                  <a:cubicBezTo>
                    <a:pt x="390" y="752"/>
                    <a:pt x="411" y="749"/>
                    <a:pt x="433" y="745"/>
                  </a:cubicBezTo>
                  <a:cubicBezTo>
                    <a:pt x="484" y="745"/>
                    <a:pt x="526" y="724"/>
                    <a:pt x="567" y="704"/>
                  </a:cubicBezTo>
                  <a:cubicBezTo>
                    <a:pt x="597" y="683"/>
                    <a:pt x="618" y="663"/>
                    <a:pt x="649" y="642"/>
                  </a:cubicBezTo>
                  <a:cubicBezTo>
                    <a:pt x="690" y="591"/>
                    <a:pt x="721" y="539"/>
                    <a:pt x="741" y="478"/>
                  </a:cubicBezTo>
                  <a:cubicBezTo>
                    <a:pt x="741" y="447"/>
                    <a:pt x="752" y="406"/>
                    <a:pt x="752" y="375"/>
                  </a:cubicBezTo>
                  <a:cubicBezTo>
                    <a:pt x="752" y="313"/>
                    <a:pt x="741" y="242"/>
                    <a:pt x="700" y="190"/>
                  </a:cubicBezTo>
                  <a:cubicBezTo>
                    <a:pt x="700" y="180"/>
                    <a:pt x="649" y="107"/>
                    <a:pt x="649" y="107"/>
                  </a:cubicBezTo>
                  <a:lnTo>
                    <a:pt x="638" y="107"/>
                  </a:lnTo>
                  <a:cubicBezTo>
                    <a:pt x="638" y="98"/>
                    <a:pt x="577" y="56"/>
                    <a:pt x="567" y="46"/>
                  </a:cubicBezTo>
                  <a:lnTo>
                    <a:pt x="484" y="15"/>
                  </a:lnTo>
                  <a:cubicBezTo>
                    <a:pt x="505" y="5"/>
                    <a:pt x="649" y="5"/>
                    <a:pt x="382" y="5"/>
                  </a:cubicBezTo>
                  <a:cubicBezTo>
                    <a:pt x="371" y="1"/>
                    <a:pt x="362"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2"/>
            <p:cNvSpPr/>
            <p:nvPr/>
          </p:nvSpPr>
          <p:spPr>
            <a:xfrm>
              <a:off x="7203545" y="4687810"/>
              <a:ext cx="27740" cy="27597"/>
            </a:xfrm>
            <a:custGeom>
              <a:rect b="b" l="l" r="r" t="t"/>
              <a:pathLst>
                <a:path extrusionOk="0" h="963" w="968">
                  <a:moveTo>
                    <a:pt x="449" y="1"/>
                  </a:moveTo>
                  <a:cubicBezTo>
                    <a:pt x="399" y="1"/>
                    <a:pt x="349" y="18"/>
                    <a:pt x="298" y="34"/>
                  </a:cubicBezTo>
                  <a:cubicBezTo>
                    <a:pt x="237" y="55"/>
                    <a:pt x="186" y="86"/>
                    <a:pt x="145" y="137"/>
                  </a:cubicBezTo>
                  <a:cubicBezTo>
                    <a:pt x="113" y="168"/>
                    <a:pt x="93" y="209"/>
                    <a:pt x="62" y="240"/>
                  </a:cubicBezTo>
                  <a:cubicBezTo>
                    <a:pt x="21" y="312"/>
                    <a:pt x="1" y="395"/>
                    <a:pt x="1" y="477"/>
                  </a:cubicBezTo>
                  <a:cubicBezTo>
                    <a:pt x="1" y="518"/>
                    <a:pt x="11" y="559"/>
                    <a:pt x="11" y="600"/>
                  </a:cubicBezTo>
                  <a:cubicBezTo>
                    <a:pt x="31" y="683"/>
                    <a:pt x="83" y="754"/>
                    <a:pt x="134" y="816"/>
                  </a:cubicBezTo>
                  <a:cubicBezTo>
                    <a:pt x="186" y="868"/>
                    <a:pt x="237" y="909"/>
                    <a:pt x="298" y="919"/>
                  </a:cubicBezTo>
                  <a:cubicBezTo>
                    <a:pt x="349" y="944"/>
                    <a:pt x="393" y="963"/>
                    <a:pt x="446" y="963"/>
                  </a:cubicBezTo>
                  <a:cubicBezTo>
                    <a:pt x="458" y="963"/>
                    <a:pt x="471" y="962"/>
                    <a:pt x="484" y="960"/>
                  </a:cubicBezTo>
                  <a:cubicBezTo>
                    <a:pt x="495" y="962"/>
                    <a:pt x="507" y="963"/>
                    <a:pt x="518" y="963"/>
                  </a:cubicBezTo>
                  <a:cubicBezTo>
                    <a:pt x="568" y="963"/>
                    <a:pt x="617" y="946"/>
                    <a:pt x="659" y="929"/>
                  </a:cubicBezTo>
                  <a:cubicBezTo>
                    <a:pt x="720" y="909"/>
                    <a:pt x="771" y="868"/>
                    <a:pt x="823" y="826"/>
                  </a:cubicBezTo>
                  <a:cubicBezTo>
                    <a:pt x="844" y="785"/>
                    <a:pt x="874" y="754"/>
                    <a:pt x="895" y="724"/>
                  </a:cubicBezTo>
                  <a:cubicBezTo>
                    <a:pt x="947" y="651"/>
                    <a:pt x="967" y="569"/>
                    <a:pt x="967" y="487"/>
                  </a:cubicBezTo>
                  <a:cubicBezTo>
                    <a:pt x="957" y="446"/>
                    <a:pt x="957" y="404"/>
                    <a:pt x="947" y="363"/>
                  </a:cubicBezTo>
                  <a:cubicBezTo>
                    <a:pt x="926" y="271"/>
                    <a:pt x="885" y="199"/>
                    <a:pt x="823" y="137"/>
                  </a:cubicBezTo>
                  <a:cubicBezTo>
                    <a:pt x="782" y="96"/>
                    <a:pt x="720" y="55"/>
                    <a:pt x="659" y="34"/>
                  </a:cubicBezTo>
                  <a:cubicBezTo>
                    <a:pt x="617" y="18"/>
                    <a:pt x="568" y="1"/>
                    <a:pt x="518" y="1"/>
                  </a:cubicBezTo>
                  <a:cubicBezTo>
                    <a:pt x="507" y="1"/>
                    <a:pt x="495" y="2"/>
                    <a:pt x="484" y="4"/>
                  </a:cubicBezTo>
                  <a:cubicBezTo>
                    <a:pt x="472" y="2"/>
                    <a:pt x="460" y="1"/>
                    <a:pt x="4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2"/>
            <p:cNvSpPr/>
            <p:nvPr/>
          </p:nvSpPr>
          <p:spPr>
            <a:xfrm>
              <a:off x="7158925" y="4711080"/>
              <a:ext cx="26480" cy="18799"/>
            </a:xfrm>
            <a:custGeom>
              <a:rect b="b" l="l" r="r" t="t"/>
              <a:pathLst>
                <a:path extrusionOk="0" h="656" w="924">
                  <a:moveTo>
                    <a:pt x="476" y="0"/>
                  </a:moveTo>
                  <a:cubicBezTo>
                    <a:pt x="224" y="0"/>
                    <a:pt x="1" y="329"/>
                    <a:pt x="231" y="559"/>
                  </a:cubicBezTo>
                  <a:cubicBezTo>
                    <a:pt x="299" y="627"/>
                    <a:pt x="375" y="655"/>
                    <a:pt x="449" y="655"/>
                  </a:cubicBezTo>
                  <a:cubicBezTo>
                    <a:pt x="700" y="655"/>
                    <a:pt x="924" y="327"/>
                    <a:pt x="694" y="97"/>
                  </a:cubicBezTo>
                  <a:cubicBezTo>
                    <a:pt x="626" y="29"/>
                    <a:pt x="550" y="0"/>
                    <a:pt x="4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2"/>
            <p:cNvSpPr/>
            <p:nvPr/>
          </p:nvSpPr>
          <p:spPr>
            <a:xfrm>
              <a:off x="7237733" y="4729908"/>
              <a:ext cx="14443" cy="14615"/>
            </a:xfrm>
            <a:custGeom>
              <a:rect b="b" l="l" r="r" t="t"/>
              <a:pathLst>
                <a:path extrusionOk="0" h="510" w="504">
                  <a:moveTo>
                    <a:pt x="226" y="1"/>
                  </a:moveTo>
                  <a:cubicBezTo>
                    <a:pt x="200" y="1"/>
                    <a:pt x="177" y="10"/>
                    <a:pt x="154" y="25"/>
                  </a:cubicBezTo>
                  <a:cubicBezTo>
                    <a:pt x="124" y="36"/>
                    <a:pt x="93" y="46"/>
                    <a:pt x="72" y="77"/>
                  </a:cubicBezTo>
                  <a:cubicBezTo>
                    <a:pt x="62" y="98"/>
                    <a:pt x="42" y="108"/>
                    <a:pt x="31" y="128"/>
                  </a:cubicBezTo>
                  <a:cubicBezTo>
                    <a:pt x="10" y="169"/>
                    <a:pt x="0" y="211"/>
                    <a:pt x="0" y="252"/>
                  </a:cubicBezTo>
                  <a:cubicBezTo>
                    <a:pt x="0" y="272"/>
                    <a:pt x="0" y="303"/>
                    <a:pt x="10" y="324"/>
                  </a:cubicBezTo>
                  <a:cubicBezTo>
                    <a:pt x="21" y="365"/>
                    <a:pt x="42" y="406"/>
                    <a:pt x="72" y="437"/>
                  </a:cubicBezTo>
                  <a:cubicBezTo>
                    <a:pt x="93" y="457"/>
                    <a:pt x="124" y="478"/>
                    <a:pt x="154" y="489"/>
                  </a:cubicBezTo>
                  <a:cubicBezTo>
                    <a:pt x="186" y="509"/>
                    <a:pt x="216" y="509"/>
                    <a:pt x="257" y="509"/>
                  </a:cubicBezTo>
                  <a:cubicBezTo>
                    <a:pt x="288" y="509"/>
                    <a:pt x="319" y="509"/>
                    <a:pt x="350" y="489"/>
                  </a:cubicBezTo>
                  <a:cubicBezTo>
                    <a:pt x="381" y="478"/>
                    <a:pt x="412" y="457"/>
                    <a:pt x="432" y="437"/>
                  </a:cubicBezTo>
                  <a:cubicBezTo>
                    <a:pt x="442" y="416"/>
                    <a:pt x="463" y="396"/>
                    <a:pt x="473" y="386"/>
                  </a:cubicBezTo>
                  <a:cubicBezTo>
                    <a:pt x="494" y="345"/>
                    <a:pt x="504" y="303"/>
                    <a:pt x="504" y="252"/>
                  </a:cubicBezTo>
                  <a:lnTo>
                    <a:pt x="504" y="190"/>
                  </a:lnTo>
                  <a:cubicBezTo>
                    <a:pt x="483" y="149"/>
                    <a:pt x="463" y="108"/>
                    <a:pt x="432" y="77"/>
                  </a:cubicBezTo>
                  <a:cubicBezTo>
                    <a:pt x="412" y="46"/>
                    <a:pt x="381" y="36"/>
                    <a:pt x="350" y="25"/>
                  </a:cubicBezTo>
                  <a:cubicBezTo>
                    <a:pt x="327" y="10"/>
                    <a:pt x="305" y="1"/>
                    <a:pt x="282" y="1"/>
                  </a:cubicBezTo>
                  <a:cubicBezTo>
                    <a:pt x="274" y="1"/>
                    <a:pt x="265" y="2"/>
                    <a:pt x="257" y="5"/>
                  </a:cubicBezTo>
                  <a:cubicBezTo>
                    <a:pt x="246" y="2"/>
                    <a:pt x="236" y="1"/>
                    <a:pt x="2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2"/>
            <p:cNvSpPr/>
            <p:nvPr/>
          </p:nvSpPr>
          <p:spPr>
            <a:xfrm>
              <a:off x="7281349" y="4742775"/>
              <a:ext cx="17710" cy="17854"/>
            </a:xfrm>
            <a:custGeom>
              <a:rect b="b" l="l" r="r" t="t"/>
              <a:pathLst>
                <a:path extrusionOk="0" h="623" w="618">
                  <a:moveTo>
                    <a:pt x="366" y="1"/>
                  </a:moveTo>
                  <a:cubicBezTo>
                    <a:pt x="350" y="1"/>
                    <a:pt x="334" y="3"/>
                    <a:pt x="319" y="8"/>
                  </a:cubicBezTo>
                  <a:cubicBezTo>
                    <a:pt x="278" y="8"/>
                    <a:pt x="247" y="19"/>
                    <a:pt x="216" y="40"/>
                  </a:cubicBezTo>
                  <a:cubicBezTo>
                    <a:pt x="206" y="49"/>
                    <a:pt x="195" y="49"/>
                    <a:pt x="185" y="60"/>
                  </a:cubicBezTo>
                  <a:cubicBezTo>
                    <a:pt x="175" y="60"/>
                    <a:pt x="165" y="70"/>
                    <a:pt x="144" y="70"/>
                  </a:cubicBezTo>
                  <a:cubicBezTo>
                    <a:pt x="113" y="91"/>
                    <a:pt x="83" y="122"/>
                    <a:pt x="62" y="152"/>
                  </a:cubicBezTo>
                  <a:cubicBezTo>
                    <a:pt x="31" y="184"/>
                    <a:pt x="21" y="214"/>
                    <a:pt x="10" y="255"/>
                  </a:cubicBezTo>
                  <a:cubicBezTo>
                    <a:pt x="0" y="276"/>
                    <a:pt x="0" y="307"/>
                    <a:pt x="0" y="327"/>
                  </a:cubicBezTo>
                  <a:cubicBezTo>
                    <a:pt x="0" y="369"/>
                    <a:pt x="0" y="410"/>
                    <a:pt x="21" y="440"/>
                  </a:cubicBezTo>
                  <a:cubicBezTo>
                    <a:pt x="31" y="481"/>
                    <a:pt x="51" y="513"/>
                    <a:pt x="83" y="533"/>
                  </a:cubicBezTo>
                  <a:cubicBezTo>
                    <a:pt x="103" y="554"/>
                    <a:pt x="124" y="574"/>
                    <a:pt x="144" y="584"/>
                  </a:cubicBezTo>
                  <a:cubicBezTo>
                    <a:pt x="175" y="605"/>
                    <a:pt x="216" y="615"/>
                    <a:pt x="257" y="615"/>
                  </a:cubicBezTo>
                  <a:cubicBezTo>
                    <a:pt x="273" y="620"/>
                    <a:pt x="291" y="623"/>
                    <a:pt x="309" y="623"/>
                  </a:cubicBezTo>
                  <a:cubicBezTo>
                    <a:pt x="327" y="623"/>
                    <a:pt x="345" y="620"/>
                    <a:pt x="360" y="615"/>
                  </a:cubicBezTo>
                  <a:cubicBezTo>
                    <a:pt x="391" y="605"/>
                    <a:pt x="412" y="595"/>
                    <a:pt x="432" y="584"/>
                  </a:cubicBezTo>
                  <a:cubicBezTo>
                    <a:pt x="473" y="564"/>
                    <a:pt x="504" y="543"/>
                    <a:pt x="524" y="513"/>
                  </a:cubicBezTo>
                  <a:lnTo>
                    <a:pt x="556" y="451"/>
                  </a:lnTo>
                  <a:cubicBezTo>
                    <a:pt x="565" y="430"/>
                    <a:pt x="576" y="420"/>
                    <a:pt x="586" y="410"/>
                  </a:cubicBezTo>
                  <a:cubicBezTo>
                    <a:pt x="586" y="389"/>
                    <a:pt x="597" y="369"/>
                    <a:pt x="607" y="348"/>
                  </a:cubicBezTo>
                  <a:cubicBezTo>
                    <a:pt x="617" y="307"/>
                    <a:pt x="617" y="276"/>
                    <a:pt x="617" y="245"/>
                  </a:cubicBezTo>
                  <a:cubicBezTo>
                    <a:pt x="617" y="214"/>
                    <a:pt x="607" y="193"/>
                    <a:pt x="597" y="173"/>
                  </a:cubicBezTo>
                  <a:cubicBezTo>
                    <a:pt x="586" y="142"/>
                    <a:pt x="565" y="111"/>
                    <a:pt x="535" y="81"/>
                  </a:cubicBezTo>
                  <a:cubicBezTo>
                    <a:pt x="524" y="70"/>
                    <a:pt x="504" y="49"/>
                    <a:pt x="483" y="40"/>
                  </a:cubicBezTo>
                  <a:lnTo>
                    <a:pt x="421" y="8"/>
                  </a:lnTo>
                  <a:cubicBezTo>
                    <a:pt x="401" y="3"/>
                    <a:pt x="383" y="1"/>
                    <a:pt x="3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2"/>
            <p:cNvSpPr/>
            <p:nvPr/>
          </p:nvSpPr>
          <p:spPr>
            <a:xfrm>
              <a:off x="7271721" y="4692080"/>
              <a:ext cx="29603" cy="20977"/>
            </a:xfrm>
            <a:custGeom>
              <a:rect b="b" l="l" r="r" t="t"/>
              <a:pathLst>
                <a:path extrusionOk="0" h="732" w="1033">
                  <a:moveTo>
                    <a:pt x="528" y="1"/>
                  </a:moveTo>
                  <a:cubicBezTo>
                    <a:pt x="247" y="1"/>
                    <a:pt x="1" y="365"/>
                    <a:pt x="254" y="626"/>
                  </a:cubicBezTo>
                  <a:cubicBezTo>
                    <a:pt x="329" y="700"/>
                    <a:pt x="413" y="731"/>
                    <a:pt x="495" y="731"/>
                  </a:cubicBezTo>
                  <a:cubicBezTo>
                    <a:pt x="777" y="731"/>
                    <a:pt x="1033" y="366"/>
                    <a:pt x="778" y="112"/>
                  </a:cubicBezTo>
                  <a:cubicBezTo>
                    <a:pt x="700" y="33"/>
                    <a:pt x="612" y="1"/>
                    <a:pt x="52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2"/>
            <p:cNvSpPr/>
            <p:nvPr/>
          </p:nvSpPr>
          <p:spPr>
            <a:xfrm>
              <a:off x="7237131" y="4662849"/>
              <a:ext cx="19487" cy="19774"/>
            </a:xfrm>
            <a:custGeom>
              <a:rect b="b" l="l" r="r" t="t"/>
              <a:pathLst>
                <a:path extrusionOk="0" h="690" w="680">
                  <a:moveTo>
                    <a:pt x="340" y="0"/>
                  </a:moveTo>
                  <a:cubicBezTo>
                    <a:pt x="299" y="0"/>
                    <a:pt x="248" y="11"/>
                    <a:pt x="207" y="32"/>
                  </a:cubicBezTo>
                  <a:cubicBezTo>
                    <a:pt x="165" y="42"/>
                    <a:pt x="124" y="62"/>
                    <a:pt x="93" y="103"/>
                  </a:cubicBezTo>
                  <a:cubicBezTo>
                    <a:pt x="83" y="124"/>
                    <a:pt x="63" y="144"/>
                    <a:pt x="42" y="176"/>
                  </a:cubicBezTo>
                  <a:cubicBezTo>
                    <a:pt x="11" y="227"/>
                    <a:pt x="1" y="278"/>
                    <a:pt x="1" y="340"/>
                  </a:cubicBezTo>
                  <a:lnTo>
                    <a:pt x="11" y="432"/>
                  </a:lnTo>
                  <a:cubicBezTo>
                    <a:pt x="21" y="484"/>
                    <a:pt x="52" y="535"/>
                    <a:pt x="93" y="587"/>
                  </a:cubicBezTo>
                  <a:cubicBezTo>
                    <a:pt x="124" y="617"/>
                    <a:pt x="165" y="638"/>
                    <a:pt x="207" y="658"/>
                  </a:cubicBezTo>
                  <a:cubicBezTo>
                    <a:pt x="248" y="679"/>
                    <a:pt x="289" y="690"/>
                    <a:pt x="340" y="690"/>
                  </a:cubicBezTo>
                  <a:cubicBezTo>
                    <a:pt x="381" y="690"/>
                    <a:pt x="422" y="679"/>
                    <a:pt x="463" y="658"/>
                  </a:cubicBezTo>
                  <a:cubicBezTo>
                    <a:pt x="504" y="649"/>
                    <a:pt x="545" y="617"/>
                    <a:pt x="577" y="587"/>
                  </a:cubicBezTo>
                  <a:lnTo>
                    <a:pt x="638" y="515"/>
                  </a:lnTo>
                  <a:cubicBezTo>
                    <a:pt x="669" y="464"/>
                    <a:pt x="680" y="402"/>
                    <a:pt x="680" y="340"/>
                  </a:cubicBezTo>
                  <a:lnTo>
                    <a:pt x="669" y="258"/>
                  </a:lnTo>
                  <a:cubicBezTo>
                    <a:pt x="659" y="196"/>
                    <a:pt x="628" y="144"/>
                    <a:pt x="577" y="103"/>
                  </a:cubicBezTo>
                  <a:cubicBezTo>
                    <a:pt x="545" y="62"/>
                    <a:pt x="515" y="42"/>
                    <a:pt x="463" y="32"/>
                  </a:cubicBezTo>
                  <a:cubicBezTo>
                    <a:pt x="433" y="1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2"/>
            <p:cNvSpPr/>
            <p:nvPr/>
          </p:nvSpPr>
          <p:spPr>
            <a:xfrm>
              <a:off x="7259255" y="4619032"/>
              <a:ext cx="25018" cy="17940"/>
            </a:xfrm>
            <a:custGeom>
              <a:rect b="b" l="l" r="r" t="t"/>
              <a:pathLst>
                <a:path extrusionOk="0" h="626" w="873">
                  <a:moveTo>
                    <a:pt x="454" y="1"/>
                  </a:moveTo>
                  <a:cubicBezTo>
                    <a:pt x="217" y="1"/>
                    <a:pt x="1" y="310"/>
                    <a:pt x="216" y="532"/>
                  </a:cubicBezTo>
                  <a:cubicBezTo>
                    <a:pt x="282" y="598"/>
                    <a:pt x="355" y="626"/>
                    <a:pt x="426" y="626"/>
                  </a:cubicBezTo>
                  <a:cubicBezTo>
                    <a:pt x="664" y="626"/>
                    <a:pt x="872" y="312"/>
                    <a:pt x="658" y="90"/>
                  </a:cubicBezTo>
                  <a:cubicBezTo>
                    <a:pt x="595" y="27"/>
                    <a:pt x="524" y="1"/>
                    <a:pt x="4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2"/>
            <p:cNvSpPr/>
            <p:nvPr/>
          </p:nvSpPr>
          <p:spPr>
            <a:xfrm>
              <a:off x="7278656" y="4643505"/>
              <a:ext cx="35965" cy="25562"/>
            </a:xfrm>
            <a:custGeom>
              <a:rect b="b" l="l" r="r" t="t"/>
              <a:pathLst>
                <a:path extrusionOk="0" h="892" w="1255">
                  <a:moveTo>
                    <a:pt x="642" y="1"/>
                  </a:moveTo>
                  <a:cubicBezTo>
                    <a:pt x="303" y="1"/>
                    <a:pt x="1" y="440"/>
                    <a:pt x="310" y="758"/>
                  </a:cubicBezTo>
                  <a:cubicBezTo>
                    <a:pt x="402" y="852"/>
                    <a:pt x="507" y="892"/>
                    <a:pt x="609" y="892"/>
                  </a:cubicBezTo>
                  <a:cubicBezTo>
                    <a:pt x="949" y="892"/>
                    <a:pt x="1254" y="448"/>
                    <a:pt x="937" y="131"/>
                  </a:cubicBezTo>
                  <a:cubicBezTo>
                    <a:pt x="846" y="39"/>
                    <a:pt x="742" y="1"/>
                    <a:pt x="6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2"/>
            <p:cNvSpPr/>
            <p:nvPr/>
          </p:nvSpPr>
          <p:spPr>
            <a:xfrm>
              <a:off x="7324536" y="4672449"/>
              <a:ext cx="19401" cy="13928"/>
            </a:xfrm>
            <a:custGeom>
              <a:rect b="b" l="l" r="r" t="t"/>
              <a:pathLst>
                <a:path extrusionOk="0" h="486" w="677">
                  <a:moveTo>
                    <a:pt x="260" y="1"/>
                  </a:moveTo>
                  <a:cubicBezTo>
                    <a:pt x="110" y="1"/>
                    <a:pt x="1" y="154"/>
                    <a:pt x="77" y="314"/>
                  </a:cubicBezTo>
                  <a:cubicBezTo>
                    <a:pt x="77" y="334"/>
                    <a:pt x="87" y="344"/>
                    <a:pt x="97" y="365"/>
                  </a:cubicBezTo>
                  <a:cubicBezTo>
                    <a:pt x="136" y="451"/>
                    <a:pt x="196" y="486"/>
                    <a:pt x="259" y="486"/>
                  </a:cubicBezTo>
                  <a:cubicBezTo>
                    <a:pt x="452" y="486"/>
                    <a:pt x="676" y="170"/>
                    <a:pt x="406" y="46"/>
                  </a:cubicBezTo>
                  <a:cubicBezTo>
                    <a:pt x="395" y="36"/>
                    <a:pt x="375" y="36"/>
                    <a:pt x="365" y="26"/>
                  </a:cubicBezTo>
                  <a:cubicBezTo>
                    <a:pt x="329" y="9"/>
                    <a:pt x="293" y="1"/>
                    <a:pt x="2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2"/>
            <p:cNvSpPr/>
            <p:nvPr/>
          </p:nvSpPr>
          <p:spPr>
            <a:xfrm>
              <a:off x="7332617" y="4714576"/>
              <a:ext cx="14759" cy="14902"/>
            </a:xfrm>
            <a:custGeom>
              <a:rect b="b" l="l" r="r" t="t"/>
              <a:pathLst>
                <a:path extrusionOk="0" h="520" w="515">
                  <a:moveTo>
                    <a:pt x="296" y="1"/>
                  </a:moveTo>
                  <a:cubicBezTo>
                    <a:pt x="287" y="1"/>
                    <a:pt x="278" y="2"/>
                    <a:pt x="268" y="5"/>
                  </a:cubicBezTo>
                  <a:cubicBezTo>
                    <a:pt x="237" y="5"/>
                    <a:pt x="216" y="16"/>
                    <a:pt x="186" y="26"/>
                  </a:cubicBezTo>
                  <a:cubicBezTo>
                    <a:pt x="175" y="36"/>
                    <a:pt x="165" y="46"/>
                    <a:pt x="154" y="46"/>
                  </a:cubicBezTo>
                  <a:cubicBezTo>
                    <a:pt x="124" y="67"/>
                    <a:pt x="93" y="78"/>
                    <a:pt x="72" y="108"/>
                  </a:cubicBezTo>
                  <a:cubicBezTo>
                    <a:pt x="51" y="129"/>
                    <a:pt x="31" y="160"/>
                    <a:pt x="21" y="190"/>
                  </a:cubicBezTo>
                  <a:cubicBezTo>
                    <a:pt x="10" y="211"/>
                    <a:pt x="0" y="242"/>
                    <a:pt x="0" y="273"/>
                  </a:cubicBezTo>
                  <a:cubicBezTo>
                    <a:pt x="0" y="304"/>
                    <a:pt x="10" y="334"/>
                    <a:pt x="21" y="365"/>
                  </a:cubicBezTo>
                  <a:cubicBezTo>
                    <a:pt x="31" y="396"/>
                    <a:pt x="51" y="427"/>
                    <a:pt x="72" y="448"/>
                  </a:cubicBezTo>
                  <a:cubicBezTo>
                    <a:pt x="93" y="458"/>
                    <a:pt x="103" y="468"/>
                    <a:pt x="124" y="489"/>
                  </a:cubicBezTo>
                  <a:cubicBezTo>
                    <a:pt x="165" y="509"/>
                    <a:pt x="195" y="519"/>
                    <a:pt x="237" y="519"/>
                  </a:cubicBezTo>
                  <a:cubicBezTo>
                    <a:pt x="257" y="509"/>
                    <a:pt x="278" y="509"/>
                    <a:pt x="298" y="509"/>
                  </a:cubicBezTo>
                  <a:cubicBezTo>
                    <a:pt x="339" y="499"/>
                    <a:pt x="381" y="478"/>
                    <a:pt x="412" y="448"/>
                  </a:cubicBezTo>
                  <a:cubicBezTo>
                    <a:pt x="432" y="427"/>
                    <a:pt x="453" y="396"/>
                    <a:pt x="473" y="365"/>
                  </a:cubicBezTo>
                  <a:cubicBezTo>
                    <a:pt x="473" y="355"/>
                    <a:pt x="483" y="345"/>
                    <a:pt x="483" y="334"/>
                  </a:cubicBezTo>
                  <a:cubicBezTo>
                    <a:pt x="494" y="314"/>
                    <a:pt x="504" y="293"/>
                    <a:pt x="504" y="283"/>
                  </a:cubicBezTo>
                  <a:cubicBezTo>
                    <a:pt x="515" y="252"/>
                    <a:pt x="515" y="222"/>
                    <a:pt x="515" y="190"/>
                  </a:cubicBezTo>
                  <a:cubicBezTo>
                    <a:pt x="515" y="180"/>
                    <a:pt x="504" y="160"/>
                    <a:pt x="494" y="139"/>
                  </a:cubicBezTo>
                  <a:cubicBezTo>
                    <a:pt x="494" y="108"/>
                    <a:pt x="473" y="87"/>
                    <a:pt x="453" y="67"/>
                  </a:cubicBezTo>
                  <a:lnTo>
                    <a:pt x="401" y="36"/>
                  </a:lnTo>
                  <a:cubicBezTo>
                    <a:pt x="391" y="26"/>
                    <a:pt x="371" y="16"/>
                    <a:pt x="350" y="5"/>
                  </a:cubicBezTo>
                  <a:cubicBezTo>
                    <a:pt x="329" y="5"/>
                    <a:pt x="313"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2"/>
            <p:cNvSpPr/>
            <p:nvPr/>
          </p:nvSpPr>
          <p:spPr>
            <a:xfrm>
              <a:off x="7392425" y="4702998"/>
              <a:ext cx="15074" cy="14988"/>
            </a:xfrm>
            <a:custGeom>
              <a:rect b="b" l="l" r="r" t="t"/>
              <a:pathLst>
                <a:path extrusionOk="0" h="523" w="526">
                  <a:moveTo>
                    <a:pt x="236" y="1"/>
                  </a:moveTo>
                  <a:cubicBezTo>
                    <a:pt x="217" y="1"/>
                    <a:pt x="196" y="3"/>
                    <a:pt x="176" y="9"/>
                  </a:cubicBezTo>
                  <a:cubicBezTo>
                    <a:pt x="135" y="18"/>
                    <a:pt x="103" y="39"/>
                    <a:pt x="73" y="70"/>
                  </a:cubicBezTo>
                  <a:cubicBezTo>
                    <a:pt x="42" y="91"/>
                    <a:pt x="21" y="132"/>
                    <a:pt x="11" y="173"/>
                  </a:cubicBezTo>
                  <a:cubicBezTo>
                    <a:pt x="0" y="214"/>
                    <a:pt x="0" y="245"/>
                    <a:pt x="11" y="286"/>
                  </a:cubicBezTo>
                  <a:cubicBezTo>
                    <a:pt x="32" y="338"/>
                    <a:pt x="32" y="347"/>
                    <a:pt x="73" y="389"/>
                  </a:cubicBezTo>
                  <a:lnTo>
                    <a:pt x="73" y="399"/>
                  </a:lnTo>
                  <a:cubicBezTo>
                    <a:pt x="73" y="399"/>
                    <a:pt x="83" y="399"/>
                    <a:pt x="83" y="409"/>
                  </a:cubicBezTo>
                  <a:lnTo>
                    <a:pt x="93" y="420"/>
                  </a:lnTo>
                  <a:lnTo>
                    <a:pt x="124" y="450"/>
                  </a:lnTo>
                  <a:cubicBezTo>
                    <a:pt x="144" y="482"/>
                    <a:pt x="165" y="491"/>
                    <a:pt x="196" y="502"/>
                  </a:cubicBezTo>
                  <a:cubicBezTo>
                    <a:pt x="227" y="523"/>
                    <a:pt x="258" y="523"/>
                    <a:pt x="288" y="523"/>
                  </a:cubicBezTo>
                  <a:cubicBezTo>
                    <a:pt x="320" y="523"/>
                    <a:pt x="350" y="523"/>
                    <a:pt x="381" y="502"/>
                  </a:cubicBezTo>
                  <a:cubicBezTo>
                    <a:pt x="412" y="491"/>
                    <a:pt x="432" y="482"/>
                    <a:pt x="453" y="450"/>
                  </a:cubicBezTo>
                  <a:cubicBezTo>
                    <a:pt x="473" y="440"/>
                    <a:pt x="484" y="420"/>
                    <a:pt x="494" y="399"/>
                  </a:cubicBezTo>
                  <a:cubicBezTo>
                    <a:pt x="515" y="368"/>
                    <a:pt x="525" y="327"/>
                    <a:pt x="525" y="286"/>
                  </a:cubicBezTo>
                  <a:cubicBezTo>
                    <a:pt x="525" y="265"/>
                    <a:pt x="525" y="245"/>
                    <a:pt x="515" y="224"/>
                  </a:cubicBezTo>
                  <a:cubicBezTo>
                    <a:pt x="505" y="183"/>
                    <a:pt x="484" y="153"/>
                    <a:pt x="453" y="121"/>
                  </a:cubicBezTo>
                  <a:lnTo>
                    <a:pt x="422" y="91"/>
                  </a:lnTo>
                  <a:lnTo>
                    <a:pt x="412" y="80"/>
                  </a:lnTo>
                  <a:lnTo>
                    <a:pt x="402" y="70"/>
                  </a:lnTo>
                  <a:cubicBezTo>
                    <a:pt x="350" y="29"/>
                    <a:pt x="350" y="29"/>
                    <a:pt x="288" y="9"/>
                  </a:cubicBezTo>
                  <a:cubicBezTo>
                    <a:pt x="273" y="3"/>
                    <a:pt x="255"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2"/>
            <p:cNvSpPr/>
            <p:nvPr/>
          </p:nvSpPr>
          <p:spPr>
            <a:xfrm>
              <a:off x="7352935" y="4633389"/>
              <a:ext cx="29804" cy="29575"/>
            </a:xfrm>
            <a:custGeom>
              <a:rect b="b" l="l" r="r" t="t"/>
              <a:pathLst>
                <a:path extrusionOk="0" h="1032" w="1040">
                  <a:moveTo>
                    <a:pt x="515" y="0"/>
                  </a:moveTo>
                  <a:cubicBezTo>
                    <a:pt x="453" y="0"/>
                    <a:pt x="381" y="11"/>
                    <a:pt x="330" y="41"/>
                  </a:cubicBezTo>
                  <a:cubicBezTo>
                    <a:pt x="258" y="62"/>
                    <a:pt x="206" y="93"/>
                    <a:pt x="155" y="144"/>
                  </a:cubicBezTo>
                  <a:cubicBezTo>
                    <a:pt x="124" y="185"/>
                    <a:pt x="94" y="226"/>
                    <a:pt x="73" y="258"/>
                  </a:cubicBezTo>
                  <a:cubicBezTo>
                    <a:pt x="21" y="340"/>
                    <a:pt x="1" y="422"/>
                    <a:pt x="1" y="514"/>
                  </a:cubicBezTo>
                  <a:cubicBezTo>
                    <a:pt x="11" y="555"/>
                    <a:pt x="11" y="597"/>
                    <a:pt x="21" y="648"/>
                  </a:cubicBezTo>
                  <a:cubicBezTo>
                    <a:pt x="42" y="740"/>
                    <a:pt x="83" y="813"/>
                    <a:pt x="155" y="884"/>
                  </a:cubicBezTo>
                  <a:cubicBezTo>
                    <a:pt x="196" y="936"/>
                    <a:pt x="258" y="967"/>
                    <a:pt x="320" y="987"/>
                  </a:cubicBezTo>
                  <a:cubicBezTo>
                    <a:pt x="370" y="1013"/>
                    <a:pt x="421" y="1031"/>
                    <a:pt x="477" y="1031"/>
                  </a:cubicBezTo>
                  <a:cubicBezTo>
                    <a:pt x="489" y="1031"/>
                    <a:pt x="502" y="1030"/>
                    <a:pt x="515" y="1028"/>
                  </a:cubicBezTo>
                  <a:cubicBezTo>
                    <a:pt x="528" y="1030"/>
                    <a:pt x="541" y="1031"/>
                    <a:pt x="553" y="1031"/>
                  </a:cubicBezTo>
                  <a:cubicBezTo>
                    <a:pt x="610" y="1031"/>
                    <a:pt x="660" y="1013"/>
                    <a:pt x="710" y="987"/>
                  </a:cubicBezTo>
                  <a:cubicBezTo>
                    <a:pt x="772" y="967"/>
                    <a:pt x="834" y="936"/>
                    <a:pt x="885" y="884"/>
                  </a:cubicBezTo>
                  <a:cubicBezTo>
                    <a:pt x="916" y="843"/>
                    <a:pt x="937" y="813"/>
                    <a:pt x="967" y="772"/>
                  </a:cubicBezTo>
                  <a:cubicBezTo>
                    <a:pt x="1008" y="689"/>
                    <a:pt x="1040" y="607"/>
                    <a:pt x="1040" y="514"/>
                  </a:cubicBezTo>
                  <a:cubicBezTo>
                    <a:pt x="1029" y="473"/>
                    <a:pt x="1029" y="432"/>
                    <a:pt x="1019" y="381"/>
                  </a:cubicBezTo>
                  <a:cubicBezTo>
                    <a:pt x="998" y="299"/>
                    <a:pt x="947" y="216"/>
                    <a:pt x="885" y="155"/>
                  </a:cubicBezTo>
                  <a:cubicBezTo>
                    <a:pt x="834" y="103"/>
                    <a:pt x="782" y="62"/>
                    <a:pt x="710" y="41"/>
                  </a:cubicBezTo>
                  <a:cubicBezTo>
                    <a:pt x="649" y="11"/>
                    <a:pt x="587" y="0"/>
                    <a:pt x="51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2"/>
            <p:cNvSpPr/>
            <p:nvPr/>
          </p:nvSpPr>
          <p:spPr>
            <a:xfrm>
              <a:off x="7161992" y="4671418"/>
              <a:ext cx="13899" cy="15762"/>
            </a:xfrm>
            <a:custGeom>
              <a:rect b="b" l="l" r="r" t="t"/>
              <a:pathLst>
                <a:path extrusionOk="0" h="550" w="485">
                  <a:moveTo>
                    <a:pt x="186" y="0"/>
                  </a:moveTo>
                  <a:cubicBezTo>
                    <a:pt x="176" y="10"/>
                    <a:pt x="155" y="21"/>
                    <a:pt x="135" y="30"/>
                  </a:cubicBezTo>
                  <a:cubicBezTo>
                    <a:pt x="103" y="41"/>
                    <a:pt x="83" y="62"/>
                    <a:pt x="73" y="82"/>
                  </a:cubicBezTo>
                  <a:cubicBezTo>
                    <a:pt x="52" y="103"/>
                    <a:pt x="42" y="133"/>
                    <a:pt x="32" y="165"/>
                  </a:cubicBezTo>
                  <a:cubicBezTo>
                    <a:pt x="32" y="174"/>
                    <a:pt x="21" y="185"/>
                    <a:pt x="21" y="195"/>
                  </a:cubicBezTo>
                  <a:cubicBezTo>
                    <a:pt x="21" y="206"/>
                    <a:pt x="11" y="206"/>
                    <a:pt x="11" y="216"/>
                  </a:cubicBezTo>
                  <a:cubicBezTo>
                    <a:pt x="0" y="247"/>
                    <a:pt x="0" y="308"/>
                    <a:pt x="11" y="339"/>
                  </a:cubicBezTo>
                  <a:cubicBezTo>
                    <a:pt x="21" y="359"/>
                    <a:pt x="21" y="380"/>
                    <a:pt x="32" y="401"/>
                  </a:cubicBezTo>
                  <a:cubicBezTo>
                    <a:pt x="42" y="411"/>
                    <a:pt x="42" y="421"/>
                    <a:pt x="52" y="432"/>
                  </a:cubicBezTo>
                  <a:cubicBezTo>
                    <a:pt x="62" y="462"/>
                    <a:pt x="83" y="483"/>
                    <a:pt x="103" y="503"/>
                  </a:cubicBezTo>
                  <a:cubicBezTo>
                    <a:pt x="124" y="514"/>
                    <a:pt x="135" y="524"/>
                    <a:pt x="155" y="535"/>
                  </a:cubicBezTo>
                  <a:cubicBezTo>
                    <a:pt x="177" y="542"/>
                    <a:pt x="198" y="549"/>
                    <a:pt x="220" y="549"/>
                  </a:cubicBezTo>
                  <a:cubicBezTo>
                    <a:pt x="229" y="549"/>
                    <a:pt x="238" y="548"/>
                    <a:pt x="247" y="545"/>
                  </a:cubicBezTo>
                  <a:lnTo>
                    <a:pt x="299" y="545"/>
                  </a:lnTo>
                  <a:cubicBezTo>
                    <a:pt x="320" y="535"/>
                    <a:pt x="340" y="524"/>
                    <a:pt x="350" y="524"/>
                  </a:cubicBezTo>
                  <a:cubicBezTo>
                    <a:pt x="381" y="503"/>
                    <a:pt x="402" y="483"/>
                    <a:pt x="422" y="462"/>
                  </a:cubicBezTo>
                  <a:cubicBezTo>
                    <a:pt x="443" y="442"/>
                    <a:pt x="453" y="411"/>
                    <a:pt x="464" y="380"/>
                  </a:cubicBezTo>
                  <a:lnTo>
                    <a:pt x="464" y="370"/>
                  </a:lnTo>
                  <a:cubicBezTo>
                    <a:pt x="464" y="359"/>
                    <a:pt x="473" y="350"/>
                    <a:pt x="473" y="339"/>
                  </a:cubicBezTo>
                  <a:cubicBezTo>
                    <a:pt x="484" y="308"/>
                    <a:pt x="484" y="277"/>
                    <a:pt x="484" y="247"/>
                  </a:cubicBezTo>
                  <a:cubicBezTo>
                    <a:pt x="484" y="236"/>
                    <a:pt x="484" y="226"/>
                    <a:pt x="473" y="216"/>
                  </a:cubicBezTo>
                  <a:lnTo>
                    <a:pt x="473" y="195"/>
                  </a:lnTo>
                  <a:cubicBezTo>
                    <a:pt x="464" y="185"/>
                    <a:pt x="464" y="174"/>
                    <a:pt x="453" y="165"/>
                  </a:cubicBezTo>
                  <a:cubicBezTo>
                    <a:pt x="453" y="144"/>
                    <a:pt x="443" y="123"/>
                    <a:pt x="432" y="113"/>
                  </a:cubicBezTo>
                  <a:cubicBezTo>
                    <a:pt x="422" y="82"/>
                    <a:pt x="402" y="62"/>
                    <a:pt x="381" y="41"/>
                  </a:cubicBezTo>
                  <a:cubicBezTo>
                    <a:pt x="361" y="30"/>
                    <a:pt x="350" y="21"/>
                    <a:pt x="329" y="21"/>
                  </a:cubicBezTo>
                  <a:cubicBezTo>
                    <a:pt x="299" y="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2"/>
            <p:cNvSpPr/>
            <p:nvPr/>
          </p:nvSpPr>
          <p:spPr>
            <a:xfrm>
              <a:off x="7171133" y="4628661"/>
              <a:ext cx="21522" cy="21837"/>
            </a:xfrm>
            <a:custGeom>
              <a:rect b="b" l="l" r="r" t="t"/>
              <a:pathLst>
                <a:path extrusionOk="0" h="762" w="751">
                  <a:moveTo>
                    <a:pt x="381" y="1"/>
                  </a:moveTo>
                  <a:cubicBezTo>
                    <a:pt x="330" y="1"/>
                    <a:pt x="289" y="11"/>
                    <a:pt x="237" y="32"/>
                  </a:cubicBezTo>
                  <a:cubicBezTo>
                    <a:pt x="196" y="42"/>
                    <a:pt x="154" y="73"/>
                    <a:pt x="113" y="114"/>
                  </a:cubicBezTo>
                  <a:cubicBezTo>
                    <a:pt x="72" y="145"/>
                    <a:pt x="52" y="186"/>
                    <a:pt x="31" y="238"/>
                  </a:cubicBezTo>
                  <a:cubicBezTo>
                    <a:pt x="10" y="279"/>
                    <a:pt x="1" y="320"/>
                    <a:pt x="1" y="371"/>
                  </a:cubicBezTo>
                  <a:cubicBezTo>
                    <a:pt x="1" y="423"/>
                    <a:pt x="10" y="474"/>
                    <a:pt x="31" y="515"/>
                  </a:cubicBezTo>
                  <a:cubicBezTo>
                    <a:pt x="52" y="567"/>
                    <a:pt x="72" y="608"/>
                    <a:pt x="113" y="638"/>
                  </a:cubicBezTo>
                  <a:cubicBezTo>
                    <a:pt x="145" y="679"/>
                    <a:pt x="186" y="700"/>
                    <a:pt x="237" y="720"/>
                  </a:cubicBezTo>
                  <a:lnTo>
                    <a:pt x="298" y="752"/>
                  </a:lnTo>
                  <a:cubicBezTo>
                    <a:pt x="319" y="752"/>
                    <a:pt x="350" y="752"/>
                    <a:pt x="381" y="762"/>
                  </a:cubicBezTo>
                  <a:cubicBezTo>
                    <a:pt x="442" y="762"/>
                    <a:pt x="494" y="741"/>
                    <a:pt x="545" y="720"/>
                  </a:cubicBezTo>
                  <a:lnTo>
                    <a:pt x="556" y="711"/>
                  </a:lnTo>
                  <a:cubicBezTo>
                    <a:pt x="566" y="711"/>
                    <a:pt x="607" y="679"/>
                    <a:pt x="627" y="659"/>
                  </a:cubicBezTo>
                  <a:cubicBezTo>
                    <a:pt x="638" y="649"/>
                    <a:pt x="638" y="649"/>
                    <a:pt x="638" y="638"/>
                  </a:cubicBezTo>
                  <a:cubicBezTo>
                    <a:pt x="659" y="618"/>
                    <a:pt x="679" y="587"/>
                    <a:pt x="700" y="556"/>
                  </a:cubicBezTo>
                  <a:cubicBezTo>
                    <a:pt x="741" y="505"/>
                    <a:pt x="751" y="443"/>
                    <a:pt x="751" y="381"/>
                  </a:cubicBezTo>
                  <a:cubicBezTo>
                    <a:pt x="751" y="340"/>
                    <a:pt x="741" y="309"/>
                    <a:pt x="741" y="279"/>
                  </a:cubicBezTo>
                  <a:cubicBezTo>
                    <a:pt x="720" y="217"/>
                    <a:pt x="689" y="155"/>
                    <a:pt x="648" y="114"/>
                  </a:cubicBezTo>
                  <a:cubicBezTo>
                    <a:pt x="618" y="94"/>
                    <a:pt x="586" y="73"/>
                    <a:pt x="566" y="52"/>
                  </a:cubicBezTo>
                  <a:cubicBezTo>
                    <a:pt x="504" y="21"/>
                    <a:pt x="44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2"/>
            <p:cNvSpPr/>
            <p:nvPr/>
          </p:nvSpPr>
          <p:spPr>
            <a:xfrm>
              <a:off x="7413059" y="4734751"/>
              <a:ext cx="22124" cy="23327"/>
            </a:xfrm>
            <a:custGeom>
              <a:rect b="b" l="l" r="r" t="t"/>
              <a:pathLst>
                <a:path extrusionOk="0" h="814" w="772">
                  <a:moveTo>
                    <a:pt x="381" y="0"/>
                  </a:moveTo>
                  <a:cubicBezTo>
                    <a:pt x="350" y="0"/>
                    <a:pt x="319" y="11"/>
                    <a:pt x="288" y="11"/>
                  </a:cubicBezTo>
                  <a:cubicBezTo>
                    <a:pt x="217" y="32"/>
                    <a:pt x="165" y="62"/>
                    <a:pt x="114" y="114"/>
                  </a:cubicBezTo>
                  <a:cubicBezTo>
                    <a:pt x="93" y="134"/>
                    <a:pt x="73" y="165"/>
                    <a:pt x="62" y="185"/>
                  </a:cubicBezTo>
                  <a:cubicBezTo>
                    <a:pt x="21" y="247"/>
                    <a:pt x="0" y="309"/>
                    <a:pt x="0" y="381"/>
                  </a:cubicBezTo>
                  <a:cubicBezTo>
                    <a:pt x="11" y="412"/>
                    <a:pt x="11" y="443"/>
                    <a:pt x="21" y="484"/>
                  </a:cubicBezTo>
                  <a:cubicBezTo>
                    <a:pt x="21" y="505"/>
                    <a:pt x="41" y="525"/>
                    <a:pt x="52" y="546"/>
                  </a:cubicBezTo>
                  <a:cubicBezTo>
                    <a:pt x="52" y="556"/>
                    <a:pt x="52" y="576"/>
                    <a:pt x="62" y="597"/>
                  </a:cubicBezTo>
                  <a:cubicBezTo>
                    <a:pt x="73" y="638"/>
                    <a:pt x="103" y="679"/>
                    <a:pt x="134" y="710"/>
                  </a:cubicBezTo>
                  <a:cubicBezTo>
                    <a:pt x="165" y="741"/>
                    <a:pt x="206" y="772"/>
                    <a:pt x="247" y="782"/>
                  </a:cubicBezTo>
                  <a:cubicBezTo>
                    <a:pt x="288" y="802"/>
                    <a:pt x="340" y="813"/>
                    <a:pt x="381" y="813"/>
                  </a:cubicBezTo>
                  <a:lnTo>
                    <a:pt x="473" y="802"/>
                  </a:lnTo>
                  <a:cubicBezTo>
                    <a:pt x="535" y="782"/>
                    <a:pt x="587" y="761"/>
                    <a:pt x="638" y="710"/>
                  </a:cubicBezTo>
                  <a:cubicBezTo>
                    <a:pt x="648" y="690"/>
                    <a:pt x="669" y="669"/>
                    <a:pt x="690" y="638"/>
                  </a:cubicBezTo>
                  <a:cubicBezTo>
                    <a:pt x="710" y="607"/>
                    <a:pt x="720" y="576"/>
                    <a:pt x="731" y="535"/>
                  </a:cubicBezTo>
                  <a:lnTo>
                    <a:pt x="731" y="525"/>
                  </a:lnTo>
                  <a:cubicBezTo>
                    <a:pt x="751" y="484"/>
                    <a:pt x="772" y="432"/>
                    <a:pt x="761" y="381"/>
                  </a:cubicBezTo>
                  <a:cubicBezTo>
                    <a:pt x="772" y="329"/>
                    <a:pt x="761" y="278"/>
                    <a:pt x="731" y="237"/>
                  </a:cubicBezTo>
                  <a:cubicBezTo>
                    <a:pt x="720" y="185"/>
                    <a:pt x="690" y="144"/>
                    <a:pt x="658" y="114"/>
                  </a:cubicBezTo>
                  <a:cubicBezTo>
                    <a:pt x="617" y="73"/>
                    <a:pt x="576" y="52"/>
                    <a:pt x="535" y="32"/>
                  </a:cubicBezTo>
                  <a:cubicBezTo>
                    <a:pt x="484" y="11"/>
                    <a:pt x="443"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2"/>
            <p:cNvSpPr/>
            <p:nvPr/>
          </p:nvSpPr>
          <p:spPr>
            <a:xfrm>
              <a:off x="7150787" y="4747818"/>
              <a:ext cx="23900" cy="23069"/>
            </a:xfrm>
            <a:custGeom>
              <a:rect b="b" l="l" r="r" t="t"/>
              <a:pathLst>
                <a:path extrusionOk="0" h="805" w="834">
                  <a:moveTo>
                    <a:pt x="445" y="0"/>
                  </a:moveTo>
                  <a:cubicBezTo>
                    <a:pt x="424" y="0"/>
                    <a:pt x="403" y="3"/>
                    <a:pt x="382" y="8"/>
                  </a:cubicBezTo>
                  <a:cubicBezTo>
                    <a:pt x="330" y="8"/>
                    <a:pt x="279" y="28"/>
                    <a:pt x="227" y="49"/>
                  </a:cubicBezTo>
                  <a:lnTo>
                    <a:pt x="145" y="120"/>
                  </a:lnTo>
                  <a:cubicBezTo>
                    <a:pt x="94" y="172"/>
                    <a:pt x="62" y="223"/>
                    <a:pt x="42" y="295"/>
                  </a:cubicBezTo>
                  <a:cubicBezTo>
                    <a:pt x="42" y="305"/>
                    <a:pt x="42" y="316"/>
                    <a:pt x="32" y="316"/>
                  </a:cubicBezTo>
                  <a:cubicBezTo>
                    <a:pt x="1" y="449"/>
                    <a:pt x="42" y="593"/>
                    <a:pt x="135" y="686"/>
                  </a:cubicBezTo>
                  <a:cubicBezTo>
                    <a:pt x="203" y="762"/>
                    <a:pt x="306" y="805"/>
                    <a:pt x="405" y="805"/>
                  </a:cubicBezTo>
                  <a:cubicBezTo>
                    <a:pt x="439" y="805"/>
                    <a:pt x="473" y="800"/>
                    <a:pt x="505" y="789"/>
                  </a:cubicBezTo>
                  <a:lnTo>
                    <a:pt x="526" y="789"/>
                  </a:lnTo>
                  <a:cubicBezTo>
                    <a:pt x="577" y="778"/>
                    <a:pt x="628" y="748"/>
                    <a:pt x="669" y="717"/>
                  </a:cubicBezTo>
                  <a:cubicBezTo>
                    <a:pt x="711" y="686"/>
                    <a:pt x="752" y="645"/>
                    <a:pt x="772" y="604"/>
                  </a:cubicBezTo>
                  <a:cubicBezTo>
                    <a:pt x="793" y="563"/>
                    <a:pt x="803" y="532"/>
                    <a:pt x="813" y="501"/>
                  </a:cubicBezTo>
                  <a:cubicBezTo>
                    <a:pt x="834" y="439"/>
                    <a:pt x="834" y="367"/>
                    <a:pt x="813" y="295"/>
                  </a:cubicBezTo>
                  <a:cubicBezTo>
                    <a:pt x="813" y="285"/>
                    <a:pt x="803" y="264"/>
                    <a:pt x="793" y="254"/>
                  </a:cubicBezTo>
                  <a:cubicBezTo>
                    <a:pt x="782" y="202"/>
                    <a:pt x="752" y="151"/>
                    <a:pt x="711" y="120"/>
                  </a:cubicBezTo>
                  <a:cubicBezTo>
                    <a:pt x="679" y="100"/>
                    <a:pt x="659" y="79"/>
                    <a:pt x="628" y="49"/>
                  </a:cubicBezTo>
                  <a:lnTo>
                    <a:pt x="535" y="17"/>
                  </a:lnTo>
                  <a:lnTo>
                    <a:pt x="526" y="17"/>
                  </a:lnTo>
                  <a:cubicBezTo>
                    <a:pt x="502" y="5"/>
                    <a:pt x="474" y="0"/>
                    <a:pt x="4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2"/>
            <p:cNvSpPr/>
            <p:nvPr/>
          </p:nvSpPr>
          <p:spPr>
            <a:xfrm>
              <a:off x="7847389" y="3979512"/>
              <a:ext cx="135005" cy="84884"/>
            </a:xfrm>
            <a:custGeom>
              <a:rect b="b" l="l" r="r" t="t"/>
              <a:pathLst>
                <a:path extrusionOk="0" h="2962" w="4711">
                  <a:moveTo>
                    <a:pt x="4289" y="0"/>
                  </a:moveTo>
                  <a:cubicBezTo>
                    <a:pt x="2849" y="535"/>
                    <a:pt x="1410" y="1080"/>
                    <a:pt x="1" y="1635"/>
                  </a:cubicBezTo>
                  <a:cubicBezTo>
                    <a:pt x="11" y="1707"/>
                    <a:pt x="32" y="1779"/>
                    <a:pt x="53" y="1851"/>
                  </a:cubicBezTo>
                  <a:cubicBezTo>
                    <a:pt x="145" y="2231"/>
                    <a:pt x="248" y="2592"/>
                    <a:pt x="350" y="2962"/>
                  </a:cubicBezTo>
                  <a:cubicBezTo>
                    <a:pt x="1790" y="2396"/>
                    <a:pt x="3250" y="1841"/>
                    <a:pt x="4710" y="1296"/>
                  </a:cubicBezTo>
                  <a:cubicBezTo>
                    <a:pt x="4639" y="1049"/>
                    <a:pt x="4566" y="792"/>
                    <a:pt x="4495" y="535"/>
                  </a:cubicBezTo>
                  <a:cubicBezTo>
                    <a:pt x="4433" y="370"/>
                    <a:pt x="4371" y="216"/>
                    <a:pt x="4310" y="51"/>
                  </a:cubicBezTo>
                  <a:cubicBezTo>
                    <a:pt x="4299" y="41"/>
                    <a:pt x="4289" y="21"/>
                    <a:pt x="4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2"/>
            <p:cNvSpPr/>
            <p:nvPr/>
          </p:nvSpPr>
          <p:spPr>
            <a:xfrm>
              <a:off x="7840913" y="3945839"/>
              <a:ext cx="127325" cy="75541"/>
            </a:xfrm>
            <a:custGeom>
              <a:rect b="b" l="l" r="r" t="t"/>
              <a:pathLst>
                <a:path extrusionOk="0" h="2636" w="4443">
                  <a:moveTo>
                    <a:pt x="3785" y="0"/>
                  </a:moveTo>
                  <a:cubicBezTo>
                    <a:pt x="3716" y="0"/>
                    <a:pt x="3645" y="14"/>
                    <a:pt x="3579" y="24"/>
                  </a:cubicBezTo>
                  <a:cubicBezTo>
                    <a:pt x="3373" y="65"/>
                    <a:pt x="3178" y="106"/>
                    <a:pt x="2983" y="157"/>
                  </a:cubicBezTo>
                  <a:cubicBezTo>
                    <a:pt x="2180" y="363"/>
                    <a:pt x="1358" y="641"/>
                    <a:pt x="649" y="1072"/>
                  </a:cubicBezTo>
                  <a:cubicBezTo>
                    <a:pt x="402" y="1226"/>
                    <a:pt x="103" y="1432"/>
                    <a:pt x="42" y="1740"/>
                  </a:cubicBezTo>
                  <a:cubicBezTo>
                    <a:pt x="1" y="1946"/>
                    <a:pt x="62" y="2162"/>
                    <a:pt x="114" y="2368"/>
                  </a:cubicBezTo>
                  <a:cubicBezTo>
                    <a:pt x="135" y="2460"/>
                    <a:pt x="155" y="2553"/>
                    <a:pt x="176" y="2635"/>
                  </a:cubicBezTo>
                  <a:cubicBezTo>
                    <a:pt x="1584" y="2080"/>
                    <a:pt x="3014" y="1545"/>
                    <a:pt x="4443" y="1011"/>
                  </a:cubicBezTo>
                  <a:cubicBezTo>
                    <a:pt x="4381" y="877"/>
                    <a:pt x="4319" y="733"/>
                    <a:pt x="4258" y="599"/>
                  </a:cubicBezTo>
                  <a:cubicBezTo>
                    <a:pt x="4186" y="435"/>
                    <a:pt x="4114" y="219"/>
                    <a:pt x="4001" y="85"/>
                  </a:cubicBezTo>
                  <a:cubicBezTo>
                    <a:pt x="3940" y="19"/>
                    <a:pt x="3864" y="0"/>
                    <a:pt x="3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2"/>
            <p:cNvSpPr/>
            <p:nvPr/>
          </p:nvSpPr>
          <p:spPr>
            <a:xfrm>
              <a:off x="7858594" y="4021638"/>
              <a:ext cx="129990" cy="63677"/>
            </a:xfrm>
            <a:custGeom>
              <a:rect b="b" l="l" r="r" t="t"/>
              <a:pathLst>
                <a:path extrusionOk="0" h="2222" w="4536">
                  <a:moveTo>
                    <a:pt x="4360" y="0"/>
                  </a:moveTo>
                  <a:cubicBezTo>
                    <a:pt x="2900" y="546"/>
                    <a:pt x="1440" y="1090"/>
                    <a:pt x="1" y="1666"/>
                  </a:cubicBezTo>
                  <a:cubicBezTo>
                    <a:pt x="52" y="1851"/>
                    <a:pt x="103" y="2036"/>
                    <a:pt x="144" y="2221"/>
                  </a:cubicBezTo>
                  <a:cubicBezTo>
                    <a:pt x="1554" y="1707"/>
                    <a:pt x="3044" y="1163"/>
                    <a:pt x="4536" y="607"/>
                  </a:cubicBezTo>
                  <a:cubicBezTo>
                    <a:pt x="4474" y="402"/>
                    <a:pt x="4422" y="206"/>
                    <a:pt x="4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2"/>
            <p:cNvSpPr/>
            <p:nvPr/>
          </p:nvSpPr>
          <p:spPr>
            <a:xfrm>
              <a:off x="7820279" y="4231440"/>
              <a:ext cx="89325" cy="56025"/>
            </a:xfrm>
            <a:custGeom>
              <a:rect b="b" l="l" r="r" t="t"/>
              <a:pathLst>
                <a:path extrusionOk="0" h="1955" w="3117">
                  <a:moveTo>
                    <a:pt x="3117" y="1"/>
                  </a:moveTo>
                  <a:lnTo>
                    <a:pt x="1122" y="752"/>
                  </a:lnTo>
                  <a:cubicBezTo>
                    <a:pt x="762" y="875"/>
                    <a:pt x="382" y="1019"/>
                    <a:pt x="1" y="1286"/>
                  </a:cubicBezTo>
                  <a:lnTo>
                    <a:pt x="62" y="1286"/>
                  </a:lnTo>
                  <a:cubicBezTo>
                    <a:pt x="721" y="1358"/>
                    <a:pt x="1369" y="1595"/>
                    <a:pt x="1965" y="1954"/>
                  </a:cubicBezTo>
                  <a:cubicBezTo>
                    <a:pt x="2222" y="1193"/>
                    <a:pt x="2613" y="535"/>
                    <a:pt x="31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2"/>
            <p:cNvSpPr/>
            <p:nvPr/>
          </p:nvSpPr>
          <p:spPr>
            <a:xfrm>
              <a:off x="7238020" y="4438031"/>
              <a:ext cx="291475" cy="321881"/>
            </a:xfrm>
            <a:custGeom>
              <a:rect b="b" l="l" r="r" t="t"/>
              <a:pathLst>
                <a:path extrusionOk="0" h="11232" w="10171">
                  <a:moveTo>
                    <a:pt x="4902" y="1"/>
                  </a:moveTo>
                  <a:cubicBezTo>
                    <a:pt x="3748" y="1"/>
                    <a:pt x="2706" y="349"/>
                    <a:pt x="1872" y="1028"/>
                  </a:cubicBezTo>
                  <a:cubicBezTo>
                    <a:pt x="844" y="1851"/>
                    <a:pt x="185" y="3126"/>
                    <a:pt x="41" y="4607"/>
                  </a:cubicBezTo>
                  <a:cubicBezTo>
                    <a:pt x="32" y="4648"/>
                    <a:pt x="32" y="4689"/>
                    <a:pt x="21" y="4730"/>
                  </a:cubicBezTo>
                  <a:cubicBezTo>
                    <a:pt x="11" y="4915"/>
                    <a:pt x="0" y="5100"/>
                    <a:pt x="11" y="5285"/>
                  </a:cubicBezTo>
                  <a:cubicBezTo>
                    <a:pt x="134" y="6241"/>
                    <a:pt x="566" y="7208"/>
                    <a:pt x="936" y="8010"/>
                  </a:cubicBezTo>
                  <a:cubicBezTo>
                    <a:pt x="1451" y="9141"/>
                    <a:pt x="2283" y="10098"/>
                    <a:pt x="3394" y="10663"/>
                  </a:cubicBezTo>
                  <a:cubicBezTo>
                    <a:pt x="4110" y="11035"/>
                    <a:pt x="4904" y="11231"/>
                    <a:pt x="5703" y="11231"/>
                  </a:cubicBezTo>
                  <a:cubicBezTo>
                    <a:pt x="6097" y="11231"/>
                    <a:pt x="6492" y="11183"/>
                    <a:pt x="6880" y="11085"/>
                  </a:cubicBezTo>
                  <a:cubicBezTo>
                    <a:pt x="8062" y="10776"/>
                    <a:pt x="9121" y="9984"/>
                    <a:pt x="9666" y="8874"/>
                  </a:cubicBezTo>
                  <a:cubicBezTo>
                    <a:pt x="9903" y="8370"/>
                    <a:pt x="10057" y="7836"/>
                    <a:pt x="10139" y="7280"/>
                  </a:cubicBezTo>
                  <a:cubicBezTo>
                    <a:pt x="10170" y="6992"/>
                    <a:pt x="10170" y="6704"/>
                    <a:pt x="10139" y="6417"/>
                  </a:cubicBezTo>
                  <a:lnTo>
                    <a:pt x="10139" y="6365"/>
                  </a:lnTo>
                  <a:lnTo>
                    <a:pt x="9368" y="6550"/>
                  </a:lnTo>
                  <a:cubicBezTo>
                    <a:pt x="9286" y="6899"/>
                    <a:pt x="9163" y="7219"/>
                    <a:pt x="8987" y="7506"/>
                  </a:cubicBezTo>
                  <a:cubicBezTo>
                    <a:pt x="8638" y="8092"/>
                    <a:pt x="8114" y="8514"/>
                    <a:pt x="7517" y="8740"/>
                  </a:cubicBezTo>
                  <a:cubicBezTo>
                    <a:pt x="7215" y="8852"/>
                    <a:pt x="6891" y="8913"/>
                    <a:pt x="6562" y="8913"/>
                  </a:cubicBezTo>
                  <a:cubicBezTo>
                    <a:pt x="6377" y="8913"/>
                    <a:pt x="6191" y="8894"/>
                    <a:pt x="6005" y="8853"/>
                  </a:cubicBezTo>
                  <a:cubicBezTo>
                    <a:pt x="4391" y="8503"/>
                    <a:pt x="3106" y="6602"/>
                    <a:pt x="3250" y="4771"/>
                  </a:cubicBezTo>
                  <a:cubicBezTo>
                    <a:pt x="3250" y="4751"/>
                    <a:pt x="3250" y="4719"/>
                    <a:pt x="3260" y="4699"/>
                  </a:cubicBezTo>
                  <a:cubicBezTo>
                    <a:pt x="3352" y="3815"/>
                    <a:pt x="3743" y="3044"/>
                    <a:pt x="4360" y="2550"/>
                  </a:cubicBezTo>
                  <a:cubicBezTo>
                    <a:pt x="4881" y="2133"/>
                    <a:pt x="5513" y="1922"/>
                    <a:pt x="6217" y="1922"/>
                  </a:cubicBezTo>
                  <a:cubicBezTo>
                    <a:pt x="6347" y="1922"/>
                    <a:pt x="6479" y="1929"/>
                    <a:pt x="6612" y="1943"/>
                  </a:cubicBezTo>
                  <a:cubicBezTo>
                    <a:pt x="7044" y="1995"/>
                    <a:pt x="7476" y="2169"/>
                    <a:pt x="7867" y="2447"/>
                  </a:cubicBezTo>
                  <a:lnTo>
                    <a:pt x="8165" y="2272"/>
                  </a:lnTo>
                  <a:lnTo>
                    <a:pt x="7744" y="935"/>
                  </a:lnTo>
                  <a:cubicBezTo>
                    <a:pt x="7065" y="432"/>
                    <a:pt x="6325" y="124"/>
                    <a:pt x="5594" y="41"/>
                  </a:cubicBezTo>
                  <a:cubicBezTo>
                    <a:pt x="5359" y="14"/>
                    <a:pt x="5128" y="1"/>
                    <a:pt x="490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2"/>
            <p:cNvSpPr/>
            <p:nvPr/>
          </p:nvSpPr>
          <p:spPr>
            <a:xfrm>
              <a:off x="7337604" y="4538533"/>
              <a:ext cx="89927" cy="140565"/>
            </a:xfrm>
            <a:custGeom>
              <a:rect b="b" l="l" r="r" t="t"/>
              <a:pathLst>
                <a:path extrusionOk="0" h="4905" w="3138">
                  <a:moveTo>
                    <a:pt x="845" y="0"/>
                  </a:moveTo>
                  <a:cubicBezTo>
                    <a:pt x="732" y="0"/>
                    <a:pt x="622" y="8"/>
                    <a:pt x="515" y="20"/>
                  </a:cubicBezTo>
                  <a:cubicBezTo>
                    <a:pt x="309" y="369"/>
                    <a:pt x="176" y="781"/>
                    <a:pt x="135" y="1223"/>
                  </a:cubicBezTo>
                  <a:lnTo>
                    <a:pt x="124" y="1295"/>
                  </a:lnTo>
                  <a:cubicBezTo>
                    <a:pt x="1" y="2827"/>
                    <a:pt x="978" y="4421"/>
                    <a:pt x="2274" y="4904"/>
                  </a:cubicBezTo>
                  <a:cubicBezTo>
                    <a:pt x="2521" y="4729"/>
                    <a:pt x="2736" y="4503"/>
                    <a:pt x="2901" y="4236"/>
                  </a:cubicBezTo>
                  <a:cubicBezTo>
                    <a:pt x="2994" y="4061"/>
                    <a:pt x="3076" y="3886"/>
                    <a:pt x="3137" y="3680"/>
                  </a:cubicBezTo>
                  <a:lnTo>
                    <a:pt x="3137" y="3680"/>
                  </a:lnTo>
                  <a:cubicBezTo>
                    <a:pt x="3056" y="3695"/>
                    <a:pt x="2977" y="3703"/>
                    <a:pt x="2899" y="3703"/>
                  </a:cubicBezTo>
                  <a:cubicBezTo>
                    <a:pt x="2809" y="3703"/>
                    <a:pt x="2721" y="3692"/>
                    <a:pt x="2633" y="3670"/>
                  </a:cubicBezTo>
                  <a:cubicBezTo>
                    <a:pt x="1801" y="3495"/>
                    <a:pt x="1153" y="2549"/>
                    <a:pt x="1235" y="1624"/>
                  </a:cubicBezTo>
                  <a:lnTo>
                    <a:pt x="1235" y="1583"/>
                  </a:lnTo>
                  <a:cubicBezTo>
                    <a:pt x="1287" y="1038"/>
                    <a:pt x="1575" y="596"/>
                    <a:pt x="1996" y="349"/>
                  </a:cubicBezTo>
                  <a:cubicBezTo>
                    <a:pt x="1718" y="164"/>
                    <a:pt x="1420" y="51"/>
                    <a:pt x="1132" y="20"/>
                  </a:cubicBezTo>
                  <a:cubicBezTo>
                    <a:pt x="1034" y="6"/>
                    <a:pt x="939"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2"/>
            <p:cNvSpPr/>
            <p:nvPr/>
          </p:nvSpPr>
          <p:spPr>
            <a:xfrm>
              <a:off x="7122215" y="4468064"/>
              <a:ext cx="153260" cy="269180"/>
            </a:xfrm>
            <a:custGeom>
              <a:rect b="b" l="l" r="r" t="t"/>
              <a:pathLst>
                <a:path extrusionOk="0" h="9393" w="5348">
                  <a:moveTo>
                    <a:pt x="5348" y="1"/>
                  </a:moveTo>
                  <a:lnTo>
                    <a:pt x="4875" y="196"/>
                  </a:lnTo>
                  <a:lnTo>
                    <a:pt x="4093" y="504"/>
                  </a:lnTo>
                  <a:lnTo>
                    <a:pt x="3312" y="803"/>
                  </a:lnTo>
                  <a:cubicBezTo>
                    <a:pt x="3178" y="854"/>
                    <a:pt x="3044" y="906"/>
                    <a:pt x="2931" y="957"/>
                  </a:cubicBezTo>
                  <a:cubicBezTo>
                    <a:pt x="2807" y="998"/>
                    <a:pt x="2684" y="1060"/>
                    <a:pt x="2571" y="1121"/>
                  </a:cubicBezTo>
                  <a:cubicBezTo>
                    <a:pt x="2098" y="1358"/>
                    <a:pt x="1676" y="1687"/>
                    <a:pt x="1327" y="2078"/>
                  </a:cubicBezTo>
                  <a:cubicBezTo>
                    <a:pt x="607" y="2860"/>
                    <a:pt x="186" y="3888"/>
                    <a:pt x="52" y="4947"/>
                  </a:cubicBezTo>
                  <a:cubicBezTo>
                    <a:pt x="1" y="5214"/>
                    <a:pt x="11" y="5481"/>
                    <a:pt x="1" y="5749"/>
                  </a:cubicBezTo>
                  <a:cubicBezTo>
                    <a:pt x="1" y="5883"/>
                    <a:pt x="11" y="6016"/>
                    <a:pt x="21" y="6150"/>
                  </a:cubicBezTo>
                  <a:lnTo>
                    <a:pt x="31" y="6356"/>
                  </a:lnTo>
                  <a:lnTo>
                    <a:pt x="62" y="6551"/>
                  </a:lnTo>
                  <a:cubicBezTo>
                    <a:pt x="124" y="7085"/>
                    <a:pt x="278" y="7610"/>
                    <a:pt x="463" y="8114"/>
                  </a:cubicBezTo>
                  <a:cubicBezTo>
                    <a:pt x="545" y="8360"/>
                    <a:pt x="659" y="8597"/>
                    <a:pt x="771" y="8824"/>
                  </a:cubicBezTo>
                  <a:cubicBezTo>
                    <a:pt x="1008" y="9132"/>
                    <a:pt x="1306" y="9368"/>
                    <a:pt x="1759" y="9389"/>
                  </a:cubicBezTo>
                  <a:cubicBezTo>
                    <a:pt x="1792" y="9391"/>
                    <a:pt x="1826" y="9393"/>
                    <a:pt x="1860" y="9393"/>
                  </a:cubicBezTo>
                  <a:cubicBezTo>
                    <a:pt x="2207" y="9393"/>
                    <a:pt x="2551" y="9254"/>
                    <a:pt x="2869" y="9142"/>
                  </a:cubicBezTo>
                  <a:cubicBezTo>
                    <a:pt x="3260" y="9009"/>
                    <a:pt x="3630" y="8875"/>
                    <a:pt x="4011" y="8721"/>
                  </a:cubicBezTo>
                  <a:cubicBezTo>
                    <a:pt x="4144" y="8659"/>
                    <a:pt x="4432" y="8597"/>
                    <a:pt x="4504" y="8453"/>
                  </a:cubicBezTo>
                  <a:cubicBezTo>
                    <a:pt x="4566" y="8330"/>
                    <a:pt x="4484" y="8155"/>
                    <a:pt x="4443" y="8042"/>
                  </a:cubicBezTo>
                  <a:cubicBezTo>
                    <a:pt x="4309" y="7661"/>
                    <a:pt x="4155" y="7281"/>
                    <a:pt x="4021" y="6900"/>
                  </a:cubicBezTo>
                  <a:cubicBezTo>
                    <a:pt x="3600" y="5718"/>
                    <a:pt x="3332" y="4423"/>
                    <a:pt x="3764" y="3240"/>
                  </a:cubicBezTo>
                  <a:cubicBezTo>
                    <a:pt x="3949" y="1944"/>
                    <a:pt x="4504" y="824"/>
                    <a:pt x="5348"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2"/>
            <p:cNvSpPr/>
            <p:nvPr/>
          </p:nvSpPr>
          <p:spPr>
            <a:xfrm>
              <a:off x="7116025" y="3963005"/>
              <a:ext cx="129990" cy="350252"/>
            </a:xfrm>
            <a:custGeom>
              <a:rect b="b" l="l" r="r" t="t"/>
              <a:pathLst>
                <a:path extrusionOk="0" h="12222" w="4536">
                  <a:moveTo>
                    <a:pt x="1707" y="0"/>
                  </a:moveTo>
                  <a:cubicBezTo>
                    <a:pt x="1512" y="144"/>
                    <a:pt x="1317" y="298"/>
                    <a:pt x="1131" y="463"/>
                  </a:cubicBezTo>
                  <a:cubicBezTo>
                    <a:pt x="381" y="1656"/>
                    <a:pt x="0" y="3188"/>
                    <a:pt x="62" y="4792"/>
                  </a:cubicBezTo>
                  <a:cubicBezTo>
                    <a:pt x="114" y="6201"/>
                    <a:pt x="484" y="7661"/>
                    <a:pt x="1183" y="9265"/>
                  </a:cubicBezTo>
                  <a:cubicBezTo>
                    <a:pt x="1707" y="10458"/>
                    <a:pt x="2294" y="11404"/>
                    <a:pt x="2962" y="12134"/>
                  </a:cubicBezTo>
                  <a:cubicBezTo>
                    <a:pt x="3003" y="12164"/>
                    <a:pt x="3055" y="12196"/>
                    <a:pt x="3106" y="12206"/>
                  </a:cubicBezTo>
                  <a:cubicBezTo>
                    <a:pt x="3148" y="12217"/>
                    <a:pt x="3192" y="12221"/>
                    <a:pt x="3237" y="12221"/>
                  </a:cubicBezTo>
                  <a:cubicBezTo>
                    <a:pt x="3440" y="12221"/>
                    <a:pt x="3660" y="12121"/>
                    <a:pt x="3846" y="12062"/>
                  </a:cubicBezTo>
                  <a:cubicBezTo>
                    <a:pt x="4072" y="11990"/>
                    <a:pt x="4309" y="11887"/>
                    <a:pt x="4535" y="11784"/>
                  </a:cubicBezTo>
                  <a:cubicBezTo>
                    <a:pt x="3188" y="10314"/>
                    <a:pt x="2191" y="8504"/>
                    <a:pt x="1677" y="6591"/>
                  </a:cubicBezTo>
                  <a:cubicBezTo>
                    <a:pt x="1101" y="4452"/>
                    <a:pt x="1122" y="2129"/>
                    <a:pt x="1707"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2"/>
            <p:cNvSpPr/>
            <p:nvPr/>
          </p:nvSpPr>
          <p:spPr>
            <a:xfrm>
              <a:off x="7085964" y="4007482"/>
              <a:ext cx="104944" cy="322999"/>
            </a:xfrm>
            <a:custGeom>
              <a:rect b="b" l="l" r="r" t="t"/>
              <a:pathLst>
                <a:path extrusionOk="0" h="11271" w="3662">
                  <a:moveTo>
                    <a:pt x="1255" y="1"/>
                  </a:moveTo>
                  <a:cubicBezTo>
                    <a:pt x="998" y="382"/>
                    <a:pt x="752" y="782"/>
                    <a:pt x="525" y="1214"/>
                  </a:cubicBezTo>
                  <a:cubicBezTo>
                    <a:pt x="453" y="1338"/>
                    <a:pt x="391" y="1461"/>
                    <a:pt x="340" y="1584"/>
                  </a:cubicBezTo>
                  <a:cubicBezTo>
                    <a:pt x="1" y="3003"/>
                    <a:pt x="176" y="4474"/>
                    <a:pt x="423" y="5574"/>
                  </a:cubicBezTo>
                  <a:cubicBezTo>
                    <a:pt x="926" y="7806"/>
                    <a:pt x="1985" y="9801"/>
                    <a:pt x="3425" y="11271"/>
                  </a:cubicBezTo>
                  <a:cubicBezTo>
                    <a:pt x="3487" y="11229"/>
                    <a:pt x="3558" y="11188"/>
                    <a:pt x="3599" y="11117"/>
                  </a:cubicBezTo>
                  <a:cubicBezTo>
                    <a:pt x="3661" y="11003"/>
                    <a:pt x="3599" y="10911"/>
                    <a:pt x="3548" y="10808"/>
                  </a:cubicBezTo>
                  <a:cubicBezTo>
                    <a:pt x="3435" y="10592"/>
                    <a:pt x="3343" y="10386"/>
                    <a:pt x="3219" y="10181"/>
                  </a:cubicBezTo>
                  <a:cubicBezTo>
                    <a:pt x="2746" y="9523"/>
                    <a:pt x="2304" y="8752"/>
                    <a:pt x="1913" y="7857"/>
                  </a:cubicBezTo>
                  <a:cubicBezTo>
                    <a:pt x="1193" y="6211"/>
                    <a:pt x="813" y="4710"/>
                    <a:pt x="761" y="3250"/>
                  </a:cubicBezTo>
                  <a:cubicBezTo>
                    <a:pt x="720" y="2109"/>
                    <a:pt x="896" y="988"/>
                    <a:pt x="1255"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2"/>
            <p:cNvSpPr/>
            <p:nvPr/>
          </p:nvSpPr>
          <p:spPr>
            <a:xfrm>
              <a:off x="7152277" y="3945324"/>
              <a:ext cx="117582" cy="353347"/>
            </a:xfrm>
            <a:custGeom>
              <a:rect b="b" l="l" r="r" t="t"/>
              <a:pathLst>
                <a:path extrusionOk="0" h="12330" w="4103">
                  <a:moveTo>
                    <a:pt x="1820" y="1"/>
                  </a:moveTo>
                  <a:cubicBezTo>
                    <a:pt x="1399" y="72"/>
                    <a:pt x="1008" y="247"/>
                    <a:pt x="679" y="453"/>
                  </a:cubicBezTo>
                  <a:cubicBezTo>
                    <a:pt x="31" y="2622"/>
                    <a:pt x="1" y="4987"/>
                    <a:pt x="576" y="7167"/>
                  </a:cubicBezTo>
                  <a:cubicBezTo>
                    <a:pt x="1090" y="9070"/>
                    <a:pt x="2087" y="10869"/>
                    <a:pt x="3435" y="12329"/>
                  </a:cubicBezTo>
                  <a:cubicBezTo>
                    <a:pt x="3650" y="12237"/>
                    <a:pt x="3938" y="12114"/>
                    <a:pt x="4031" y="11928"/>
                  </a:cubicBezTo>
                  <a:cubicBezTo>
                    <a:pt x="4103" y="11784"/>
                    <a:pt x="4021" y="11568"/>
                    <a:pt x="3938" y="11404"/>
                  </a:cubicBezTo>
                  <a:cubicBezTo>
                    <a:pt x="3815" y="11250"/>
                    <a:pt x="3682" y="11085"/>
                    <a:pt x="3558" y="10910"/>
                  </a:cubicBezTo>
                  <a:cubicBezTo>
                    <a:pt x="1285" y="7815"/>
                    <a:pt x="627" y="3650"/>
                    <a:pt x="1820"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2"/>
            <p:cNvSpPr/>
            <p:nvPr/>
          </p:nvSpPr>
          <p:spPr>
            <a:xfrm>
              <a:off x="7414807" y="4642818"/>
              <a:ext cx="74882" cy="40550"/>
            </a:xfrm>
            <a:custGeom>
              <a:rect b="b" l="l" r="r" t="t"/>
              <a:pathLst>
                <a:path extrusionOk="0" h="1415" w="2613">
                  <a:moveTo>
                    <a:pt x="2613" y="0"/>
                  </a:moveTo>
                  <a:cubicBezTo>
                    <a:pt x="2592" y="11"/>
                    <a:pt x="2572" y="21"/>
                    <a:pt x="2551" y="21"/>
                  </a:cubicBezTo>
                  <a:cubicBezTo>
                    <a:pt x="2448" y="62"/>
                    <a:pt x="2345" y="103"/>
                    <a:pt x="2243" y="134"/>
                  </a:cubicBezTo>
                  <a:cubicBezTo>
                    <a:pt x="2006" y="217"/>
                    <a:pt x="1780" y="288"/>
                    <a:pt x="1543" y="360"/>
                  </a:cubicBezTo>
                  <a:cubicBezTo>
                    <a:pt x="1214" y="463"/>
                    <a:pt x="875" y="566"/>
                    <a:pt x="546" y="690"/>
                  </a:cubicBezTo>
                  <a:cubicBezTo>
                    <a:pt x="536" y="720"/>
                    <a:pt x="526" y="751"/>
                    <a:pt x="505" y="772"/>
                  </a:cubicBezTo>
                  <a:cubicBezTo>
                    <a:pt x="371" y="998"/>
                    <a:pt x="197" y="1204"/>
                    <a:pt x="1" y="1378"/>
                  </a:cubicBezTo>
                  <a:cubicBezTo>
                    <a:pt x="136" y="1402"/>
                    <a:pt x="272" y="1414"/>
                    <a:pt x="407" y="1414"/>
                  </a:cubicBezTo>
                  <a:cubicBezTo>
                    <a:pt x="1248" y="1414"/>
                    <a:pt x="2060" y="955"/>
                    <a:pt x="2521" y="175"/>
                  </a:cubicBezTo>
                  <a:cubicBezTo>
                    <a:pt x="2551" y="124"/>
                    <a:pt x="2582" y="62"/>
                    <a:pt x="2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2"/>
            <p:cNvSpPr/>
            <p:nvPr/>
          </p:nvSpPr>
          <p:spPr>
            <a:xfrm>
              <a:off x="7222401" y="3946499"/>
              <a:ext cx="141769" cy="320649"/>
            </a:xfrm>
            <a:custGeom>
              <a:rect b="b" l="l" r="r" t="t"/>
              <a:pathLst>
                <a:path extrusionOk="0" h="11189" w="4947">
                  <a:moveTo>
                    <a:pt x="463" y="1"/>
                  </a:moveTo>
                  <a:lnTo>
                    <a:pt x="463" y="1"/>
                  </a:lnTo>
                  <a:cubicBezTo>
                    <a:pt x="1" y="2016"/>
                    <a:pt x="93" y="4185"/>
                    <a:pt x="751" y="6150"/>
                  </a:cubicBezTo>
                  <a:cubicBezTo>
                    <a:pt x="1389" y="8083"/>
                    <a:pt x="2602" y="9861"/>
                    <a:pt x="4155" y="11188"/>
                  </a:cubicBezTo>
                  <a:cubicBezTo>
                    <a:pt x="4268" y="11127"/>
                    <a:pt x="4391" y="11075"/>
                    <a:pt x="4494" y="11013"/>
                  </a:cubicBezTo>
                  <a:cubicBezTo>
                    <a:pt x="4669" y="10921"/>
                    <a:pt x="4946" y="10756"/>
                    <a:pt x="4905" y="10530"/>
                  </a:cubicBezTo>
                  <a:cubicBezTo>
                    <a:pt x="4885" y="10448"/>
                    <a:pt x="4854" y="10366"/>
                    <a:pt x="4792" y="10283"/>
                  </a:cubicBezTo>
                  <a:cubicBezTo>
                    <a:pt x="3774" y="9594"/>
                    <a:pt x="2787" y="8689"/>
                    <a:pt x="2160" y="7507"/>
                  </a:cubicBezTo>
                  <a:cubicBezTo>
                    <a:pt x="1224" y="5738"/>
                    <a:pt x="895" y="3692"/>
                    <a:pt x="1235" y="1717"/>
                  </a:cubicBezTo>
                  <a:lnTo>
                    <a:pt x="1255" y="1635"/>
                  </a:lnTo>
                  <a:cubicBezTo>
                    <a:pt x="1327" y="1235"/>
                    <a:pt x="1399" y="813"/>
                    <a:pt x="1203" y="494"/>
                  </a:cubicBezTo>
                  <a:cubicBezTo>
                    <a:pt x="1111" y="330"/>
                    <a:pt x="947" y="196"/>
                    <a:pt x="721" y="93"/>
                  </a:cubicBezTo>
                  <a:cubicBezTo>
                    <a:pt x="638" y="62"/>
                    <a:pt x="556" y="31"/>
                    <a:pt x="46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2"/>
            <p:cNvSpPr/>
            <p:nvPr/>
          </p:nvSpPr>
          <p:spPr>
            <a:xfrm>
              <a:off x="7176435" y="3091045"/>
              <a:ext cx="995132" cy="1162835"/>
            </a:xfrm>
            <a:custGeom>
              <a:rect b="b" l="l" r="r" t="t"/>
              <a:pathLst>
                <a:path extrusionOk="0" h="40577" w="34725">
                  <a:moveTo>
                    <a:pt x="28072" y="1"/>
                  </a:moveTo>
                  <a:lnTo>
                    <a:pt x="16597" y="4310"/>
                  </a:lnTo>
                  <a:cubicBezTo>
                    <a:pt x="16874" y="7034"/>
                    <a:pt x="16586" y="9842"/>
                    <a:pt x="15733" y="12443"/>
                  </a:cubicBezTo>
                  <a:cubicBezTo>
                    <a:pt x="15733" y="12453"/>
                    <a:pt x="15722" y="12463"/>
                    <a:pt x="15722" y="12474"/>
                  </a:cubicBezTo>
                  <a:cubicBezTo>
                    <a:pt x="15969" y="12525"/>
                    <a:pt x="16206" y="12597"/>
                    <a:pt x="16442" y="12689"/>
                  </a:cubicBezTo>
                  <a:cubicBezTo>
                    <a:pt x="16692" y="12567"/>
                    <a:pt x="16947" y="12505"/>
                    <a:pt x="17196" y="12505"/>
                  </a:cubicBezTo>
                  <a:cubicBezTo>
                    <a:pt x="17470" y="12505"/>
                    <a:pt x="17737" y="12580"/>
                    <a:pt x="17985" y="12731"/>
                  </a:cubicBezTo>
                  <a:cubicBezTo>
                    <a:pt x="18612" y="13101"/>
                    <a:pt x="19003" y="13862"/>
                    <a:pt x="18972" y="14654"/>
                  </a:cubicBezTo>
                  <a:cubicBezTo>
                    <a:pt x="18951" y="15322"/>
                    <a:pt x="18489" y="15970"/>
                    <a:pt x="17810" y="16258"/>
                  </a:cubicBezTo>
                  <a:lnTo>
                    <a:pt x="17717" y="16288"/>
                  </a:lnTo>
                  <a:cubicBezTo>
                    <a:pt x="17476" y="16381"/>
                    <a:pt x="17224" y="16427"/>
                    <a:pt x="16976" y="16427"/>
                  </a:cubicBezTo>
                  <a:cubicBezTo>
                    <a:pt x="16728" y="16427"/>
                    <a:pt x="16483" y="16381"/>
                    <a:pt x="16257" y="16288"/>
                  </a:cubicBezTo>
                  <a:cubicBezTo>
                    <a:pt x="15866" y="16124"/>
                    <a:pt x="15548" y="15826"/>
                    <a:pt x="15363" y="15466"/>
                  </a:cubicBezTo>
                  <a:cubicBezTo>
                    <a:pt x="15219" y="15404"/>
                    <a:pt x="15064" y="15342"/>
                    <a:pt x="14910" y="15291"/>
                  </a:cubicBezTo>
                  <a:lnTo>
                    <a:pt x="14211" y="17070"/>
                  </a:lnTo>
                  <a:cubicBezTo>
                    <a:pt x="14561" y="17163"/>
                    <a:pt x="14900" y="17286"/>
                    <a:pt x="15219" y="17440"/>
                  </a:cubicBezTo>
                  <a:cubicBezTo>
                    <a:pt x="15441" y="17345"/>
                    <a:pt x="15666" y="17298"/>
                    <a:pt x="15886" y="17298"/>
                  </a:cubicBezTo>
                  <a:cubicBezTo>
                    <a:pt x="16165" y="17298"/>
                    <a:pt x="16436" y="17373"/>
                    <a:pt x="16689" y="17522"/>
                  </a:cubicBezTo>
                  <a:cubicBezTo>
                    <a:pt x="17306" y="17893"/>
                    <a:pt x="17697" y="18653"/>
                    <a:pt x="17666" y="19446"/>
                  </a:cubicBezTo>
                  <a:cubicBezTo>
                    <a:pt x="17646" y="20114"/>
                    <a:pt x="17183" y="20762"/>
                    <a:pt x="16504" y="21050"/>
                  </a:cubicBezTo>
                  <a:lnTo>
                    <a:pt x="16412" y="21080"/>
                  </a:lnTo>
                  <a:cubicBezTo>
                    <a:pt x="16175" y="21173"/>
                    <a:pt x="15923" y="21219"/>
                    <a:pt x="15674" y="21219"/>
                  </a:cubicBezTo>
                  <a:cubicBezTo>
                    <a:pt x="15425" y="21219"/>
                    <a:pt x="15178" y="21173"/>
                    <a:pt x="14952" y="21080"/>
                  </a:cubicBezTo>
                  <a:cubicBezTo>
                    <a:pt x="14458" y="20874"/>
                    <a:pt x="14077" y="20443"/>
                    <a:pt x="13944" y="19949"/>
                  </a:cubicBezTo>
                  <a:cubicBezTo>
                    <a:pt x="13738" y="19846"/>
                    <a:pt x="13533" y="19764"/>
                    <a:pt x="13316" y="19702"/>
                  </a:cubicBezTo>
                  <a:cubicBezTo>
                    <a:pt x="12977" y="20371"/>
                    <a:pt x="12555" y="21009"/>
                    <a:pt x="12082" y="21584"/>
                  </a:cubicBezTo>
                  <a:cubicBezTo>
                    <a:pt x="12381" y="21708"/>
                    <a:pt x="12679" y="21862"/>
                    <a:pt x="12946" y="22037"/>
                  </a:cubicBezTo>
                  <a:cubicBezTo>
                    <a:pt x="13121" y="21986"/>
                    <a:pt x="13294" y="21961"/>
                    <a:pt x="13461" y="21961"/>
                  </a:cubicBezTo>
                  <a:cubicBezTo>
                    <a:pt x="13833" y="21961"/>
                    <a:pt x="14180" y="22086"/>
                    <a:pt x="14479" y="22335"/>
                  </a:cubicBezTo>
                  <a:cubicBezTo>
                    <a:pt x="15034" y="22808"/>
                    <a:pt x="15281" y="23620"/>
                    <a:pt x="15126" y="24402"/>
                  </a:cubicBezTo>
                  <a:cubicBezTo>
                    <a:pt x="15013" y="24978"/>
                    <a:pt x="14550" y="25481"/>
                    <a:pt x="13944" y="25707"/>
                  </a:cubicBezTo>
                  <a:cubicBezTo>
                    <a:pt x="13872" y="25728"/>
                    <a:pt x="13789" y="25759"/>
                    <a:pt x="13707" y="25780"/>
                  </a:cubicBezTo>
                  <a:cubicBezTo>
                    <a:pt x="13545" y="25817"/>
                    <a:pt x="13382" y="25836"/>
                    <a:pt x="13220" y="25836"/>
                  </a:cubicBezTo>
                  <a:cubicBezTo>
                    <a:pt x="12847" y="25836"/>
                    <a:pt x="12484" y="25737"/>
                    <a:pt x="12175" y="25543"/>
                  </a:cubicBezTo>
                  <a:cubicBezTo>
                    <a:pt x="11712" y="25255"/>
                    <a:pt x="11404" y="24751"/>
                    <a:pt x="11363" y="24227"/>
                  </a:cubicBezTo>
                  <a:lnTo>
                    <a:pt x="11363" y="24217"/>
                  </a:lnTo>
                  <a:lnTo>
                    <a:pt x="11147" y="24062"/>
                  </a:lnTo>
                  <a:cubicBezTo>
                    <a:pt x="10931" y="23929"/>
                    <a:pt x="10695" y="23815"/>
                    <a:pt x="10458" y="23733"/>
                  </a:cubicBezTo>
                  <a:cubicBezTo>
                    <a:pt x="9646" y="24556"/>
                    <a:pt x="8741" y="25275"/>
                    <a:pt x="7743" y="25862"/>
                  </a:cubicBezTo>
                  <a:cubicBezTo>
                    <a:pt x="7270" y="26150"/>
                    <a:pt x="6797" y="26376"/>
                    <a:pt x="6345" y="26541"/>
                  </a:cubicBezTo>
                  <a:cubicBezTo>
                    <a:pt x="5682" y="26792"/>
                    <a:pt x="5050" y="26918"/>
                    <a:pt x="4455" y="26918"/>
                  </a:cubicBezTo>
                  <a:cubicBezTo>
                    <a:pt x="4200" y="26918"/>
                    <a:pt x="3953" y="26895"/>
                    <a:pt x="3712" y="26849"/>
                  </a:cubicBezTo>
                  <a:cubicBezTo>
                    <a:pt x="3579" y="26952"/>
                    <a:pt x="3445" y="27044"/>
                    <a:pt x="3312" y="27137"/>
                  </a:cubicBezTo>
                  <a:cubicBezTo>
                    <a:pt x="2190" y="27949"/>
                    <a:pt x="1050" y="28772"/>
                    <a:pt x="1" y="29769"/>
                  </a:cubicBezTo>
                  <a:cubicBezTo>
                    <a:pt x="429" y="29558"/>
                    <a:pt x="936" y="29411"/>
                    <a:pt x="1453" y="29411"/>
                  </a:cubicBezTo>
                  <a:cubicBezTo>
                    <a:pt x="1793" y="29411"/>
                    <a:pt x="2138" y="29474"/>
                    <a:pt x="2469" y="29625"/>
                  </a:cubicBezTo>
                  <a:cubicBezTo>
                    <a:pt x="2766" y="29759"/>
                    <a:pt x="2983" y="29944"/>
                    <a:pt x="3116" y="30160"/>
                  </a:cubicBezTo>
                  <a:cubicBezTo>
                    <a:pt x="3373" y="30592"/>
                    <a:pt x="3280" y="31106"/>
                    <a:pt x="3198" y="31548"/>
                  </a:cubicBezTo>
                  <a:lnTo>
                    <a:pt x="3188" y="31630"/>
                  </a:lnTo>
                  <a:cubicBezTo>
                    <a:pt x="2942" y="33008"/>
                    <a:pt x="3044" y="34427"/>
                    <a:pt x="3466" y="35743"/>
                  </a:cubicBezTo>
                  <a:cubicBezTo>
                    <a:pt x="4093" y="36957"/>
                    <a:pt x="4802" y="38129"/>
                    <a:pt x="5872" y="39003"/>
                  </a:cubicBezTo>
                  <a:cubicBezTo>
                    <a:pt x="6396" y="39435"/>
                    <a:pt x="6993" y="39795"/>
                    <a:pt x="7610" y="40093"/>
                  </a:cubicBezTo>
                  <a:cubicBezTo>
                    <a:pt x="7918" y="40237"/>
                    <a:pt x="8237" y="40370"/>
                    <a:pt x="8556" y="40494"/>
                  </a:cubicBezTo>
                  <a:cubicBezTo>
                    <a:pt x="8627" y="40514"/>
                    <a:pt x="8700" y="40546"/>
                    <a:pt x="8782" y="40576"/>
                  </a:cubicBezTo>
                  <a:cubicBezTo>
                    <a:pt x="10375" y="39908"/>
                    <a:pt x="11959" y="39219"/>
                    <a:pt x="13533" y="38510"/>
                  </a:cubicBezTo>
                  <a:lnTo>
                    <a:pt x="13542" y="38510"/>
                  </a:lnTo>
                  <a:cubicBezTo>
                    <a:pt x="14437" y="38170"/>
                    <a:pt x="14808" y="37481"/>
                    <a:pt x="15003" y="37111"/>
                  </a:cubicBezTo>
                  <a:lnTo>
                    <a:pt x="15034" y="37050"/>
                  </a:lnTo>
                  <a:cubicBezTo>
                    <a:pt x="17769" y="31939"/>
                    <a:pt x="23044" y="28916"/>
                    <a:pt x="27352" y="26849"/>
                  </a:cubicBezTo>
                  <a:cubicBezTo>
                    <a:pt x="27301" y="26756"/>
                    <a:pt x="27259" y="26653"/>
                    <a:pt x="27218" y="26561"/>
                  </a:cubicBezTo>
                  <a:cubicBezTo>
                    <a:pt x="26992" y="26047"/>
                    <a:pt x="26848" y="25502"/>
                    <a:pt x="26735" y="24946"/>
                  </a:cubicBezTo>
                  <a:cubicBezTo>
                    <a:pt x="26375" y="23250"/>
                    <a:pt x="26530" y="21420"/>
                    <a:pt x="26982" y="19754"/>
                  </a:cubicBezTo>
                  <a:cubicBezTo>
                    <a:pt x="27198" y="18921"/>
                    <a:pt x="27517" y="18119"/>
                    <a:pt x="27928" y="17369"/>
                  </a:cubicBezTo>
                  <a:cubicBezTo>
                    <a:pt x="28123" y="16988"/>
                    <a:pt x="28349" y="16617"/>
                    <a:pt x="28586" y="16258"/>
                  </a:cubicBezTo>
                  <a:cubicBezTo>
                    <a:pt x="28813" y="15908"/>
                    <a:pt x="29049" y="15518"/>
                    <a:pt x="29368" y="15250"/>
                  </a:cubicBezTo>
                  <a:cubicBezTo>
                    <a:pt x="29388" y="15240"/>
                    <a:pt x="29409" y="15240"/>
                    <a:pt x="29430" y="15240"/>
                  </a:cubicBezTo>
                  <a:cubicBezTo>
                    <a:pt x="30766" y="13738"/>
                    <a:pt x="32565" y="12556"/>
                    <a:pt x="34725" y="11775"/>
                  </a:cubicBezTo>
                  <a:cubicBezTo>
                    <a:pt x="33861" y="10068"/>
                    <a:pt x="32864" y="8494"/>
                    <a:pt x="31877" y="6952"/>
                  </a:cubicBezTo>
                  <a:cubicBezTo>
                    <a:pt x="30509" y="4783"/>
                    <a:pt x="29080" y="2541"/>
                    <a:pt x="28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2"/>
            <p:cNvSpPr/>
            <p:nvPr/>
          </p:nvSpPr>
          <p:spPr>
            <a:xfrm>
              <a:off x="7180246" y="3944034"/>
              <a:ext cx="155925" cy="333946"/>
            </a:xfrm>
            <a:custGeom>
              <a:rect b="b" l="l" r="r" t="t"/>
              <a:pathLst>
                <a:path extrusionOk="0" h="11653" w="5441">
                  <a:moveTo>
                    <a:pt x="1361" y="1"/>
                  </a:moveTo>
                  <a:cubicBezTo>
                    <a:pt x="1319" y="1"/>
                    <a:pt x="1277" y="2"/>
                    <a:pt x="1235" y="4"/>
                  </a:cubicBezTo>
                  <a:cubicBezTo>
                    <a:pt x="1" y="3583"/>
                    <a:pt x="629" y="7696"/>
                    <a:pt x="2860" y="10749"/>
                  </a:cubicBezTo>
                  <a:cubicBezTo>
                    <a:pt x="3014" y="10955"/>
                    <a:pt x="3158" y="11140"/>
                    <a:pt x="3312" y="11315"/>
                  </a:cubicBezTo>
                  <a:cubicBezTo>
                    <a:pt x="3333" y="11336"/>
                    <a:pt x="3353" y="11356"/>
                    <a:pt x="3384" y="11377"/>
                  </a:cubicBezTo>
                  <a:cubicBezTo>
                    <a:pt x="3620" y="11577"/>
                    <a:pt x="3880" y="11653"/>
                    <a:pt x="4162" y="11653"/>
                  </a:cubicBezTo>
                  <a:cubicBezTo>
                    <a:pt x="4286" y="11653"/>
                    <a:pt x="4414" y="11638"/>
                    <a:pt x="4546" y="11613"/>
                  </a:cubicBezTo>
                  <a:cubicBezTo>
                    <a:pt x="4844" y="11551"/>
                    <a:pt x="5142" y="11459"/>
                    <a:pt x="5441" y="11346"/>
                  </a:cubicBezTo>
                  <a:cubicBezTo>
                    <a:pt x="3898" y="10009"/>
                    <a:pt x="2695" y="8220"/>
                    <a:pt x="2057" y="6287"/>
                  </a:cubicBezTo>
                  <a:cubicBezTo>
                    <a:pt x="1390" y="4303"/>
                    <a:pt x="1287" y="2091"/>
                    <a:pt x="1770" y="46"/>
                  </a:cubicBezTo>
                  <a:cubicBezTo>
                    <a:pt x="1637" y="14"/>
                    <a:pt x="1498" y="1"/>
                    <a:pt x="1361"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2"/>
            <p:cNvSpPr/>
            <p:nvPr/>
          </p:nvSpPr>
          <p:spPr>
            <a:xfrm>
              <a:off x="7070947" y="4077033"/>
              <a:ext cx="108469" cy="258376"/>
            </a:xfrm>
            <a:custGeom>
              <a:rect b="b" l="l" r="r" t="t"/>
              <a:pathLst>
                <a:path extrusionOk="0" h="9016" w="3785">
                  <a:moveTo>
                    <a:pt x="545" y="0"/>
                  </a:moveTo>
                  <a:lnTo>
                    <a:pt x="545" y="0"/>
                  </a:lnTo>
                  <a:cubicBezTo>
                    <a:pt x="1" y="1769"/>
                    <a:pt x="113" y="3816"/>
                    <a:pt x="905" y="5790"/>
                  </a:cubicBezTo>
                  <a:cubicBezTo>
                    <a:pt x="1378" y="6993"/>
                    <a:pt x="2067" y="8042"/>
                    <a:pt x="2890" y="8864"/>
                  </a:cubicBezTo>
                  <a:cubicBezTo>
                    <a:pt x="3050" y="8965"/>
                    <a:pt x="3224" y="9015"/>
                    <a:pt x="3400" y="9015"/>
                  </a:cubicBezTo>
                  <a:cubicBezTo>
                    <a:pt x="3529" y="9015"/>
                    <a:pt x="3659" y="8989"/>
                    <a:pt x="3785" y="8937"/>
                  </a:cubicBezTo>
                  <a:cubicBezTo>
                    <a:pt x="2345" y="7435"/>
                    <a:pt x="1285" y="5430"/>
                    <a:pt x="771" y="3188"/>
                  </a:cubicBezTo>
                  <a:cubicBezTo>
                    <a:pt x="576" y="2294"/>
                    <a:pt x="422" y="1152"/>
                    <a:pt x="545"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2"/>
            <p:cNvSpPr/>
            <p:nvPr/>
          </p:nvSpPr>
          <p:spPr>
            <a:xfrm>
              <a:off x="7889831" y="4200260"/>
              <a:ext cx="283509" cy="330708"/>
            </a:xfrm>
            <a:custGeom>
              <a:rect b="b" l="l" r="r" t="t"/>
              <a:pathLst>
                <a:path extrusionOk="0" h="11540" w="9893">
                  <a:moveTo>
                    <a:pt x="4546" y="0"/>
                  </a:moveTo>
                  <a:cubicBezTo>
                    <a:pt x="2385" y="0"/>
                    <a:pt x="654" y="1269"/>
                    <a:pt x="0" y="3351"/>
                  </a:cubicBezTo>
                  <a:cubicBezTo>
                    <a:pt x="1122" y="4173"/>
                    <a:pt x="2036" y="5439"/>
                    <a:pt x="2468" y="6867"/>
                  </a:cubicBezTo>
                  <a:cubicBezTo>
                    <a:pt x="2849" y="8133"/>
                    <a:pt x="2890" y="9469"/>
                    <a:pt x="2592" y="10683"/>
                  </a:cubicBezTo>
                  <a:cubicBezTo>
                    <a:pt x="3137" y="11063"/>
                    <a:pt x="3713" y="11310"/>
                    <a:pt x="4299" y="11444"/>
                  </a:cubicBezTo>
                  <a:cubicBezTo>
                    <a:pt x="4596" y="11508"/>
                    <a:pt x="4895" y="11539"/>
                    <a:pt x="5193" y="11539"/>
                  </a:cubicBezTo>
                  <a:cubicBezTo>
                    <a:pt x="6747" y="11539"/>
                    <a:pt x="8246" y="10687"/>
                    <a:pt x="9101" y="9264"/>
                  </a:cubicBezTo>
                  <a:cubicBezTo>
                    <a:pt x="9604" y="8410"/>
                    <a:pt x="9882" y="7340"/>
                    <a:pt x="9892" y="6241"/>
                  </a:cubicBezTo>
                  <a:lnTo>
                    <a:pt x="9892" y="6241"/>
                  </a:lnTo>
                  <a:lnTo>
                    <a:pt x="8998" y="6446"/>
                  </a:lnTo>
                  <a:cubicBezTo>
                    <a:pt x="8916" y="6796"/>
                    <a:pt x="8793" y="7114"/>
                    <a:pt x="8617" y="7413"/>
                  </a:cubicBezTo>
                  <a:cubicBezTo>
                    <a:pt x="8268" y="7999"/>
                    <a:pt x="7744" y="8421"/>
                    <a:pt x="7157" y="8647"/>
                  </a:cubicBezTo>
                  <a:cubicBezTo>
                    <a:pt x="6848" y="8758"/>
                    <a:pt x="6526" y="8820"/>
                    <a:pt x="6200" y="8820"/>
                  </a:cubicBezTo>
                  <a:cubicBezTo>
                    <a:pt x="6016" y="8820"/>
                    <a:pt x="5831" y="8800"/>
                    <a:pt x="5646" y="8759"/>
                  </a:cubicBezTo>
                  <a:cubicBezTo>
                    <a:pt x="4021" y="8410"/>
                    <a:pt x="2736" y="6508"/>
                    <a:pt x="2880" y="4678"/>
                  </a:cubicBezTo>
                  <a:cubicBezTo>
                    <a:pt x="2880" y="4657"/>
                    <a:pt x="2890" y="4626"/>
                    <a:pt x="2890" y="4605"/>
                  </a:cubicBezTo>
                  <a:cubicBezTo>
                    <a:pt x="2982" y="3721"/>
                    <a:pt x="3373" y="2950"/>
                    <a:pt x="4001" y="2457"/>
                  </a:cubicBezTo>
                  <a:cubicBezTo>
                    <a:pt x="4513" y="2040"/>
                    <a:pt x="5150" y="1828"/>
                    <a:pt x="5851" y="1828"/>
                  </a:cubicBezTo>
                  <a:cubicBezTo>
                    <a:pt x="5979" y="1828"/>
                    <a:pt x="6110" y="1835"/>
                    <a:pt x="6242" y="1850"/>
                  </a:cubicBezTo>
                  <a:cubicBezTo>
                    <a:pt x="6684" y="1901"/>
                    <a:pt x="7116" y="2076"/>
                    <a:pt x="7517" y="2364"/>
                  </a:cubicBezTo>
                  <a:lnTo>
                    <a:pt x="7877" y="2148"/>
                  </a:lnTo>
                  <a:lnTo>
                    <a:pt x="7527" y="1068"/>
                  </a:lnTo>
                  <a:cubicBezTo>
                    <a:pt x="6818" y="462"/>
                    <a:pt x="6098" y="133"/>
                    <a:pt x="5214" y="40"/>
                  </a:cubicBezTo>
                  <a:cubicBezTo>
                    <a:pt x="4987" y="13"/>
                    <a:pt x="4764" y="0"/>
                    <a:pt x="45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2"/>
            <p:cNvSpPr/>
            <p:nvPr/>
          </p:nvSpPr>
          <p:spPr>
            <a:xfrm>
              <a:off x="8023030" y="4544981"/>
              <a:ext cx="315" cy="344"/>
            </a:xfrm>
            <a:custGeom>
              <a:rect b="b" l="l" r="r" t="t"/>
              <a:pathLst>
                <a:path extrusionOk="0" h="12" w="11">
                  <a:moveTo>
                    <a:pt x="0" y="0"/>
                  </a:moveTo>
                  <a:lnTo>
                    <a:pt x="0" y="11"/>
                  </a:lnTo>
                  <a:lnTo>
                    <a:pt x="1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2"/>
            <p:cNvSpPr/>
            <p:nvPr/>
          </p:nvSpPr>
          <p:spPr>
            <a:xfrm>
              <a:off x="7433663" y="4628374"/>
              <a:ext cx="61642" cy="27740"/>
            </a:xfrm>
            <a:custGeom>
              <a:rect b="b" l="l" r="r" t="t"/>
              <a:pathLst>
                <a:path extrusionOk="0" h="968" w="2151">
                  <a:moveTo>
                    <a:pt x="2150" y="1"/>
                  </a:moveTo>
                  <a:lnTo>
                    <a:pt x="176" y="463"/>
                  </a:lnTo>
                  <a:cubicBezTo>
                    <a:pt x="135" y="638"/>
                    <a:pt x="73" y="813"/>
                    <a:pt x="1" y="967"/>
                  </a:cubicBezTo>
                  <a:cubicBezTo>
                    <a:pt x="279" y="864"/>
                    <a:pt x="567" y="782"/>
                    <a:pt x="834" y="700"/>
                  </a:cubicBezTo>
                  <a:cubicBezTo>
                    <a:pt x="1070" y="628"/>
                    <a:pt x="1297" y="556"/>
                    <a:pt x="1523" y="474"/>
                  </a:cubicBezTo>
                  <a:cubicBezTo>
                    <a:pt x="1698" y="412"/>
                    <a:pt x="1883" y="340"/>
                    <a:pt x="2058" y="278"/>
                  </a:cubicBezTo>
                  <a:lnTo>
                    <a:pt x="215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2"/>
            <p:cNvSpPr/>
            <p:nvPr/>
          </p:nvSpPr>
          <p:spPr>
            <a:xfrm>
              <a:off x="7963509" y="4524061"/>
              <a:ext cx="315" cy="29"/>
            </a:xfrm>
            <a:custGeom>
              <a:rect b="b" l="l" r="r" t="t"/>
              <a:pathLst>
                <a:path extrusionOk="0" h="1" w="11">
                  <a:moveTo>
                    <a:pt x="0" y="1"/>
                  </a:moveTo>
                  <a:lnTo>
                    <a:pt x="11" y="1"/>
                  </a:lnTo>
                  <a:lnTo>
                    <a:pt x="0"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2"/>
            <p:cNvSpPr/>
            <p:nvPr/>
          </p:nvSpPr>
          <p:spPr>
            <a:xfrm>
              <a:off x="8038648" y="4309245"/>
              <a:ext cx="138817" cy="56914"/>
            </a:xfrm>
            <a:custGeom>
              <a:rect b="b" l="l" r="r" t="t"/>
              <a:pathLst>
                <a:path extrusionOk="0" h="1986" w="4844">
                  <a:moveTo>
                    <a:pt x="4607" y="0"/>
                  </a:moveTo>
                  <a:cubicBezTo>
                    <a:pt x="3897" y="268"/>
                    <a:pt x="3178" y="546"/>
                    <a:pt x="2458" y="813"/>
                  </a:cubicBezTo>
                  <a:cubicBezTo>
                    <a:pt x="1646" y="1121"/>
                    <a:pt x="823" y="1419"/>
                    <a:pt x="1" y="1718"/>
                  </a:cubicBezTo>
                  <a:cubicBezTo>
                    <a:pt x="62" y="1841"/>
                    <a:pt x="134" y="1944"/>
                    <a:pt x="247" y="1974"/>
                  </a:cubicBezTo>
                  <a:cubicBezTo>
                    <a:pt x="273" y="1982"/>
                    <a:pt x="301" y="1986"/>
                    <a:pt x="330" y="1986"/>
                  </a:cubicBezTo>
                  <a:cubicBezTo>
                    <a:pt x="450" y="1986"/>
                    <a:pt x="590" y="1927"/>
                    <a:pt x="689" y="1903"/>
                  </a:cubicBezTo>
                  <a:cubicBezTo>
                    <a:pt x="885" y="1851"/>
                    <a:pt x="1080" y="1789"/>
                    <a:pt x="1276" y="1738"/>
                  </a:cubicBezTo>
                  <a:cubicBezTo>
                    <a:pt x="1666" y="1625"/>
                    <a:pt x="2057" y="1501"/>
                    <a:pt x="2437" y="1378"/>
                  </a:cubicBezTo>
                  <a:cubicBezTo>
                    <a:pt x="3106" y="1163"/>
                    <a:pt x="3764" y="936"/>
                    <a:pt x="4411" y="699"/>
                  </a:cubicBezTo>
                  <a:cubicBezTo>
                    <a:pt x="4525" y="658"/>
                    <a:pt x="4628" y="617"/>
                    <a:pt x="4740" y="576"/>
                  </a:cubicBezTo>
                  <a:cubicBezTo>
                    <a:pt x="4772" y="566"/>
                    <a:pt x="4802" y="555"/>
                    <a:pt x="4843" y="546"/>
                  </a:cubicBezTo>
                  <a:cubicBezTo>
                    <a:pt x="4792" y="443"/>
                    <a:pt x="4751" y="340"/>
                    <a:pt x="4710" y="237"/>
                  </a:cubicBezTo>
                  <a:cubicBezTo>
                    <a:pt x="4679" y="155"/>
                    <a:pt x="4638" y="82"/>
                    <a:pt x="4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2"/>
            <p:cNvSpPr/>
            <p:nvPr/>
          </p:nvSpPr>
          <p:spPr>
            <a:xfrm>
              <a:off x="8480945" y="4156013"/>
              <a:ext cx="917" cy="1519"/>
            </a:xfrm>
            <a:custGeom>
              <a:rect b="b" l="l" r="r" t="t"/>
              <a:pathLst>
                <a:path extrusionOk="0" h="53" w="32">
                  <a:moveTo>
                    <a:pt x="32" y="0"/>
                  </a:moveTo>
                  <a:cubicBezTo>
                    <a:pt x="21" y="11"/>
                    <a:pt x="11" y="11"/>
                    <a:pt x="0" y="11"/>
                  </a:cubicBezTo>
                  <a:cubicBezTo>
                    <a:pt x="11" y="21"/>
                    <a:pt x="21" y="41"/>
                    <a:pt x="32" y="52"/>
                  </a:cubicBezTo>
                  <a:lnTo>
                    <a:pt x="32"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2"/>
            <p:cNvSpPr/>
            <p:nvPr/>
          </p:nvSpPr>
          <p:spPr>
            <a:xfrm>
              <a:off x="8033948" y="4118271"/>
              <a:ext cx="134977" cy="235507"/>
            </a:xfrm>
            <a:custGeom>
              <a:rect b="b" l="l" r="r" t="t"/>
              <a:pathLst>
                <a:path extrusionOk="0" h="8218" w="4710">
                  <a:moveTo>
                    <a:pt x="3432" y="0"/>
                  </a:moveTo>
                  <a:cubicBezTo>
                    <a:pt x="3422" y="0"/>
                    <a:pt x="3413" y="0"/>
                    <a:pt x="3403" y="1"/>
                  </a:cubicBezTo>
                  <a:cubicBezTo>
                    <a:pt x="3147" y="22"/>
                    <a:pt x="2818" y="197"/>
                    <a:pt x="2601" y="351"/>
                  </a:cubicBezTo>
                  <a:cubicBezTo>
                    <a:pt x="2365" y="505"/>
                    <a:pt x="2303" y="711"/>
                    <a:pt x="2324" y="988"/>
                  </a:cubicBezTo>
                  <a:cubicBezTo>
                    <a:pt x="2365" y="1461"/>
                    <a:pt x="2488" y="1934"/>
                    <a:pt x="2571" y="2418"/>
                  </a:cubicBezTo>
                  <a:lnTo>
                    <a:pt x="3476" y="5245"/>
                  </a:lnTo>
                  <a:lnTo>
                    <a:pt x="565" y="6983"/>
                  </a:lnTo>
                  <a:lnTo>
                    <a:pt x="545" y="6993"/>
                  </a:lnTo>
                  <a:lnTo>
                    <a:pt x="535" y="6993"/>
                  </a:lnTo>
                  <a:cubicBezTo>
                    <a:pt x="298" y="7086"/>
                    <a:pt x="103" y="7281"/>
                    <a:pt x="0" y="7528"/>
                  </a:cubicBezTo>
                  <a:cubicBezTo>
                    <a:pt x="10" y="7683"/>
                    <a:pt x="31" y="7836"/>
                    <a:pt x="62" y="7991"/>
                  </a:cubicBezTo>
                  <a:cubicBezTo>
                    <a:pt x="72" y="8053"/>
                    <a:pt x="82" y="8135"/>
                    <a:pt x="113" y="8217"/>
                  </a:cubicBezTo>
                  <a:cubicBezTo>
                    <a:pt x="1645" y="7662"/>
                    <a:pt x="3188" y="7086"/>
                    <a:pt x="4710" y="6500"/>
                  </a:cubicBezTo>
                  <a:cubicBezTo>
                    <a:pt x="4668" y="6387"/>
                    <a:pt x="4627" y="6284"/>
                    <a:pt x="4586" y="6171"/>
                  </a:cubicBezTo>
                  <a:cubicBezTo>
                    <a:pt x="4205" y="5101"/>
                    <a:pt x="3969" y="3908"/>
                    <a:pt x="4298" y="2788"/>
                  </a:cubicBezTo>
                  <a:cubicBezTo>
                    <a:pt x="4380" y="2510"/>
                    <a:pt x="4504" y="2233"/>
                    <a:pt x="4534" y="1945"/>
                  </a:cubicBezTo>
                  <a:cubicBezTo>
                    <a:pt x="4575" y="1646"/>
                    <a:pt x="4483" y="1358"/>
                    <a:pt x="4360" y="1091"/>
                  </a:cubicBezTo>
                  <a:cubicBezTo>
                    <a:pt x="4199" y="739"/>
                    <a:pt x="3908" y="0"/>
                    <a:pt x="34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2"/>
            <p:cNvSpPr/>
            <p:nvPr/>
          </p:nvSpPr>
          <p:spPr>
            <a:xfrm>
              <a:off x="8185402" y="4072907"/>
              <a:ext cx="146784" cy="250753"/>
            </a:xfrm>
            <a:custGeom>
              <a:rect b="b" l="l" r="r" t="t"/>
              <a:pathLst>
                <a:path extrusionOk="0" h="8750" w="5122">
                  <a:moveTo>
                    <a:pt x="5121" y="1"/>
                  </a:moveTo>
                  <a:lnTo>
                    <a:pt x="3116" y="761"/>
                  </a:lnTo>
                  <a:cubicBezTo>
                    <a:pt x="2036" y="1152"/>
                    <a:pt x="1182" y="1924"/>
                    <a:pt x="648" y="2941"/>
                  </a:cubicBezTo>
                  <a:lnTo>
                    <a:pt x="617" y="3014"/>
                  </a:lnTo>
                  <a:lnTo>
                    <a:pt x="524" y="3199"/>
                  </a:lnTo>
                  <a:cubicBezTo>
                    <a:pt x="371" y="3548"/>
                    <a:pt x="0" y="4536"/>
                    <a:pt x="51" y="5882"/>
                  </a:cubicBezTo>
                  <a:cubicBezTo>
                    <a:pt x="185" y="6530"/>
                    <a:pt x="380" y="7157"/>
                    <a:pt x="668" y="7754"/>
                  </a:cubicBezTo>
                  <a:cubicBezTo>
                    <a:pt x="771" y="7959"/>
                    <a:pt x="885" y="8165"/>
                    <a:pt x="1008" y="8350"/>
                  </a:cubicBezTo>
                  <a:cubicBezTo>
                    <a:pt x="1111" y="8505"/>
                    <a:pt x="1214" y="8669"/>
                    <a:pt x="1399" y="8720"/>
                  </a:cubicBezTo>
                  <a:cubicBezTo>
                    <a:pt x="1462" y="8741"/>
                    <a:pt x="1528" y="8749"/>
                    <a:pt x="1595" y="8749"/>
                  </a:cubicBezTo>
                  <a:cubicBezTo>
                    <a:pt x="1722" y="8749"/>
                    <a:pt x="1853" y="8720"/>
                    <a:pt x="1975" y="8700"/>
                  </a:cubicBezTo>
                  <a:cubicBezTo>
                    <a:pt x="2211" y="8649"/>
                    <a:pt x="2448" y="8597"/>
                    <a:pt x="2684" y="8535"/>
                  </a:cubicBezTo>
                  <a:cubicBezTo>
                    <a:pt x="3126" y="8412"/>
                    <a:pt x="3630" y="8288"/>
                    <a:pt x="4020" y="8042"/>
                  </a:cubicBezTo>
                  <a:cubicBezTo>
                    <a:pt x="4432" y="7795"/>
                    <a:pt x="4103" y="7260"/>
                    <a:pt x="3990" y="6910"/>
                  </a:cubicBezTo>
                  <a:cubicBezTo>
                    <a:pt x="3691" y="6026"/>
                    <a:pt x="3506" y="5070"/>
                    <a:pt x="3538" y="4134"/>
                  </a:cubicBezTo>
                  <a:cubicBezTo>
                    <a:pt x="3547" y="3754"/>
                    <a:pt x="3609" y="3384"/>
                    <a:pt x="3702" y="3024"/>
                  </a:cubicBezTo>
                  <a:cubicBezTo>
                    <a:pt x="3887" y="1842"/>
                    <a:pt x="4381" y="803"/>
                    <a:pt x="5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2"/>
            <p:cNvSpPr/>
            <p:nvPr/>
          </p:nvSpPr>
          <p:spPr>
            <a:xfrm>
              <a:off x="7665587" y="4282278"/>
              <a:ext cx="293224" cy="315118"/>
            </a:xfrm>
            <a:custGeom>
              <a:rect b="b" l="l" r="r" t="t"/>
              <a:pathLst>
                <a:path extrusionOk="0" h="10996" w="10232">
                  <a:moveTo>
                    <a:pt x="6011" y="1831"/>
                  </a:moveTo>
                  <a:cubicBezTo>
                    <a:pt x="6151" y="1831"/>
                    <a:pt x="6293" y="1840"/>
                    <a:pt x="6438" y="1857"/>
                  </a:cubicBezTo>
                  <a:cubicBezTo>
                    <a:pt x="7599" y="1990"/>
                    <a:pt x="8720" y="3039"/>
                    <a:pt x="9121" y="4345"/>
                  </a:cubicBezTo>
                  <a:cubicBezTo>
                    <a:pt x="9440" y="5404"/>
                    <a:pt x="9317" y="6546"/>
                    <a:pt x="8813" y="7409"/>
                  </a:cubicBezTo>
                  <a:cubicBezTo>
                    <a:pt x="8463" y="7995"/>
                    <a:pt x="7939" y="8427"/>
                    <a:pt x="7343" y="8643"/>
                  </a:cubicBezTo>
                  <a:cubicBezTo>
                    <a:pt x="7045" y="8760"/>
                    <a:pt x="6728" y="8819"/>
                    <a:pt x="6405" y="8819"/>
                  </a:cubicBezTo>
                  <a:cubicBezTo>
                    <a:pt x="6214" y="8819"/>
                    <a:pt x="6022" y="8798"/>
                    <a:pt x="5831" y="8756"/>
                  </a:cubicBezTo>
                  <a:cubicBezTo>
                    <a:pt x="4217" y="8417"/>
                    <a:pt x="2921" y="6505"/>
                    <a:pt x="3075" y="4684"/>
                  </a:cubicBezTo>
                  <a:lnTo>
                    <a:pt x="3075" y="4602"/>
                  </a:lnTo>
                  <a:cubicBezTo>
                    <a:pt x="3168" y="3718"/>
                    <a:pt x="3559" y="2957"/>
                    <a:pt x="4185" y="2453"/>
                  </a:cubicBezTo>
                  <a:cubicBezTo>
                    <a:pt x="4691" y="2042"/>
                    <a:pt x="5317" y="1831"/>
                    <a:pt x="6011" y="1831"/>
                  </a:cubicBezTo>
                  <a:close/>
                  <a:moveTo>
                    <a:pt x="4737" y="0"/>
                  </a:moveTo>
                  <a:cubicBezTo>
                    <a:pt x="4126" y="0"/>
                    <a:pt x="3544" y="97"/>
                    <a:pt x="3013" y="294"/>
                  </a:cubicBezTo>
                  <a:lnTo>
                    <a:pt x="2931" y="324"/>
                  </a:lnTo>
                  <a:cubicBezTo>
                    <a:pt x="2510" y="489"/>
                    <a:pt x="2108" y="715"/>
                    <a:pt x="1749" y="1003"/>
                  </a:cubicBezTo>
                  <a:cubicBezTo>
                    <a:pt x="865" y="1713"/>
                    <a:pt x="268" y="2741"/>
                    <a:pt x="31" y="3954"/>
                  </a:cubicBezTo>
                  <a:cubicBezTo>
                    <a:pt x="1" y="4489"/>
                    <a:pt x="31" y="5034"/>
                    <a:pt x="83" y="5548"/>
                  </a:cubicBezTo>
                  <a:cubicBezTo>
                    <a:pt x="155" y="6258"/>
                    <a:pt x="278" y="7019"/>
                    <a:pt x="618" y="7656"/>
                  </a:cubicBezTo>
                  <a:cubicBezTo>
                    <a:pt x="895" y="8211"/>
                    <a:pt x="1327" y="8684"/>
                    <a:pt x="1738" y="9137"/>
                  </a:cubicBezTo>
                  <a:cubicBezTo>
                    <a:pt x="2140" y="9579"/>
                    <a:pt x="2571" y="10001"/>
                    <a:pt x="3086" y="10309"/>
                  </a:cubicBezTo>
                  <a:cubicBezTo>
                    <a:pt x="3805" y="10763"/>
                    <a:pt x="4660" y="10995"/>
                    <a:pt x="5507" y="10995"/>
                  </a:cubicBezTo>
                  <a:cubicBezTo>
                    <a:pt x="5678" y="10995"/>
                    <a:pt x="5847" y="10986"/>
                    <a:pt x="6016" y="10967"/>
                  </a:cubicBezTo>
                  <a:cubicBezTo>
                    <a:pt x="7023" y="10854"/>
                    <a:pt x="7949" y="10371"/>
                    <a:pt x="8710" y="9713"/>
                  </a:cubicBezTo>
                  <a:cubicBezTo>
                    <a:pt x="9080" y="9384"/>
                    <a:pt x="9379" y="8972"/>
                    <a:pt x="9635" y="8541"/>
                  </a:cubicBezTo>
                  <a:cubicBezTo>
                    <a:pt x="9635" y="8530"/>
                    <a:pt x="9646" y="8520"/>
                    <a:pt x="9656" y="8509"/>
                  </a:cubicBezTo>
                  <a:cubicBezTo>
                    <a:pt x="10170" y="7204"/>
                    <a:pt x="10232" y="5630"/>
                    <a:pt x="9790" y="4160"/>
                  </a:cubicBezTo>
                  <a:cubicBezTo>
                    <a:pt x="9142" y="1990"/>
                    <a:pt x="7291" y="253"/>
                    <a:pt x="5399" y="36"/>
                  </a:cubicBezTo>
                  <a:cubicBezTo>
                    <a:pt x="5175" y="12"/>
                    <a:pt x="4954" y="0"/>
                    <a:pt x="4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2"/>
            <p:cNvSpPr/>
            <p:nvPr/>
          </p:nvSpPr>
          <p:spPr>
            <a:xfrm>
              <a:off x="7853006" y="4396507"/>
              <a:ext cx="64565" cy="34475"/>
            </a:xfrm>
            <a:custGeom>
              <a:rect b="b" l="l" r="r" t="t"/>
              <a:pathLst>
                <a:path extrusionOk="0" h="1203" w="2253">
                  <a:moveTo>
                    <a:pt x="1952" y="0"/>
                  </a:moveTo>
                  <a:cubicBezTo>
                    <a:pt x="1928" y="0"/>
                    <a:pt x="1901" y="4"/>
                    <a:pt x="1872" y="10"/>
                  </a:cubicBezTo>
                  <a:cubicBezTo>
                    <a:pt x="1615" y="61"/>
                    <a:pt x="1368" y="143"/>
                    <a:pt x="1111" y="205"/>
                  </a:cubicBezTo>
                  <a:cubicBezTo>
                    <a:pt x="864" y="266"/>
                    <a:pt x="597" y="307"/>
                    <a:pt x="360" y="400"/>
                  </a:cubicBezTo>
                  <a:cubicBezTo>
                    <a:pt x="257" y="451"/>
                    <a:pt x="83" y="524"/>
                    <a:pt x="21" y="627"/>
                  </a:cubicBezTo>
                  <a:cubicBezTo>
                    <a:pt x="10" y="636"/>
                    <a:pt x="1" y="668"/>
                    <a:pt x="1" y="688"/>
                  </a:cubicBezTo>
                  <a:cubicBezTo>
                    <a:pt x="83" y="853"/>
                    <a:pt x="154" y="1017"/>
                    <a:pt x="206" y="1202"/>
                  </a:cubicBezTo>
                  <a:cubicBezTo>
                    <a:pt x="885" y="956"/>
                    <a:pt x="1573" y="719"/>
                    <a:pt x="2252" y="492"/>
                  </a:cubicBezTo>
                  <a:cubicBezTo>
                    <a:pt x="2252" y="483"/>
                    <a:pt x="2242" y="472"/>
                    <a:pt x="2242" y="462"/>
                  </a:cubicBezTo>
                  <a:cubicBezTo>
                    <a:pt x="2211" y="348"/>
                    <a:pt x="2170" y="236"/>
                    <a:pt x="2119" y="122"/>
                  </a:cubicBezTo>
                  <a:cubicBezTo>
                    <a:pt x="2108" y="112"/>
                    <a:pt x="2108" y="102"/>
                    <a:pt x="2098" y="81"/>
                  </a:cubicBezTo>
                  <a:cubicBezTo>
                    <a:pt x="2061" y="22"/>
                    <a:pt x="2014" y="0"/>
                    <a:pt x="19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2"/>
            <p:cNvSpPr/>
            <p:nvPr/>
          </p:nvSpPr>
          <p:spPr>
            <a:xfrm>
              <a:off x="7781993" y="4369655"/>
              <a:ext cx="602" cy="315"/>
            </a:xfrm>
            <a:custGeom>
              <a:rect b="b" l="l" r="r" t="t"/>
              <a:pathLst>
                <a:path extrusionOk="0" h="11" w="21">
                  <a:moveTo>
                    <a:pt x="21" y="1"/>
                  </a:moveTo>
                  <a:cubicBezTo>
                    <a:pt x="11" y="10"/>
                    <a:pt x="11" y="10"/>
                    <a:pt x="0" y="10"/>
                  </a:cubicBezTo>
                  <a:lnTo>
                    <a:pt x="21" y="10"/>
                  </a:lnTo>
                  <a:lnTo>
                    <a:pt x="21"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2"/>
            <p:cNvSpPr/>
            <p:nvPr/>
          </p:nvSpPr>
          <p:spPr>
            <a:xfrm>
              <a:off x="7542418" y="4313371"/>
              <a:ext cx="148560" cy="251240"/>
            </a:xfrm>
            <a:custGeom>
              <a:rect b="b" l="l" r="r" t="t"/>
              <a:pathLst>
                <a:path extrusionOk="0" h="8767" w="5184">
                  <a:moveTo>
                    <a:pt x="5183" y="0"/>
                  </a:moveTo>
                  <a:lnTo>
                    <a:pt x="3178" y="761"/>
                  </a:lnTo>
                  <a:cubicBezTo>
                    <a:pt x="1471" y="1378"/>
                    <a:pt x="319" y="2962"/>
                    <a:pt x="113" y="4988"/>
                  </a:cubicBezTo>
                  <a:cubicBezTo>
                    <a:pt x="104" y="5029"/>
                    <a:pt x="104" y="5070"/>
                    <a:pt x="93" y="5111"/>
                  </a:cubicBezTo>
                  <a:cubicBezTo>
                    <a:pt x="1" y="6334"/>
                    <a:pt x="289" y="7579"/>
                    <a:pt x="833" y="8669"/>
                  </a:cubicBezTo>
                  <a:cubicBezTo>
                    <a:pt x="901" y="8728"/>
                    <a:pt x="976" y="8766"/>
                    <a:pt x="1058" y="8766"/>
                  </a:cubicBezTo>
                  <a:cubicBezTo>
                    <a:pt x="1076" y="8766"/>
                    <a:pt x="1093" y="8765"/>
                    <a:pt x="1111" y="8761"/>
                  </a:cubicBezTo>
                  <a:cubicBezTo>
                    <a:pt x="1481" y="8669"/>
                    <a:pt x="1852" y="8484"/>
                    <a:pt x="2201" y="8350"/>
                  </a:cubicBezTo>
                  <a:cubicBezTo>
                    <a:pt x="2571" y="8206"/>
                    <a:pt x="2942" y="8062"/>
                    <a:pt x="3312" y="7908"/>
                  </a:cubicBezTo>
                  <a:cubicBezTo>
                    <a:pt x="3497" y="7836"/>
                    <a:pt x="3682" y="7753"/>
                    <a:pt x="3867" y="7671"/>
                  </a:cubicBezTo>
                  <a:cubicBezTo>
                    <a:pt x="3970" y="7630"/>
                    <a:pt x="4196" y="7579"/>
                    <a:pt x="4217" y="7456"/>
                  </a:cubicBezTo>
                  <a:cubicBezTo>
                    <a:pt x="4226" y="7301"/>
                    <a:pt x="4124" y="7095"/>
                    <a:pt x="4082" y="6941"/>
                  </a:cubicBezTo>
                  <a:lnTo>
                    <a:pt x="3929" y="6386"/>
                  </a:lnTo>
                  <a:cubicBezTo>
                    <a:pt x="3723" y="5676"/>
                    <a:pt x="3558" y="4967"/>
                    <a:pt x="3589" y="4216"/>
                  </a:cubicBezTo>
                  <a:cubicBezTo>
                    <a:pt x="3609" y="3733"/>
                    <a:pt x="3682" y="3229"/>
                    <a:pt x="3815" y="2746"/>
                  </a:cubicBezTo>
                  <a:cubicBezTo>
                    <a:pt x="4031" y="1677"/>
                    <a:pt x="4504" y="741"/>
                    <a:pt x="5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2"/>
            <p:cNvSpPr/>
            <p:nvPr/>
          </p:nvSpPr>
          <p:spPr>
            <a:xfrm>
              <a:off x="7359727" y="4527872"/>
              <a:ext cx="630" cy="630"/>
            </a:xfrm>
            <a:custGeom>
              <a:rect b="b" l="l" r="r" t="t"/>
              <a:pathLst>
                <a:path extrusionOk="0" h="22" w="22">
                  <a:moveTo>
                    <a:pt x="10" y="1"/>
                  </a:moveTo>
                  <a:cubicBezTo>
                    <a:pt x="10" y="12"/>
                    <a:pt x="0" y="12"/>
                    <a:pt x="0" y="22"/>
                  </a:cubicBezTo>
                  <a:lnTo>
                    <a:pt x="21" y="22"/>
                  </a:lnTo>
                  <a:cubicBezTo>
                    <a:pt x="21" y="12"/>
                    <a:pt x="21" y="12"/>
                    <a:pt x="1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2"/>
            <p:cNvSpPr/>
            <p:nvPr/>
          </p:nvSpPr>
          <p:spPr>
            <a:xfrm>
              <a:off x="7388299" y="4350082"/>
              <a:ext cx="136467" cy="251269"/>
            </a:xfrm>
            <a:custGeom>
              <a:rect b="b" l="l" r="r" t="t"/>
              <a:pathLst>
                <a:path extrusionOk="0" h="8768" w="4762">
                  <a:moveTo>
                    <a:pt x="2830" y="0"/>
                  </a:moveTo>
                  <a:cubicBezTo>
                    <a:pt x="2725" y="0"/>
                    <a:pt x="2617" y="26"/>
                    <a:pt x="2509" y="87"/>
                  </a:cubicBezTo>
                  <a:cubicBezTo>
                    <a:pt x="2201" y="262"/>
                    <a:pt x="2119" y="663"/>
                    <a:pt x="2109" y="1054"/>
                  </a:cubicBezTo>
                  <a:lnTo>
                    <a:pt x="3558" y="5578"/>
                  </a:lnTo>
                  <a:lnTo>
                    <a:pt x="649" y="7315"/>
                  </a:lnTo>
                  <a:lnTo>
                    <a:pt x="628" y="7315"/>
                  </a:lnTo>
                  <a:cubicBezTo>
                    <a:pt x="628" y="7326"/>
                    <a:pt x="617" y="7326"/>
                    <a:pt x="617" y="7326"/>
                  </a:cubicBezTo>
                  <a:cubicBezTo>
                    <a:pt x="299" y="7450"/>
                    <a:pt x="73" y="7737"/>
                    <a:pt x="0" y="8128"/>
                  </a:cubicBezTo>
                  <a:cubicBezTo>
                    <a:pt x="11" y="8149"/>
                    <a:pt x="11" y="8179"/>
                    <a:pt x="21" y="8210"/>
                  </a:cubicBezTo>
                  <a:cubicBezTo>
                    <a:pt x="73" y="8457"/>
                    <a:pt x="217" y="8622"/>
                    <a:pt x="453" y="8725"/>
                  </a:cubicBezTo>
                  <a:cubicBezTo>
                    <a:pt x="527" y="8755"/>
                    <a:pt x="601" y="8768"/>
                    <a:pt x="674" y="8768"/>
                  </a:cubicBezTo>
                  <a:cubicBezTo>
                    <a:pt x="847" y="8768"/>
                    <a:pt x="1017" y="8700"/>
                    <a:pt x="1183" y="8642"/>
                  </a:cubicBezTo>
                  <a:cubicBezTo>
                    <a:pt x="1512" y="8519"/>
                    <a:pt x="1831" y="8385"/>
                    <a:pt x="2139" y="8241"/>
                  </a:cubicBezTo>
                  <a:cubicBezTo>
                    <a:pt x="2705" y="7994"/>
                    <a:pt x="3260" y="7727"/>
                    <a:pt x="3805" y="7439"/>
                  </a:cubicBezTo>
                  <a:cubicBezTo>
                    <a:pt x="4083" y="7285"/>
                    <a:pt x="4350" y="7130"/>
                    <a:pt x="4628" y="6966"/>
                  </a:cubicBezTo>
                  <a:cubicBezTo>
                    <a:pt x="4659" y="6945"/>
                    <a:pt x="4710" y="6904"/>
                    <a:pt x="4762" y="6874"/>
                  </a:cubicBezTo>
                  <a:cubicBezTo>
                    <a:pt x="4710" y="6791"/>
                    <a:pt x="4689" y="6657"/>
                    <a:pt x="4659" y="6565"/>
                  </a:cubicBezTo>
                  <a:cubicBezTo>
                    <a:pt x="4350" y="5619"/>
                    <a:pt x="4114" y="4580"/>
                    <a:pt x="4268" y="3573"/>
                  </a:cubicBezTo>
                  <a:cubicBezTo>
                    <a:pt x="4309" y="3316"/>
                    <a:pt x="4392" y="3069"/>
                    <a:pt x="4474" y="2822"/>
                  </a:cubicBezTo>
                  <a:cubicBezTo>
                    <a:pt x="4556" y="2565"/>
                    <a:pt x="4463" y="2390"/>
                    <a:pt x="4371" y="2144"/>
                  </a:cubicBezTo>
                  <a:cubicBezTo>
                    <a:pt x="4165" y="1630"/>
                    <a:pt x="4011" y="1064"/>
                    <a:pt x="3702" y="591"/>
                  </a:cubicBezTo>
                  <a:cubicBezTo>
                    <a:pt x="3520" y="304"/>
                    <a:pt x="3189" y="0"/>
                    <a:pt x="2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2"/>
            <p:cNvSpPr/>
            <p:nvPr/>
          </p:nvSpPr>
          <p:spPr>
            <a:xfrm>
              <a:off x="7860371" y="4415621"/>
              <a:ext cx="62215" cy="60152"/>
            </a:xfrm>
            <a:custGeom>
              <a:rect b="b" l="l" r="r" t="t"/>
              <a:pathLst>
                <a:path extrusionOk="0" h="2099" w="2171">
                  <a:moveTo>
                    <a:pt x="2036" y="1"/>
                  </a:moveTo>
                  <a:cubicBezTo>
                    <a:pt x="1358" y="227"/>
                    <a:pt x="679" y="463"/>
                    <a:pt x="0" y="700"/>
                  </a:cubicBezTo>
                  <a:cubicBezTo>
                    <a:pt x="114" y="1162"/>
                    <a:pt x="144" y="1646"/>
                    <a:pt x="73" y="2098"/>
                  </a:cubicBezTo>
                  <a:lnTo>
                    <a:pt x="2118" y="1306"/>
                  </a:lnTo>
                  <a:cubicBezTo>
                    <a:pt x="2170" y="874"/>
                    <a:pt x="2139" y="433"/>
                    <a:pt x="2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2"/>
            <p:cNvSpPr/>
            <p:nvPr/>
          </p:nvSpPr>
          <p:spPr>
            <a:xfrm>
              <a:off x="7760185" y="4380143"/>
              <a:ext cx="96375" cy="140422"/>
            </a:xfrm>
            <a:custGeom>
              <a:rect b="b" l="l" r="r" t="t"/>
              <a:pathLst>
                <a:path extrusionOk="0" h="4900" w="3363">
                  <a:moveTo>
                    <a:pt x="845" y="0"/>
                  </a:moveTo>
                  <a:cubicBezTo>
                    <a:pt x="731" y="0"/>
                    <a:pt x="618" y="8"/>
                    <a:pt x="504" y="25"/>
                  </a:cubicBezTo>
                  <a:cubicBezTo>
                    <a:pt x="309" y="375"/>
                    <a:pt x="175" y="776"/>
                    <a:pt x="124" y="1228"/>
                  </a:cubicBezTo>
                  <a:lnTo>
                    <a:pt x="124" y="1300"/>
                  </a:lnTo>
                  <a:cubicBezTo>
                    <a:pt x="0" y="2832"/>
                    <a:pt x="977" y="4416"/>
                    <a:pt x="2273" y="4899"/>
                  </a:cubicBezTo>
                  <a:cubicBezTo>
                    <a:pt x="2520" y="4724"/>
                    <a:pt x="2735" y="4498"/>
                    <a:pt x="2890" y="4231"/>
                  </a:cubicBezTo>
                  <a:cubicBezTo>
                    <a:pt x="3281" y="3583"/>
                    <a:pt x="3363" y="2709"/>
                    <a:pt x="3126" y="1897"/>
                  </a:cubicBezTo>
                  <a:cubicBezTo>
                    <a:pt x="2828" y="910"/>
                    <a:pt x="1985" y="117"/>
                    <a:pt x="1121" y="15"/>
                  </a:cubicBezTo>
                  <a:cubicBezTo>
                    <a:pt x="1029" y="5"/>
                    <a:pt x="937"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2"/>
            <p:cNvSpPr/>
            <p:nvPr/>
          </p:nvSpPr>
          <p:spPr>
            <a:xfrm>
              <a:off x="7837388" y="4458636"/>
              <a:ext cx="82820" cy="66199"/>
            </a:xfrm>
            <a:custGeom>
              <a:rect b="b" l="l" r="r" t="t"/>
              <a:pathLst>
                <a:path extrusionOk="0" h="2310" w="2890">
                  <a:moveTo>
                    <a:pt x="2890" y="1"/>
                  </a:moveTo>
                  <a:lnTo>
                    <a:pt x="843" y="803"/>
                  </a:lnTo>
                  <a:cubicBezTo>
                    <a:pt x="772" y="1111"/>
                    <a:pt x="658" y="1409"/>
                    <a:pt x="504" y="1677"/>
                  </a:cubicBezTo>
                  <a:cubicBezTo>
                    <a:pt x="360" y="1903"/>
                    <a:pt x="196" y="2108"/>
                    <a:pt x="0" y="2273"/>
                  </a:cubicBezTo>
                  <a:cubicBezTo>
                    <a:pt x="136" y="2297"/>
                    <a:pt x="271" y="2309"/>
                    <a:pt x="406" y="2309"/>
                  </a:cubicBezTo>
                  <a:cubicBezTo>
                    <a:pt x="1245" y="2309"/>
                    <a:pt x="2048" y="1851"/>
                    <a:pt x="2509" y="1080"/>
                  </a:cubicBezTo>
                  <a:cubicBezTo>
                    <a:pt x="2705" y="751"/>
                    <a:pt x="2828" y="392"/>
                    <a:pt x="28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2"/>
            <p:cNvSpPr/>
            <p:nvPr/>
          </p:nvSpPr>
          <p:spPr>
            <a:xfrm>
              <a:off x="8162104" y="3658606"/>
              <a:ext cx="113484" cy="117610"/>
            </a:xfrm>
            <a:custGeom>
              <a:rect b="b" l="l" r="r" t="t"/>
              <a:pathLst>
                <a:path extrusionOk="0" h="4104" w="3960">
                  <a:moveTo>
                    <a:pt x="2880" y="0"/>
                  </a:moveTo>
                  <a:cubicBezTo>
                    <a:pt x="2797" y="329"/>
                    <a:pt x="2633" y="648"/>
                    <a:pt x="2510" y="926"/>
                  </a:cubicBezTo>
                  <a:cubicBezTo>
                    <a:pt x="2273" y="1430"/>
                    <a:pt x="1975" y="1923"/>
                    <a:pt x="1636" y="2365"/>
                  </a:cubicBezTo>
                  <a:cubicBezTo>
                    <a:pt x="1152" y="3013"/>
                    <a:pt x="597" y="3589"/>
                    <a:pt x="1" y="4103"/>
                  </a:cubicBezTo>
                  <a:cubicBezTo>
                    <a:pt x="1327" y="3548"/>
                    <a:pt x="2623" y="3023"/>
                    <a:pt x="3960" y="2488"/>
                  </a:cubicBezTo>
                  <a:cubicBezTo>
                    <a:pt x="3579" y="1615"/>
                    <a:pt x="3209" y="761"/>
                    <a:pt x="2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2"/>
            <p:cNvSpPr/>
            <p:nvPr/>
          </p:nvSpPr>
          <p:spPr>
            <a:xfrm>
              <a:off x="8009762" y="3734634"/>
              <a:ext cx="295316" cy="168879"/>
            </a:xfrm>
            <a:custGeom>
              <a:rect b="b" l="l" r="r" t="t"/>
              <a:pathLst>
                <a:path extrusionOk="0" h="5893" w="10305">
                  <a:moveTo>
                    <a:pt x="9347" y="0"/>
                  </a:moveTo>
                  <a:cubicBezTo>
                    <a:pt x="7836" y="596"/>
                    <a:pt x="6386" y="1193"/>
                    <a:pt x="4864" y="1830"/>
                  </a:cubicBezTo>
                  <a:cubicBezTo>
                    <a:pt x="3867" y="2643"/>
                    <a:pt x="2767" y="3352"/>
                    <a:pt x="1687" y="4072"/>
                  </a:cubicBezTo>
                  <a:cubicBezTo>
                    <a:pt x="1173" y="4412"/>
                    <a:pt x="659" y="4771"/>
                    <a:pt x="155" y="5131"/>
                  </a:cubicBezTo>
                  <a:cubicBezTo>
                    <a:pt x="124" y="5152"/>
                    <a:pt x="22" y="5193"/>
                    <a:pt x="1" y="5234"/>
                  </a:cubicBezTo>
                  <a:lnTo>
                    <a:pt x="1" y="5234"/>
                  </a:lnTo>
                  <a:cubicBezTo>
                    <a:pt x="4" y="5229"/>
                    <a:pt x="6" y="5226"/>
                    <a:pt x="9" y="5226"/>
                  </a:cubicBezTo>
                  <a:cubicBezTo>
                    <a:pt x="27" y="5226"/>
                    <a:pt x="42" y="5328"/>
                    <a:pt x="42" y="5337"/>
                  </a:cubicBezTo>
                  <a:cubicBezTo>
                    <a:pt x="83" y="5481"/>
                    <a:pt x="124" y="5614"/>
                    <a:pt x="155" y="5758"/>
                  </a:cubicBezTo>
                  <a:cubicBezTo>
                    <a:pt x="175" y="5799"/>
                    <a:pt x="186" y="5851"/>
                    <a:pt x="196" y="5892"/>
                  </a:cubicBezTo>
                  <a:cubicBezTo>
                    <a:pt x="762" y="5687"/>
                    <a:pt x="1338" y="5481"/>
                    <a:pt x="1893" y="5275"/>
                  </a:cubicBezTo>
                  <a:cubicBezTo>
                    <a:pt x="4617" y="4288"/>
                    <a:pt x="7425" y="3270"/>
                    <a:pt x="10304" y="2129"/>
                  </a:cubicBezTo>
                  <a:cubicBezTo>
                    <a:pt x="9985" y="1419"/>
                    <a:pt x="9667" y="699"/>
                    <a:pt x="9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2"/>
            <p:cNvSpPr/>
            <p:nvPr/>
          </p:nvSpPr>
          <p:spPr>
            <a:xfrm>
              <a:off x="8401393" y="4139678"/>
              <a:ext cx="96662" cy="140422"/>
            </a:xfrm>
            <a:custGeom>
              <a:rect b="b" l="l" r="r" t="t"/>
              <a:pathLst>
                <a:path extrusionOk="0" h="4900" w="3373">
                  <a:moveTo>
                    <a:pt x="846" y="1"/>
                  </a:moveTo>
                  <a:cubicBezTo>
                    <a:pt x="733" y="1"/>
                    <a:pt x="622" y="8"/>
                    <a:pt x="514" y="26"/>
                  </a:cubicBezTo>
                  <a:cubicBezTo>
                    <a:pt x="309" y="375"/>
                    <a:pt x="175" y="776"/>
                    <a:pt x="123" y="1228"/>
                  </a:cubicBezTo>
                  <a:lnTo>
                    <a:pt x="123" y="1301"/>
                  </a:lnTo>
                  <a:cubicBezTo>
                    <a:pt x="0" y="2832"/>
                    <a:pt x="977" y="4416"/>
                    <a:pt x="2273" y="4900"/>
                  </a:cubicBezTo>
                  <a:cubicBezTo>
                    <a:pt x="2520" y="4724"/>
                    <a:pt x="2735" y="4498"/>
                    <a:pt x="2900" y="4231"/>
                  </a:cubicBezTo>
                  <a:cubicBezTo>
                    <a:pt x="3281" y="3583"/>
                    <a:pt x="3373" y="2709"/>
                    <a:pt x="3126" y="1897"/>
                  </a:cubicBezTo>
                  <a:cubicBezTo>
                    <a:pt x="2828" y="910"/>
                    <a:pt x="1985" y="118"/>
                    <a:pt x="1121" y="15"/>
                  </a:cubicBezTo>
                  <a:cubicBezTo>
                    <a:pt x="1029" y="6"/>
                    <a:pt x="937" y="1"/>
                    <a:pt x="8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2"/>
            <p:cNvSpPr/>
            <p:nvPr/>
          </p:nvSpPr>
          <p:spPr>
            <a:xfrm>
              <a:off x="8016840" y="3800345"/>
              <a:ext cx="309128" cy="152372"/>
            </a:xfrm>
            <a:custGeom>
              <a:rect b="b" l="l" r="r" t="t"/>
              <a:pathLst>
                <a:path extrusionOk="0" h="5317" w="10787">
                  <a:moveTo>
                    <a:pt x="10129" y="0"/>
                  </a:moveTo>
                  <a:cubicBezTo>
                    <a:pt x="8956" y="463"/>
                    <a:pt x="7795" y="905"/>
                    <a:pt x="6653" y="1337"/>
                  </a:cubicBezTo>
                  <a:cubicBezTo>
                    <a:pt x="4977" y="1964"/>
                    <a:pt x="3322" y="2560"/>
                    <a:pt x="1708" y="3147"/>
                  </a:cubicBezTo>
                  <a:cubicBezTo>
                    <a:pt x="1142" y="3353"/>
                    <a:pt x="566" y="3558"/>
                    <a:pt x="1" y="3774"/>
                  </a:cubicBezTo>
                  <a:cubicBezTo>
                    <a:pt x="52" y="3979"/>
                    <a:pt x="113" y="4185"/>
                    <a:pt x="165" y="4391"/>
                  </a:cubicBezTo>
                  <a:cubicBezTo>
                    <a:pt x="257" y="4699"/>
                    <a:pt x="340" y="5008"/>
                    <a:pt x="422" y="5316"/>
                  </a:cubicBezTo>
                  <a:cubicBezTo>
                    <a:pt x="1039" y="5080"/>
                    <a:pt x="1666" y="4864"/>
                    <a:pt x="2273" y="4638"/>
                  </a:cubicBezTo>
                  <a:cubicBezTo>
                    <a:pt x="5060" y="3620"/>
                    <a:pt x="7939" y="2581"/>
                    <a:pt x="10787" y="1450"/>
                  </a:cubicBezTo>
                  <a:cubicBezTo>
                    <a:pt x="10571" y="988"/>
                    <a:pt x="10355" y="494"/>
                    <a:pt x="101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2"/>
            <p:cNvSpPr/>
            <p:nvPr/>
          </p:nvSpPr>
          <p:spPr>
            <a:xfrm>
              <a:off x="8005635" y="3525406"/>
              <a:ext cx="224589" cy="158877"/>
            </a:xfrm>
            <a:custGeom>
              <a:rect b="b" l="l" r="r" t="t"/>
              <a:pathLst>
                <a:path extrusionOk="0" h="5544" w="7837">
                  <a:moveTo>
                    <a:pt x="1050" y="0"/>
                  </a:moveTo>
                  <a:cubicBezTo>
                    <a:pt x="669" y="402"/>
                    <a:pt x="309" y="823"/>
                    <a:pt x="1" y="1266"/>
                  </a:cubicBezTo>
                  <a:lnTo>
                    <a:pt x="453" y="1584"/>
                  </a:lnTo>
                  <a:cubicBezTo>
                    <a:pt x="2037" y="2674"/>
                    <a:pt x="3394" y="3620"/>
                    <a:pt x="5008" y="4474"/>
                  </a:cubicBezTo>
                  <a:lnTo>
                    <a:pt x="7024" y="5543"/>
                  </a:lnTo>
                  <a:cubicBezTo>
                    <a:pt x="7229" y="5173"/>
                    <a:pt x="7404" y="4782"/>
                    <a:pt x="7538" y="4350"/>
                  </a:cubicBezTo>
                  <a:lnTo>
                    <a:pt x="4556" y="3240"/>
                  </a:lnTo>
                  <a:cubicBezTo>
                    <a:pt x="4505" y="3229"/>
                    <a:pt x="4484" y="3178"/>
                    <a:pt x="4505" y="3126"/>
                  </a:cubicBezTo>
                  <a:cubicBezTo>
                    <a:pt x="4513" y="3092"/>
                    <a:pt x="4549" y="3072"/>
                    <a:pt x="4591" y="3072"/>
                  </a:cubicBezTo>
                  <a:cubicBezTo>
                    <a:pt x="4599" y="3072"/>
                    <a:pt x="4608" y="3073"/>
                    <a:pt x="4617" y="3075"/>
                  </a:cubicBezTo>
                  <a:lnTo>
                    <a:pt x="7590" y="4186"/>
                  </a:lnTo>
                  <a:cubicBezTo>
                    <a:pt x="7661" y="3887"/>
                    <a:pt x="7733" y="3589"/>
                    <a:pt x="7764" y="3270"/>
                  </a:cubicBezTo>
                  <a:cubicBezTo>
                    <a:pt x="7764" y="3240"/>
                    <a:pt x="7764" y="3209"/>
                    <a:pt x="7775" y="3188"/>
                  </a:cubicBezTo>
                  <a:cubicBezTo>
                    <a:pt x="7836" y="2530"/>
                    <a:pt x="7784" y="1831"/>
                    <a:pt x="7569" y="1090"/>
                  </a:cubicBezTo>
                  <a:cubicBezTo>
                    <a:pt x="7538" y="946"/>
                    <a:pt x="7487" y="813"/>
                    <a:pt x="7446" y="679"/>
                  </a:cubicBezTo>
                  <a:cubicBezTo>
                    <a:pt x="5286" y="381"/>
                    <a:pt x="3240" y="165"/>
                    <a:pt x="10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2"/>
            <p:cNvSpPr/>
            <p:nvPr/>
          </p:nvSpPr>
          <p:spPr>
            <a:xfrm>
              <a:off x="8041285" y="3886662"/>
              <a:ext cx="313284" cy="131767"/>
            </a:xfrm>
            <a:custGeom>
              <a:rect b="b" l="l" r="r" t="t"/>
              <a:pathLst>
                <a:path extrusionOk="0" h="4598" w="10932">
                  <a:moveTo>
                    <a:pt x="10654" y="1"/>
                  </a:moveTo>
                  <a:cubicBezTo>
                    <a:pt x="9492" y="464"/>
                    <a:pt x="8320" y="916"/>
                    <a:pt x="7148" y="1348"/>
                  </a:cubicBezTo>
                  <a:cubicBezTo>
                    <a:pt x="5420" y="1996"/>
                    <a:pt x="3713" y="2623"/>
                    <a:pt x="2027" y="3230"/>
                  </a:cubicBezTo>
                  <a:cubicBezTo>
                    <a:pt x="1348" y="3476"/>
                    <a:pt x="679" y="3723"/>
                    <a:pt x="1" y="3970"/>
                  </a:cubicBezTo>
                  <a:cubicBezTo>
                    <a:pt x="42" y="4176"/>
                    <a:pt x="94" y="4392"/>
                    <a:pt x="124" y="4598"/>
                  </a:cubicBezTo>
                  <a:cubicBezTo>
                    <a:pt x="4597" y="2952"/>
                    <a:pt x="8844" y="1389"/>
                    <a:pt x="10932" y="597"/>
                  </a:cubicBezTo>
                  <a:cubicBezTo>
                    <a:pt x="10839" y="402"/>
                    <a:pt x="10746" y="207"/>
                    <a:pt x="1065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2"/>
            <p:cNvSpPr/>
            <p:nvPr/>
          </p:nvSpPr>
          <p:spPr>
            <a:xfrm>
              <a:off x="7974685" y="3570197"/>
              <a:ext cx="227254" cy="220433"/>
            </a:xfrm>
            <a:custGeom>
              <a:rect b="b" l="l" r="r" t="t"/>
              <a:pathLst>
                <a:path extrusionOk="0" h="7692" w="7930">
                  <a:moveTo>
                    <a:pt x="885" y="0"/>
                  </a:moveTo>
                  <a:cubicBezTo>
                    <a:pt x="536" y="525"/>
                    <a:pt x="238" y="1090"/>
                    <a:pt x="1" y="1677"/>
                  </a:cubicBezTo>
                  <a:cubicBezTo>
                    <a:pt x="1225" y="3825"/>
                    <a:pt x="2664" y="5841"/>
                    <a:pt x="4289" y="7692"/>
                  </a:cubicBezTo>
                  <a:cubicBezTo>
                    <a:pt x="4875" y="7332"/>
                    <a:pt x="5430" y="6951"/>
                    <a:pt x="5944" y="6519"/>
                  </a:cubicBezTo>
                  <a:cubicBezTo>
                    <a:pt x="6356" y="6190"/>
                    <a:pt x="6931" y="5656"/>
                    <a:pt x="7466" y="4957"/>
                  </a:cubicBezTo>
                  <a:cubicBezTo>
                    <a:pt x="5410" y="3960"/>
                    <a:pt x="3394" y="2818"/>
                    <a:pt x="1492" y="1543"/>
                  </a:cubicBezTo>
                  <a:cubicBezTo>
                    <a:pt x="1451" y="1512"/>
                    <a:pt x="1440" y="1460"/>
                    <a:pt x="1472" y="1419"/>
                  </a:cubicBezTo>
                  <a:cubicBezTo>
                    <a:pt x="1492" y="1392"/>
                    <a:pt x="1522" y="1378"/>
                    <a:pt x="1551" y="1378"/>
                  </a:cubicBezTo>
                  <a:cubicBezTo>
                    <a:pt x="1566" y="1378"/>
                    <a:pt x="1581" y="1382"/>
                    <a:pt x="1595" y="1389"/>
                  </a:cubicBezTo>
                  <a:cubicBezTo>
                    <a:pt x="3497" y="2664"/>
                    <a:pt x="5512" y="3816"/>
                    <a:pt x="7580" y="4813"/>
                  </a:cubicBezTo>
                  <a:cubicBezTo>
                    <a:pt x="7703" y="4638"/>
                    <a:pt x="7816" y="4463"/>
                    <a:pt x="7929" y="4278"/>
                  </a:cubicBezTo>
                  <a:lnTo>
                    <a:pt x="5924" y="3219"/>
                  </a:lnTo>
                  <a:cubicBezTo>
                    <a:pt x="4299" y="2365"/>
                    <a:pt x="2921" y="1409"/>
                    <a:pt x="1338" y="309"/>
                  </a:cubicBezTo>
                  <a:lnTo>
                    <a:pt x="8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2"/>
            <p:cNvSpPr/>
            <p:nvPr/>
          </p:nvSpPr>
          <p:spPr>
            <a:xfrm>
              <a:off x="8030108" y="3846599"/>
              <a:ext cx="314430" cy="148847"/>
            </a:xfrm>
            <a:custGeom>
              <a:rect b="b" l="l" r="r" t="t"/>
              <a:pathLst>
                <a:path extrusionOk="0" h="5194" w="10972">
                  <a:moveTo>
                    <a:pt x="10396" y="0"/>
                  </a:moveTo>
                  <a:cubicBezTo>
                    <a:pt x="9265" y="443"/>
                    <a:pt x="8134" y="885"/>
                    <a:pt x="6992" y="1307"/>
                  </a:cubicBezTo>
                  <a:cubicBezTo>
                    <a:pt x="5275" y="1954"/>
                    <a:pt x="3558" y="2571"/>
                    <a:pt x="1871" y="3188"/>
                  </a:cubicBezTo>
                  <a:cubicBezTo>
                    <a:pt x="1254" y="3414"/>
                    <a:pt x="628" y="3640"/>
                    <a:pt x="0" y="3867"/>
                  </a:cubicBezTo>
                  <a:cubicBezTo>
                    <a:pt x="72" y="4124"/>
                    <a:pt x="134" y="4381"/>
                    <a:pt x="206" y="4638"/>
                  </a:cubicBezTo>
                  <a:cubicBezTo>
                    <a:pt x="247" y="4823"/>
                    <a:pt x="299" y="5008"/>
                    <a:pt x="340" y="5194"/>
                  </a:cubicBezTo>
                  <a:cubicBezTo>
                    <a:pt x="1018" y="4947"/>
                    <a:pt x="1686" y="4710"/>
                    <a:pt x="2355" y="4463"/>
                  </a:cubicBezTo>
                  <a:cubicBezTo>
                    <a:pt x="5173" y="3446"/>
                    <a:pt x="8093" y="2376"/>
                    <a:pt x="10972" y="1245"/>
                  </a:cubicBezTo>
                  <a:cubicBezTo>
                    <a:pt x="10787" y="854"/>
                    <a:pt x="10591" y="432"/>
                    <a:pt x="10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2"/>
            <p:cNvSpPr/>
            <p:nvPr/>
          </p:nvSpPr>
          <p:spPr>
            <a:xfrm>
              <a:off x="7945540" y="3630607"/>
              <a:ext cx="143517" cy="218084"/>
            </a:xfrm>
            <a:custGeom>
              <a:rect b="b" l="l" r="r" t="t"/>
              <a:pathLst>
                <a:path extrusionOk="0" h="7610" w="5008">
                  <a:moveTo>
                    <a:pt x="864" y="1"/>
                  </a:moveTo>
                  <a:cubicBezTo>
                    <a:pt x="0" y="2468"/>
                    <a:pt x="185" y="5204"/>
                    <a:pt x="1367" y="7610"/>
                  </a:cubicBezTo>
                  <a:cubicBezTo>
                    <a:pt x="1409" y="7599"/>
                    <a:pt x="1450" y="7579"/>
                    <a:pt x="1481" y="7558"/>
                  </a:cubicBezTo>
                  <a:cubicBezTo>
                    <a:pt x="2293" y="7178"/>
                    <a:pt x="3106" y="6797"/>
                    <a:pt x="3908" y="6376"/>
                  </a:cubicBezTo>
                  <a:lnTo>
                    <a:pt x="1810" y="3456"/>
                  </a:lnTo>
                  <a:cubicBezTo>
                    <a:pt x="1779" y="3414"/>
                    <a:pt x="1789" y="3363"/>
                    <a:pt x="1831" y="3332"/>
                  </a:cubicBezTo>
                  <a:cubicBezTo>
                    <a:pt x="1847" y="3320"/>
                    <a:pt x="1865" y="3314"/>
                    <a:pt x="1882" y="3314"/>
                  </a:cubicBezTo>
                  <a:cubicBezTo>
                    <a:pt x="1909" y="3314"/>
                    <a:pt x="1935" y="3328"/>
                    <a:pt x="1954" y="3353"/>
                  </a:cubicBezTo>
                  <a:lnTo>
                    <a:pt x="4062" y="6294"/>
                  </a:lnTo>
                  <a:cubicBezTo>
                    <a:pt x="4381" y="6118"/>
                    <a:pt x="4699" y="5944"/>
                    <a:pt x="5008" y="5769"/>
                  </a:cubicBezTo>
                  <a:cubicBezTo>
                    <a:pt x="3445" y="3980"/>
                    <a:pt x="2046" y="2046"/>
                    <a:pt x="8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2"/>
            <p:cNvSpPr/>
            <p:nvPr/>
          </p:nvSpPr>
          <p:spPr>
            <a:xfrm>
              <a:off x="8074871" y="3192721"/>
              <a:ext cx="96117" cy="64594"/>
            </a:xfrm>
            <a:custGeom>
              <a:rect b="b" l="l" r="r" t="t"/>
              <a:pathLst>
                <a:path extrusionOk="0" h="2254" w="3354">
                  <a:moveTo>
                    <a:pt x="22" y="1"/>
                  </a:moveTo>
                  <a:cubicBezTo>
                    <a:pt x="22" y="21"/>
                    <a:pt x="12" y="42"/>
                    <a:pt x="12" y="62"/>
                  </a:cubicBezTo>
                  <a:cubicBezTo>
                    <a:pt x="12" y="72"/>
                    <a:pt x="12" y="93"/>
                    <a:pt x="1" y="103"/>
                  </a:cubicBezTo>
                  <a:lnTo>
                    <a:pt x="1" y="113"/>
                  </a:lnTo>
                  <a:cubicBezTo>
                    <a:pt x="12" y="134"/>
                    <a:pt x="12" y="165"/>
                    <a:pt x="12" y="186"/>
                  </a:cubicBezTo>
                  <a:cubicBezTo>
                    <a:pt x="803" y="1070"/>
                    <a:pt x="1728" y="1851"/>
                    <a:pt x="2757" y="2252"/>
                  </a:cubicBezTo>
                  <a:cubicBezTo>
                    <a:pt x="2761" y="2253"/>
                    <a:pt x="2768" y="2254"/>
                    <a:pt x="2778" y="2254"/>
                  </a:cubicBezTo>
                  <a:cubicBezTo>
                    <a:pt x="2850" y="2254"/>
                    <a:pt x="3061" y="2213"/>
                    <a:pt x="3353" y="2067"/>
                  </a:cubicBezTo>
                  <a:lnTo>
                    <a:pt x="3353" y="2067"/>
                  </a:lnTo>
                  <a:cubicBezTo>
                    <a:pt x="3322" y="2070"/>
                    <a:pt x="3290" y="2071"/>
                    <a:pt x="3259" y="2071"/>
                  </a:cubicBezTo>
                  <a:cubicBezTo>
                    <a:pt x="2914" y="2071"/>
                    <a:pt x="2587" y="1919"/>
                    <a:pt x="2304" y="1759"/>
                  </a:cubicBezTo>
                  <a:cubicBezTo>
                    <a:pt x="1461" y="1276"/>
                    <a:pt x="721" y="648"/>
                    <a:pt x="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2"/>
            <p:cNvSpPr/>
            <p:nvPr/>
          </p:nvSpPr>
          <p:spPr>
            <a:xfrm>
              <a:off x="8077823" y="3185070"/>
              <a:ext cx="120276" cy="61958"/>
            </a:xfrm>
            <a:custGeom>
              <a:rect b="b" l="l" r="r" t="t"/>
              <a:pathLst>
                <a:path extrusionOk="0" h="2162" w="4197">
                  <a:moveTo>
                    <a:pt x="299" y="0"/>
                  </a:moveTo>
                  <a:cubicBezTo>
                    <a:pt x="268" y="0"/>
                    <a:pt x="248" y="0"/>
                    <a:pt x="227" y="10"/>
                  </a:cubicBezTo>
                  <a:lnTo>
                    <a:pt x="176" y="10"/>
                  </a:lnTo>
                  <a:cubicBezTo>
                    <a:pt x="145" y="21"/>
                    <a:pt x="124" y="31"/>
                    <a:pt x="94" y="41"/>
                  </a:cubicBezTo>
                  <a:lnTo>
                    <a:pt x="83" y="41"/>
                  </a:lnTo>
                  <a:cubicBezTo>
                    <a:pt x="73" y="51"/>
                    <a:pt x="62" y="62"/>
                    <a:pt x="53" y="62"/>
                  </a:cubicBezTo>
                  <a:lnTo>
                    <a:pt x="21" y="92"/>
                  </a:lnTo>
                  <a:lnTo>
                    <a:pt x="11" y="92"/>
                  </a:lnTo>
                  <a:lnTo>
                    <a:pt x="11" y="103"/>
                  </a:lnTo>
                  <a:lnTo>
                    <a:pt x="1" y="113"/>
                  </a:lnTo>
                  <a:cubicBezTo>
                    <a:pt x="711" y="761"/>
                    <a:pt x="1451" y="1399"/>
                    <a:pt x="2294" y="1872"/>
                  </a:cubicBezTo>
                  <a:cubicBezTo>
                    <a:pt x="2542" y="2013"/>
                    <a:pt x="2834" y="2162"/>
                    <a:pt x="3134" y="2162"/>
                  </a:cubicBezTo>
                  <a:cubicBezTo>
                    <a:pt x="3183" y="2162"/>
                    <a:pt x="3232" y="2158"/>
                    <a:pt x="3281" y="2149"/>
                  </a:cubicBezTo>
                  <a:cubicBezTo>
                    <a:pt x="3528" y="2108"/>
                    <a:pt x="3775" y="1964"/>
                    <a:pt x="4032" y="1687"/>
                  </a:cubicBezTo>
                  <a:cubicBezTo>
                    <a:pt x="4052" y="1666"/>
                    <a:pt x="4083" y="1655"/>
                    <a:pt x="4104" y="1655"/>
                  </a:cubicBezTo>
                  <a:cubicBezTo>
                    <a:pt x="4134" y="1625"/>
                    <a:pt x="4166" y="1584"/>
                    <a:pt x="4196" y="1553"/>
                  </a:cubicBezTo>
                  <a:lnTo>
                    <a:pt x="4196" y="1553"/>
                  </a:lnTo>
                  <a:cubicBezTo>
                    <a:pt x="4127" y="1562"/>
                    <a:pt x="4053" y="1567"/>
                    <a:pt x="3977" y="1567"/>
                  </a:cubicBezTo>
                  <a:cubicBezTo>
                    <a:pt x="3884" y="1567"/>
                    <a:pt x="3788" y="1559"/>
                    <a:pt x="3693" y="1543"/>
                  </a:cubicBezTo>
                  <a:cubicBezTo>
                    <a:pt x="3652" y="1543"/>
                    <a:pt x="3610" y="1532"/>
                    <a:pt x="3569" y="1522"/>
                  </a:cubicBezTo>
                  <a:cubicBezTo>
                    <a:pt x="3543" y="1532"/>
                    <a:pt x="3517" y="1536"/>
                    <a:pt x="3491" y="1536"/>
                  </a:cubicBezTo>
                  <a:cubicBezTo>
                    <a:pt x="3436" y="1536"/>
                    <a:pt x="3382" y="1516"/>
                    <a:pt x="3332" y="1481"/>
                  </a:cubicBezTo>
                  <a:cubicBezTo>
                    <a:pt x="2263" y="1244"/>
                    <a:pt x="1225" y="668"/>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2"/>
            <p:cNvSpPr/>
            <p:nvPr/>
          </p:nvSpPr>
          <p:spPr>
            <a:xfrm>
              <a:off x="8105850" y="3124373"/>
              <a:ext cx="97550" cy="90644"/>
            </a:xfrm>
            <a:custGeom>
              <a:rect b="b" l="l" r="r" t="t"/>
              <a:pathLst>
                <a:path extrusionOk="0" h="3163" w="3404">
                  <a:moveTo>
                    <a:pt x="0" y="0"/>
                  </a:moveTo>
                  <a:lnTo>
                    <a:pt x="0" y="0"/>
                  </a:lnTo>
                  <a:cubicBezTo>
                    <a:pt x="21" y="123"/>
                    <a:pt x="62" y="247"/>
                    <a:pt x="123" y="370"/>
                  </a:cubicBezTo>
                  <a:cubicBezTo>
                    <a:pt x="236" y="617"/>
                    <a:pt x="411" y="833"/>
                    <a:pt x="606" y="1018"/>
                  </a:cubicBezTo>
                  <a:cubicBezTo>
                    <a:pt x="750" y="1172"/>
                    <a:pt x="935" y="1296"/>
                    <a:pt x="1069" y="1449"/>
                  </a:cubicBezTo>
                  <a:cubicBezTo>
                    <a:pt x="1501" y="1799"/>
                    <a:pt x="1892" y="2159"/>
                    <a:pt x="2252" y="2550"/>
                  </a:cubicBezTo>
                  <a:cubicBezTo>
                    <a:pt x="2395" y="2715"/>
                    <a:pt x="2560" y="2900"/>
                    <a:pt x="2683" y="3126"/>
                  </a:cubicBezTo>
                  <a:cubicBezTo>
                    <a:pt x="2715" y="3126"/>
                    <a:pt x="2756" y="3136"/>
                    <a:pt x="2786" y="3147"/>
                  </a:cubicBezTo>
                  <a:cubicBezTo>
                    <a:pt x="2843" y="3155"/>
                    <a:pt x="2920" y="3163"/>
                    <a:pt x="3004" y="3163"/>
                  </a:cubicBezTo>
                  <a:cubicBezTo>
                    <a:pt x="3135" y="3163"/>
                    <a:pt x="3285" y="3143"/>
                    <a:pt x="3403" y="3074"/>
                  </a:cubicBezTo>
                  <a:cubicBezTo>
                    <a:pt x="3373" y="2941"/>
                    <a:pt x="3321" y="2817"/>
                    <a:pt x="3259" y="2715"/>
                  </a:cubicBezTo>
                  <a:cubicBezTo>
                    <a:pt x="2838" y="1892"/>
                    <a:pt x="2118" y="1172"/>
                    <a:pt x="1131" y="586"/>
                  </a:cubicBezTo>
                  <a:cubicBezTo>
                    <a:pt x="771" y="360"/>
                    <a:pt x="380" y="17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2"/>
            <p:cNvSpPr/>
            <p:nvPr/>
          </p:nvSpPr>
          <p:spPr>
            <a:xfrm>
              <a:off x="8103758" y="3141740"/>
              <a:ext cx="1519" cy="1519"/>
            </a:xfrm>
            <a:custGeom>
              <a:rect b="b" l="l" r="r" t="t"/>
              <a:pathLst>
                <a:path extrusionOk="0" h="53" w="53">
                  <a:moveTo>
                    <a:pt x="21" y="0"/>
                  </a:moveTo>
                  <a:cubicBezTo>
                    <a:pt x="21" y="11"/>
                    <a:pt x="11" y="11"/>
                    <a:pt x="1" y="11"/>
                  </a:cubicBezTo>
                  <a:cubicBezTo>
                    <a:pt x="21" y="21"/>
                    <a:pt x="32" y="41"/>
                    <a:pt x="52" y="52"/>
                  </a:cubicBezTo>
                  <a:cubicBezTo>
                    <a:pt x="42" y="32"/>
                    <a:pt x="32" y="21"/>
                    <a:pt x="21" y="0"/>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2"/>
            <p:cNvSpPr/>
            <p:nvPr/>
          </p:nvSpPr>
          <p:spPr>
            <a:xfrm>
              <a:off x="8074613" y="3176215"/>
              <a:ext cx="602" cy="630"/>
            </a:xfrm>
            <a:custGeom>
              <a:rect b="b" l="l" r="r" t="t"/>
              <a:pathLst>
                <a:path extrusionOk="0" h="22" w="21">
                  <a:moveTo>
                    <a:pt x="0" y="1"/>
                  </a:moveTo>
                  <a:lnTo>
                    <a:pt x="0" y="21"/>
                  </a:lnTo>
                  <a:cubicBezTo>
                    <a:pt x="0" y="21"/>
                    <a:pt x="10" y="21"/>
                    <a:pt x="21" y="11"/>
                  </a:cubicBezTo>
                  <a:cubicBezTo>
                    <a:pt x="10" y="11"/>
                    <a:pt x="10" y="11"/>
                    <a:pt x="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2"/>
            <p:cNvSpPr/>
            <p:nvPr/>
          </p:nvSpPr>
          <p:spPr>
            <a:xfrm>
              <a:off x="8104933" y="3110503"/>
              <a:ext cx="106434" cy="98152"/>
            </a:xfrm>
            <a:custGeom>
              <a:rect b="b" l="l" r="r" t="t"/>
              <a:pathLst>
                <a:path extrusionOk="0" h="3425" w="3714">
                  <a:moveTo>
                    <a:pt x="21" y="0"/>
                  </a:moveTo>
                  <a:cubicBezTo>
                    <a:pt x="1" y="62"/>
                    <a:pt x="1" y="134"/>
                    <a:pt x="1" y="196"/>
                  </a:cubicBezTo>
                  <a:lnTo>
                    <a:pt x="1" y="278"/>
                  </a:lnTo>
                  <a:cubicBezTo>
                    <a:pt x="423" y="463"/>
                    <a:pt x="855" y="669"/>
                    <a:pt x="1255" y="916"/>
                  </a:cubicBezTo>
                  <a:cubicBezTo>
                    <a:pt x="2274" y="1522"/>
                    <a:pt x="3014" y="2263"/>
                    <a:pt x="3456" y="3116"/>
                  </a:cubicBezTo>
                  <a:cubicBezTo>
                    <a:pt x="3497" y="3209"/>
                    <a:pt x="3549" y="3311"/>
                    <a:pt x="3590" y="3425"/>
                  </a:cubicBezTo>
                  <a:cubicBezTo>
                    <a:pt x="3610" y="3384"/>
                    <a:pt x="3631" y="3343"/>
                    <a:pt x="3652" y="3291"/>
                  </a:cubicBezTo>
                  <a:cubicBezTo>
                    <a:pt x="3713" y="3065"/>
                    <a:pt x="3641" y="2746"/>
                    <a:pt x="3466" y="2427"/>
                  </a:cubicBezTo>
                  <a:cubicBezTo>
                    <a:pt x="2818" y="1224"/>
                    <a:pt x="1430" y="473"/>
                    <a:pt x="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2"/>
            <p:cNvSpPr/>
            <p:nvPr/>
          </p:nvSpPr>
          <p:spPr>
            <a:xfrm>
              <a:off x="7591336" y="3191546"/>
              <a:ext cx="58977" cy="254908"/>
            </a:xfrm>
            <a:custGeom>
              <a:rect b="b" l="l" r="r" t="t"/>
              <a:pathLst>
                <a:path extrusionOk="0" h="8895" w="2058">
                  <a:moveTo>
                    <a:pt x="700" y="0"/>
                  </a:moveTo>
                  <a:lnTo>
                    <a:pt x="700" y="0"/>
                  </a:lnTo>
                  <a:cubicBezTo>
                    <a:pt x="833" y="926"/>
                    <a:pt x="813" y="1882"/>
                    <a:pt x="762" y="2787"/>
                  </a:cubicBezTo>
                  <a:cubicBezTo>
                    <a:pt x="638" y="4802"/>
                    <a:pt x="391" y="6828"/>
                    <a:pt x="1" y="8812"/>
                  </a:cubicBezTo>
                  <a:cubicBezTo>
                    <a:pt x="309" y="8812"/>
                    <a:pt x="607" y="8844"/>
                    <a:pt x="915" y="8895"/>
                  </a:cubicBezTo>
                  <a:cubicBezTo>
                    <a:pt x="915" y="8874"/>
                    <a:pt x="915" y="8853"/>
                    <a:pt x="926" y="8823"/>
                  </a:cubicBezTo>
                  <a:cubicBezTo>
                    <a:pt x="1769" y="6232"/>
                    <a:pt x="2057" y="3435"/>
                    <a:pt x="1759" y="720"/>
                  </a:cubicBezTo>
                  <a:cubicBezTo>
                    <a:pt x="1615" y="597"/>
                    <a:pt x="1235" y="298"/>
                    <a:pt x="7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2"/>
            <p:cNvSpPr/>
            <p:nvPr/>
          </p:nvSpPr>
          <p:spPr>
            <a:xfrm>
              <a:off x="7499403" y="3650925"/>
              <a:ext cx="48632" cy="55137"/>
            </a:xfrm>
            <a:custGeom>
              <a:rect b="b" l="l" r="r" t="t"/>
              <a:pathLst>
                <a:path extrusionOk="0" h="1924" w="1697">
                  <a:moveTo>
                    <a:pt x="1121" y="1"/>
                  </a:moveTo>
                  <a:cubicBezTo>
                    <a:pt x="802" y="628"/>
                    <a:pt x="422" y="1225"/>
                    <a:pt x="0" y="1790"/>
                  </a:cubicBezTo>
                  <a:cubicBezTo>
                    <a:pt x="154" y="1821"/>
                    <a:pt x="309" y="1872"/>
                    <a:pt x="463" y="1924"/>
                  </a:cubicBezTo>
                  <a:cubicBezTo>
                    <a:pt x="936" y="1358"/>
                    <a:pt x="1347" y="731"/>
                    <a:pt x="1697" y="83"/>
                  </a:cubicBezTo>
                  <a:cubicBezTo>
                    <a:pt x="1502" y="42"/>
                    <a:pt x="1317" y="1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2"/>
            <p:cNvSpPr/>
            <p:nvPr/>
          </p:nvSpPr>
          <p:spPr>
            <a:xfrm>
              <a:off x="7430454" y="3650925"/>
              <a:ext cx="95487" cy="51899"/>
            </a:xfrm>
            <a:custGeom>
              <a:rect b="b" l="l" r="r" t="t"/>
              <a:pathLst>
                <a:path extrusionOk="0" h="1811" w="3332">
                  <a:moveTo>
                    <a:pt x="3266" y="0"/>
                  </a:moveTo>
                  <a:cubicBezTo>
                    <a:pt x="2742" y="0"/>
                    <a:pt x="2211" y="112"/>
                    <a:pt x="1728" y="299"/>
                  </a:cubicBezTo>
                  <a:cubicBezTo>
                    <a:pt x="1450" y="412"/>
                    <a:pt x="1193" y="546"/>
                    <a:pt x="946" y="711"/>
                  </a:cubicBezTo>
                  <a:cubicBezTo>
                    <a:pt x="812" y="793"/>
                    <a:pt x="679" y="885"/>
                    <a:pt x="545" y="978"/>
                  </a:cubicBezTo>
                  <a:cubicBezTo>
                    <a:pt x="483" y="1029"/>
                    <a:pt x="412" y="1081"/>
                    <a:pt x="350" y="1143"/>
                  </a:cubicBezTo>
                  <a:cubicBezTo>
                    <a:pt x="236" y="1369"/>
                    <a:pt x="124" y="1584"/>
                    <a:pt x="0" y="1810"/>
                  </a:cubicBezTo>
                  <a:cubicBezTo>
                    <a:pt x="412" y="1698"/>
                    <a:pt x="751" y="1667"/>
                    <a:pt x="946" y="1657"/>
                  </a:cubicBezTo>
                  <a:cubicBezTo>
                    <a:pt x="1049" y="1649"/>
                    <a:pt x="1154" y="1645"/>
                    <a:pt x="1259" y="1645"/>
                  </a:cubicBezTo>
                  <a:cubicBezTo>
                    <a:pt x="1574" y="1645"/>
                    <a:pt x="1898" y="1680"/>
                    <a:pt x="2221" y="1749"/>
                  </a:cubicBezTo>
                  <a:cubicBezTo>
                    <a:pt x="2643" y="1194"/>
                    <a:pt x="3013" y="608"/>
                    <a:pt x="3332" y="1"/>
                  </a:cubicBezTo>
                  <a:cubicBezTo>
                    <a:pt x="3310" y="0"/>
                    <a:pt x="3288" y="0"/>
                    <a:pt x="32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2"/>
            <p:cNvSpPr/>
            <p:nvPr/>
          </p:nvSpPr>
          <p:spPr>
            <a:xfrm>
              <a:off x="7582194" y="3591805"/>
              <a:ext cx="96404" cy="102193"/>
            </a:xfrm>
            <a:custGeom>
              <a:rect b="b" l="l" r="r" t="t"/>
              <a:pathLst>
                <a:path extrusionOk="0" h="3566" w="3364">
                  <a:moveTo>
                    <a:pt x="1722" y="0"/>
                  </a:moveTo>
                  <a:cubicBezTo>
                    <a:pt x="1577" y="0"/>
                    <a:pt x="1431" y="23"/>
                    <a:pt x="1286" y="69"/>
                  </a:cubicBezTo>
                  <a:cubicBezTo>
                    <a:pt x="1625" y="244"/>
                    <a:pt x="1944" y="460"/>
                    <a:pt x="2232" y="697"/>
                  </a:cubicBezTo>
                  <a:cubicBezTo>
                    <a:pt x="2653" y="1077"/>
                    <a:pt x="2818" y="1560"/>
                    <a:pt x="2705" y="2074"/>
                  </a:cubicBezTo>
                  <a:cubicBezTo>
                    <a:pt x="2674" y="2249"/>
                    <a:pt x="2602" y="2424"/>
                    <a:pt x="2500" y="2568"/>
                  </a:cubicBezTo>
                  <a:cubicBezTo>
                    <a:pt x="2356" y="2835"/>
                    <a:pt x="2150" y="3071"/>
                    <a:pt x="1851" y="3144"/>
                  </a:cubicBezTo>
                  <a:cubicBezTo>
                    <a:pt x="1746" y="3169"/>
                    <a:pt x="1643" y="3181"/>
                    <a:pt x="1542" y="3181"/>
                  </a:cubicBezTo>
                  <a:cubicBezTo>
                    <a:pt x="989" y="3181"/>
                    <a:pt x="489" y="2840"/>
                    <a:pt x="11" y="2589"/>
                  </a:cubicBezTo>
                  <a:cubicBezTo>
                    <a:pt x="11" y="2578"/>
                    <a:pt x="0" y="2578"/>
                    <a:pt x="0" y="2578"/>
                  </a:cubicBezTo>
                  <a:lnTo>
                    <a:pt x="0" y="2578"/>
                  </a:lnTo>
                  <a:cubicBezTo>
                    <a:pt x="155" y="2959"/>
                    <a:pt x="473" y="3277"/>
                    <a:pt x="864" y="3442"/>
                  </a:cubicBezTo>
                  <a:cubicBezTo>
                    <a:pt x="1068" y="3524"/>
                    <a:pt x="1290" y="3566"/>
                    <a:pt x="1517" y="3566"/>
                  </a:cubicBezTo>
                  <a:cubicBezTo>
                    <a:pt x="1770" y="3566"/>
                    <a:pt x="2029" y="3514"/>
                    <a:pt x="2273" y="3411"/>
                  </a:cubicBezTo>
                  <a:cubicBezTo>
                    <a:pt x="2880" y="3154"/>
                    <a:pt x="3322" y="2557"/>
                    <a:pt x="3332" y="1972"/>
                  </a:cubicBezTo>
                  <a:cubicBezTo>
                    <a:pt x="3363" y="1231"/>
                    <a:pt x="3003" y="542"/>
                    <a:pt x="2438" y="203"/>
                  </a:cubicBezTo>
                  <a:cubicBezTo>
                    <a:pt x="2211" y="67"/>
                    <a:pt x="1968" y="0"/>
                    <a:pt x="17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2"/>
            <p:cNvSpPr/>
            <p:nvPr/>
          </p:nvSpPr>
          <p:spPr>
            <a:xfrm>
              <a:off x="7379759" y="3708068"/>
              <a:ext cx="198052" cy="88179"/>
            </a:xfrm>
            <a:custGeom>
              <a:rect b="b" l="l" r="r" t="t"/>
              <a:pathLst>
                <a:path extrusionOk="0" h="3077" w="6911">
                  <a:moveTo>
                    <a:pt x="3047" y="0"/>
                  </a:moveTo>
                  <a:cubicBezTo>
                    <a:pt x="2945" y="0"/>
                    <a:pt x="2845" y="4"/>
                    <a:pt x="2746" y="12"/>
                  </a:cubicBezTo>
                  <a:cubicBezTo>
                    <a:pt x="2366" y="43"/>
                    <a:pt x="1923" y="104"/>
                    <a:pt x="1461" y="280"/>
                  </a:cubicBezTo>
                  <a:lnTo>
                    <a:pt x="1450" y="280"/>
                  </a:lnTo>
                  <a:cubicBezTo>
                    <a:pt x="1091" y="413"/>
                    <a:pt x="710" y="619"/>
                    <a:pt x="340" y="927"/>
                  </a:cubicBezTo>
                  <a:cubicBezTo>
                    <a:pt x="237" y="1009"/>
                    <a:pt x="113" y="1143"/>
                    <a:pt x="1" y="1297"/>
                  </a:cubicBezTo>
                  <a:cubicBezTo>
                    <a:pt x="580" y="909"/>
                    <a:pt x="1309" y="701"/>
                    <a:pt x="2073" y="701"/>
                  </a:cubicBezTo>
                  <a:cubicBezTo>
                    <a:pt x="2461" y="701"/>
                    <a:pt x="2859" y="754"/>
                    <a:pt x="3250" y="865"/>
                  </a:cubicBezTo>
                  <a:cubicBezTo>
                    <a:pt x="4361" y="1184"/>
                    <a:pt x="5419" y="1904"/>
                    <a:pt x="6468" y="3066"/>
                  </a:cubicBezTo>
                  <a:lnTo>
                    <a:pt x="6468" y="3077"/>
                  </a:lnTo>
                  <a:cubicBezTo>
                    <a:pt x="6684" y="2933"/>
                    <a:pt x="6808" y="2634"/>
                    <a:pt x="6859" y="2408"/>
                  </a:cubicBezTo>
                  <a:cubicBezTo>
                    <a:pt x="6911" y="2213"/>
                    <a:pt x="6900" y="2038"/>
                    <a:pt x="6869" y="1863"/>
                  </a:cubicBezTo>
                  <a:cubicBezTo>
                    <a:pt x="6828" y="1801"/>
                    <a:pt x="6797" y="1740"/>
                    <a:pt x="6746" y="1688"/>
                  </a:cubicBezTo>
                  <a:cubicBezTo>
                    <a:pt x="5839" y="667"/>
                    <a:pt x="4357" y="0"/>
                    <a:pt x="30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2"/>
            <p:cNvSpPr/>
            <p:nvPr/>
          </p:nvSpPr>
          <p:spPr>
            <a:xfrm>
              <a:off x="7440168" y="3618886"/>
              <a:ext cx="201892" cy="48317"/>
            </a:xfrm>
            <a:custGeom>
              <a:rect b="b" l="l" r="r" t="t"/>
              <a:pathLst>
                <a:path extrusionOk="0" h="1686" w="7045">
                  <a:moveTo>
                    <a:pt x="3001" y="0"/>
                  </a:moveTo>
                  <a:cubicBezTo>
                    <a:pt x="1856" y="0"/>
                    <a:pt x="781" y="403"/>
                    <a:pt x="31" y="1109"/>
                  </a:cubicBezTo>
                  <a:cubicBezTo>
                    <a:pt x="11" y="1222"/>
                    <a:pt x="0" y="1335"/>
                    <a:pt x="0" y="1448"/>
                  </a:cubicBezTo>
                  <a:cubicBezTo>
                    <a:pt x="206" y="1222"/>
                    <a:pt x="504" y="1068"/>
                    <a:pt x="772" y="934"/>
                  </a:cubicBezTo>
                  <a:cubicBezTo>
                    <a:pt x="1447" y="593"/>
                    <a:pt x="2202" y="421"/>
                    <a:pt x="2955" y="421"/>
                  </a:cubicBezTo>
                  <a:cubicBezTo>
                    <a:pt x="3474" y="421"/>
                    <a:pt x="3993" y="503"/>
                    <a:pt x="4483" y="666"/>
                  </a:cubicBezTo>
                  <a:cubicBezTo>
                    <a:pt x="5121" y="872"/>
                    <a:pt x="5656" y="1283"/>
                    <a:pt x="6273" y="1509"/>
                  </a:cubicBezTo>
                  <a:cubicBezTo>
                    <a:pt x="6417" y="1561"/>
                    <a:pt x="6581" y="1674"/>
                    <a:pt x="6725" y="1685"/>
                  </a:cubicBezTo>
                  <a:cubicBezTo>
                    <a:pt x="6731" y="1685"/>
                    <a:pt x="6738" y="1686"/>
                    <a:pt x="6744" y="1686"/>
                  </a:cubicBezTo>
                  <a:cubicBezTo>
                    <a:pt x="6852" y="1686"/>
                    <a:pt x="6966" y="1608"/>
                    <a:pt x="7044" y="1530"/>
                  </a:cubicBezTo>
                  <a:cubicBezTo>
                    <a:pt x="5882" y="656"/>
                    <a:pt x="4700" y="152"/>
                    <a:pt x="3528" y="29"/>
                  </a:cubicBezTo>
                  <a:cubicBezTo>
                    <a:pt x="3351" y="10"/>
                    <a:pt x="3175" y="0"/>
                    <a:pt x="3001"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2"/>
            <p:cNvSpPr/>
            <p:nvPr/>
          </p:nvSpPr>
          <p:spPr>
            <a:xfrm>
              <a:off x="7304333" y="3764667"/>
              <a:ext cx="141740" cy="79897"/>
            </a:xfrm>
            <a:custGeom>
              <a:rect b="b" l="l" r="r" t="t"/>
              <a:pathLst>
                <a:path extrusionOk="0" h="2788" w="4946">
                  <a:moveTo>
                    <a:pt x="4596" y="1"/>
                  </a:moveTo>
                  <a:cubicBezTo>
                    <a:pt x="4155" y="12"/>
                    <a:pt x="3753" y="135"/>
                    <a:pt x="3362" y="330"/>
                  </a:cubicBezTo>
                  <a:cubicBezTo>
                    <a:pt x="3013" y="494"/>
                    <a:pt x="2643" y="680"/>
                    <a:pt x="2334" y="906"/>
                  </a:cubicBezTo>
                  <a:cubicBezTo>
                    <a:pt x="2119" y="1070"/>
                    <a:pt x="1923" y="1266"/>
                    <a:pt x="1697" y="1420"/>
                  </a:cubicBezTo>
                  <a:cubicBezTo>
                    <a:pt x="1162" y="1904"/>
                    <a:pt x="597" y="2356"/>
                    <a:pt x="0" y="2788"/>
                  </a:cubicBezTo>
                  <a:cubicBezTo>
                    <a:pt x="1214" y="2489"/>
                    <a:pt x="2437" y="1883"/>
                    <a:pt x="3835" y="885"/>
                  </a:cubicBezTo>
                  <a:cubicBezTo>
                    <a:pt x="4257" y="587"/>
                    <a:pt x="4628" y="299"/>
                    <a:pt x="4946" y="21"/>
                  </a:cubicBezTo>
                  <a:cubicBezTo>
                    <a:pt x="4822" y="12"/>
                    <a:pt x="4710" y="1"/>
                    <a:pt x="45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2"/>
            <p:cNvSpPr/>
            <p:nvPr/>
          </p:nvSpPr>
          <p:spPr>
            <a:xfrm>
              <a:off x="7507656" y="3725292"/>
              <a:ext cx="101390" cy="101018"/>
            </a:xfrm>
            <a:custGeom>
              <a:rect b="b" l="l" r="r" t="t"/>
              <a:pathLst>
                <a:path extrusionOk="0" h="3525" w="3538">
                  <a:moveTo>
                    <a:pt x="1890" y="1"/>
                  </a:moveTo>
                  <a:cubicBezTo>
                    <a:pt x="1793" y="1"/>
                    <a:pt x="1694" y="10"/>
                    <a:pt x="1594" y="28"/>
                  </a:cubicBezTo>
                  <a:cubicBezTo>
                    <a:pt x="1954" y="275"/>
                    <a:pt x="2272" y="552"/>
                    <a:pt x="2550" y="861"/>
                  </a:cubicBezTo>
                  <a:lnTo>
                    <a:pt x="2560" y="871"/>
                  </a:lnTo>
                  <a:cubicBezTo>
                    <a:pt x="2766" y="1015"/>
                    <a:pt x="2859" y="1272"/>
                    <a:pt x="2889" y="1519"/>
                  </a:cubicBezTo>
                  <a:cubicBezTo>
                    <a:pt x="2941" y="1766"/>
                    <a:pt x="2930" y="2033"/>
                    <a:pt x="2838" y="2290"/>
                  </a:cubicBezTo>
                  <a:cubicBezTo>
                    <a:pt x="2694" y="2681"/>
                    <a:pt x="2375" y="3000"/>
                    <a:pt x="2016" y="3134"/>
                  </a:cubicBezTo>
                  <a:cubicBezTo>
                    <a:pt x="1943" y="3164"/>
                    <a:pt x="1882" y="3185"/>
                    <a:pt x="1810" y="3195"/>
                  </a:cubicBezTo>
                  <a:cubicBezTo>
                    <a:pt x="1755" y="3205"/>
                    <a:pt x="1700" y="3209"/>
                    <a:pt x="1647" y="3209"/>
                  </a:cubicBezTo>
                  <a:cubicBezTo>
                    <a:pt x="1463" y="3209"/>
                    <a:pt x="1293" y="3155"/>
                    <a:pt x="1141" y="3051"/>
                  </a:cubicBezTo>
                  <a:cubicBezTo>
                    <a:pt x="885" y="2969"/>
                    <a:pt x="668" y="2835"/>
                    <a:pt x="463" y="2661"/>
                  </a:cubicBezTo>
                  <a:cubicBezTo>
                    <a:pt x="298" y="2537"/>
                    <a:pt x="154" y="2393"/>
                    <a:pt x="0" y="2259"/>
                  </a:cubicBezTo>
                  <a:lnTo>
                    <a:pt x="0" y="2259"/>
                  </a:lnTo>
                  <a:cubicBezTo>
                    <a:pt x="83" y="2661"/>
                    <a:pt x="339" y="3031"/>
                    <a:pt x="709" y="3267"/>
                  </a:cubicBezTo>
                  <a:cubicBezTo>
                    <a:pt x="987" y="3438"/>
                    <a:pt x="1314" y="3525"/>
                    <a:pt x="1652" y="3525"/>
                  </a:cubicBezTo>
                  <a:cubicBezTo>
                    <a:pt x="1803" y="3525"/>
                    <a:pt x="1956" y="3508"/>
                    <a:pt x="2108" y="3473"/>
                  </a:cubicBezTo>
                  <a:cubicBezTo>
                    <a:pt x="2745" y="3319"/>
                    <a:pt x="3280" y="2814"/>
                    <a:pt x="3394" y="2229"/>
                  </a:cubicBezTo>
                  <a:cubicBezTo>
                    <a:pt x="3538" y="1509"/>
                    <a:pt x="3311" y="769"/>
                    <a:pt x="2807" y="337"/>
                  </a:cubicBezTo>
                  <a:cubicBezTo>
                    <a:pt x="2543" y="113"/>
                    <a:pt x="2230"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2"/>
            <p:cNvSpPr/>
            <p:nvPr/>
          </p:nvSpPr>
          <p:spPr>
            <a:xfrm>
              <a:off x="7369757" y="3733258"/>
              <a:ext cx="190372" cy="65167"/>
            </a:xfrm>
            <a:custGeom>
              <a:rect b="b" l="l" r="r" t="t"/>
              <a:pathLst>
                <a:path extrusionOk="0" h="2274" w="6643">
                  <a:moveTo>
                    <a:pt x="2413" y="1"/>
                  </a:moveTo>
                  <a:cubicBezTo>
                    <a:pt x="1544" y="1"/>
                    <a:pt x="723" y="284"/>
                    <a:pt x="133" y="809"/>
                  </a:cubicBezTo>
                  <a:cubicBezTo>
                    <a:pt x="72" y="964"/>
                    <a:pt x="21" y="1128"/>
                    <a:pt x="0" y="1303"/>
                  </a:cubicBezTo>
                  <a:cubicBezTo>
                    <a:pt x="216" y="1128"/>
                    <a:pt x="442" y="964"/>
                    <a:pt x="689" y="840"/>
                  </a:cubicBezTo>
                  <a:cubicBezTo>
                    <a:pt x="1257" y="548"/>
                    <a:pt x="1832" y="413"/>
                    <a:pt x="2441" y="413"/>
                  </a:cubicBezTo>
                  <a:cubicBezTo>
                    <a:pt x="2625" y="413"/>
                    <a:pt x="2812" y="426"/>
                    <a:pt x="3003" y="449"/>
                  </a:cubicBezTo>
                  <a:cubicBezTo>
                    <a:pt x="3681" y="542"/>
                    <a:pt x="4360" y="768"/>
                    <a:pt x="4925" y="1169"/>
                  </a:cubicBezTo>
                  <a:cubicBezTo>
                    <a:pt x="5224" y="1375"/>
                    <a:pt x="5460" y="1642"/>
                    <a:pt x="5738" y="1868"/>
                  </a:cubicBezTo>
                  <a:cubicBezTo>
                    <a:pt x="5956" y="2049"/>
                    <a:pt x="6254" y="2274"/>
                    <a:pt x="6550" y="2274"/>
                  </a:cubicBezTo>
                  <a:cubicBezTo>
                    <a:pt x="6574" y="2274"/>
                    <a:pt x="6598" y="2272"/>
                    <a:pt x="6622" y="2269"/>
                  </a:cubicBezTo>
                  <a:lnTo>
                    <a:pt x="6643" y="2269"/>
                  </a:lnTo>
                  <a:cubicBezTo>
                    <a:pt x="5635" y="1149"/>
                    <a:pt x="4617" y="459"/>
                    <a:pt x="3547" y="162"/>
                  </a:cubicBezTo>
                  <a:cubicBezTo>
                    <a:pt x="3170" y="53"/>
                    <a:pt x="2787" y="1"/>
                    <a:pt x="241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2"/>
            <p:cNvSpPr/>
            <p:nvPr/>
          </p:nvSpPr>
          <p:spPr>
            <a:xfrm>
              <a:off x="7476993" y="3453848"/>
              <a:ext cx="205417" cy="71300"/>
            </a:xfrm>
            <a:custGeom>
              <a:rect b="b" l="l" r="r" t="t"/>
              <a:pathLst>
                <a:path extrusionOk="0" h="2488" w="7168">
                  <a:moveTo>
                    <a:pt x="3915" y="1"/>
                  </a:moveTo>
                  <a:cubicBezTo>
                    <a:pt x="3348" y="1"/>
                    <a:pt x="2797" y="94"/>
                    <a:pt x="2314" y="287"/>
                  </a:cubicBezTo>
                  <a:cubicBezTo>
                    <a:pt x="1677" y="534"/>
                    <a:pt x="875" y="934"/>
                    <a:pt x="268" y="1850"/>
                  </a:cubicBezTo>
                  <a:cubicBezTo>
                    <a:pt x="175" y="2004"/>
                    <a:pt x="73" y="2230"/>
                    <a:pt x="1" y="2487"/>
                  </a:cubicBezTo>
                  <a:cubicBezTo>
                    <a:pt x="453" y="1870"/>
                    <a:pt x="1194" y="1397"/>
                    <a:pt x="2119" y="1151"/>
                  </a:cubicBezTo>
                  <a:cubicBezTo>
                    <a:pt x="2592" y="1022"/>
                    <a:pt x="3079" y="959"/>
                    <a:pt x="3564" y="959"/>
                  </a:cubicBezTo>
                  <a:cubicBezTo>
                    <a:pt x="4820" y="959"/>
                    <a:pt x="6064" y="1379"/>
                    <a:pt x="7014" y="2158"/>
                  </a:cubicBezTo>
                  <a:cubicBezTo>
                    <a:pt x="7055" y="2076"/>
                    <a:pt x="7085" y="1994"/>
                    <a:pt x="7106" y="1921"/>
                  </a:cubicBezTo>
                  <a:cubicBezTo>
                    <a:pt x="7126" y="1850"/>
                    <a:pt x="7137" y="1778"/>
                    <a:pt x="7147" y="1706"/>
                  </a:cubicBezTo>
                  <a:cubicBezTo>
                    <a:pt x="7168" y="1315"/>
                    <a:pt x="6982" y="975"/>
                    <a:pt x="6623" y="739"/>
                  </a:cubicBezTo>
                  <a:cubicBezTo>
                    <a:pt x="5840" y="258"/>
                    <a:pt x="4856" y="1"/>
                    <a:pt x="39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2"/>
            <p:cNvSpPr/>
            <p:nvPr/>
          </p:nvSpPr>
          <p:spPr>
            <a:xfrm>
              <a:off x="7443693" y="3584985"/>
              <a:ext cx="208655" cy="73936"/>
            </a:xfrm>
            <a:custGeom>
              <a:rect b="b" l="l" r="r" t="t"/>
              <a:pathLst>
                <a:path extrusionOk="0" h="2580" w="7281">
                  <a:moveTo>
                    <a:pt x="3504" y="0"/>
                  </a:moveTo>
                  <a:cubicBezTo>
                    <a:pt x="3204" y="0"/>
                    <a:pt x="2910" y="30"/>
                    <a:pt x="2633" y="91"/>
                  </a:cubicBezTo>
                  <a:cubicBezTo>
                    <a:pt x="1975" y="245"/>
                    <a:pt x="1122" y="513"/>
                    <a:pt x="381" y="1335"/>
                  </a:cubicBezTo>
                  <a:cubicBezTo>
                    <a:pt x="247" y="1479"/>
                    <a:pt x="103" y="1705"/>
                    <a:pt x="1" y="1973"/>
                  </a:cubicBezTo>
                  <a:cubicBezTo>
                    <a:pt x="769" y="1354"/>
                    <a:pt x="1796" y="1009"/>
                    <a:pt x="2885" y="1009"/>
                  </a:cubicBezTo>
                  <a:cubicBezTo>
                    <a:pt x="3064" y="1009"/>
                    <a:pt x="3244" y="1018"/>
                    <a:pt x="3425" y="1037"/>
                  </a:cubicBezTo>
                  <a:cubicBezTo>
                    <a:pt x="4628" y="1161"/>
                    <a:pt x="5841" y="1685"/>
                    <a:pt x="7034" y="2580"/>
                  </a:cubicBezTo>
                  <a:lnTo>
                    <a:pt x="7127" y="2456"/>
                  </a:lnTo>
                  <a:cubicBezTo>
                    <a:pt x="7157" y="2384"/>
                    <a:pt x="7178" y="2312"/>
                    <a:pt x="7198" y="2240"/>
                  </a:cubicBezTo>
                  <a:cubicBezTo>
                    <a:pt x="7281" y="1860"/>
                    <a:pt x="7147" y="1490"/>
                    <a:pt x="6828" y="1202"/>
                  </a:cubicBezTo>
                  <a:cubicBezTo>
                    <a:pt x="5938" y="442"/>
                    <a:pt x="4666" y="0"/>
                    <a:pt x="35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2"/>
            <p:cNvSpPr/>
            <p:nvPr/>
          </p:nvSpPr>
          <p:spPr>
            <a:xfrm>
              <a:off x="7624636" y="3454593"/>
              <a:ext cx="91074" cy="102078"/>
            </a:xfrm>
            <a:custGeom>
              <a:rect b="b" l="l" r="r" t="t"/>
              <a:pathLst>
                <a:path extrusionOk="0" h="3562" w="3178">
                  <a:moveTo>
                    <a:pt x="1550" y="1"/>
                  </a:moveTo>
                  <a:cubicBezTo>
                    <a:pt x="1378" y="1"/>
                    <a:pt x="1202" y="33"/>
                    <a:pt x="1028" y="96"/>
                  </a:cubicBezTo>
                  <a:cubicBezTo>
                    <a:pt x="1255" y="189"/>
                    <a:pt x="1460" y="291"/>
                    <a:pt x="1656" y="415"/>
                  </a:cubicBezTo>
                  <a:cubicBezTo>
                    <a:pt x="2139" y="723"/>
                    <a:pt x="2376" y="1186"/>
                    <a:pt x="2345" y="1701"/>
                  </a:cubicBezTo>
                  <a:cubicBezTo>
                    <a:pt x="2335" y="1844"/>
                    <a:pt x="2303" y="1978"/>
                    <a:pt x="2262" y="2112"/>
                  </a:cubicBezTo>
                  <a:cubicBezTo>
                    <a:pt x="2159" y="2430"/>
                    <a:pt x="1954" y="2729"/>
                    <a:pt x="1728" y="2934"/>
                  </a:cubicBezTo>
                  <a:cubicBezTo>
                    <a:pt x="1531" y="3115"/>
                    <a:pt x="1302" y="3181"/>
                    <a:pt x="1064" y="3181"/>
                  </a:cubicBezTo>
                  <a:cubicBezTo>
                    <a:pt x="703" y="3181"/>
                    <a:pt x="322" y="3030"/>
                    <a:pt x="0" y="2893"/>
                  </a:cubicBezTo>
                  <a:lnTo>
                    <a:pt x="0" y="2893"/>
                  </a:lnTo>
                  <a:cubicBezTo>
                    <a:pt x="175" y="3129"/>
                    <a:pt x="411" y="3325"/>
                    <a:pt x="689" y="3438"/>
                  </a:cubicBezTo>
                  <a:cubicBezTo>
                    <a:pt x="893" y="3521"/>
                    <a:pt x="1116" y="3562"/>
                    <a:pt x="1342" y="3562"/>
                  </a:cubicBezTo>
                  <a:cubicBezTo>
                    <a:pt x="1595" y="3562"/>
                    <a:pt x="1854" y="3510"/>
                    <a:pt x="2098" y="3407"/>
                  </a:cubicBezTo>
                  <a:cubicBezTo>
                    <a:pt x="2705" y="3150"/>
                    <a:pt x="3137" y="2554"/>
                    <a:pt x="3157" y="1968"/>
                  </a:cubicBezTo>
                  <a:cubicBezTo>
                    <a:pt x="3178" y="1228"/>
                    <a:pt x="2828" y="538"/>
                    <a:pt x="2262" y="199"/>
                  </a:cubicBezTo>
                  <a:cubicBezTo>
                    <a:pt x="2039" y="66"/>
                    <a:pt x="1797" y="1"/>
                    <a:pt x="15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2"/>
            <p:cNvSpPr/>
            <p:nvPr/>
          </p:nvSpPr>
          <p:spPr>
            <a:xfrm>
              <a:off x="8045411" y="3437599"/>
              <a:ext cx="170369" cy="96662"/>
            </a:xfrm>
            <a:custGeom>
              <a:rect b="b" l="l" r="r" t="t"/>
              <a:pathLst>
                <a:path extrusionOk="0" h="3373" w="5945">
                  <a:moveTo>
                    <a:pt x="4566" y="0"/>
                  </a:moveTo>
                  <a:cubicBezTo>
                    <a:pt x="2767" y="648"/>
                    <a:pt x="1225" y="1574"/>
                    <a:pt x="1" y="2735"/>
                  </a:cubicBezTo>
                  <a:cubicBezTo>
                    <a:pt x="2027" y="2900"/>
                    <a:pt x="3939" y="3105"/>
                    <a:pt x="5944" y="3373"/>
                  </a:cubicBezTo>
                  <a:cubicBezTo>
                    <a:pt x="5831" y="3013"/>
                    <a:pt x="5708" y="2653"/>
                    <a:pt x="5574" y="2303"/>
                  </a:cubicBezTo>
                  <a:cubicBezTo>
                    <a:pt x="5050" y="2365"/>
                    <a:pt x="4515" y="2406"/>
                    <a:pt x="3990" y="2437"/>
                  </a:cubicBezTo>
                  <a:cubicBezTo>
                    <a:pt x="3939" y="2437"/>
                    <a:pt x="3898" y="2396"/>
                    <a:pt x="3898" y="2345"/>
                  </a:cubicBezTo>
                  <a:cubicBezTo>
                    <a:pt x="3888" y="2303"/>
                    <a:pt x="3929" y="2262"/>
                    <a:pt x="3980" y="2262"/>
                  </a:cubicBezTo>
                  <a:cubicBezTo>
                    <a:pt x="4484" y="2232"/>
                    <a:pt x="4998" y="2191"/>
                    <a:pt x="5502" y="2129"/>
                  </a:cubicBezTo>
                  <a:cubicBezTo>
                    <a:pt x="5224" y="1399"/>
                    <a:pt x="4906" y="689"/>
                    <a:pt x="45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2"/>
            <p:cNvSpPr/>
            <p:nvPr/>
          </p:nvSpPr>
          <p:spPr>
            <a:xfrm>
              <a:off x="7294589" y="3765842"/>
              <a:ext cx="170340" cy="86517"/>
            </a:xfrm>
            <a:custGeom>
              <a:rect b="b" l="l" r="r" t="t"/>
              <a:pathLst>
                <a:path extrusionOk="0" h="3019" w="5944">
                  <a:moveTo>
                    <a:pt x="5523" y="1"/>
                  </a:moveTo>
                  <a:cubicBezTo>
                    <a:pt x="5173" y="320"/>
                    <a:pt x="4762" y="639"/>
                    <a:pt x="4278" y="988"/>
                  </a:cubicBezTo>
                  <a:cubicBezTo>
                    <a:pt x="3219" y="1749"/>
                    <a:pt x="2263" y="2284"/>
                    <a:pt x="1327" y="2633"/>
                  </a:cubicBezTo>
                  <a:cubicBezTo>
                    <a:pt x="916" y="2788"/>
                    <a:pt x="525" y="2901"/>
                    <a:pt x="124" y="2983"/>
                  </a:cubicBezTo>
                  <a:cubicBezTo>
                    <a:pt x="83" y="2994"/>
                    <a:pt x="42" y="3004"/>
                    <a:pt x="1" y="3004"/>
                  </a:cubicBezTo>
                  <a:cubicBezTo>
                    <a:pt x="112" y="3014"/>
                    <a:pt x="224" y="3019"/>
                    <a:pt x="338" y="3019"/>
                  </a:cubicBezTo>
                  <a:cubicBezTo>
                    <a:pt x="1279" y="3019"/>
                    <a:pt x="2317" y="2677"/>
                    <a:pt x="3446" y="2016"/>
                  </a:cubicBezTo>
                  <a:cubicBezTo>
                    <a:pt x="4351" y="1472"/>
                    <a:pt x="5194" y="824"/>
                    <a:pt x="5944" y="83"/>
                  </a:cubicBezTo>
                  <a:cubicBezTo>
                    <a:pt x="5800" y="53"/>
                    <a:pt x="5667" y="22"/>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2"/>
            <p:cNvSpPr/>
            <p:nvPr/>
          </p:nvSpPr>
          <p:spPr>
            <a:xfrm>
              <a:off x="7451660" y="3170225"/>
              <a:ext cx="158562" cy="315720"/>
            </a:xfrm>
            <a:custGeom>
              <a:rect b="b" l="l" r="r" t="t"/>
              <a:pathLst>
                <a:path extrusionOk="0" h="11017" w="5533">
                  <a:moveTo>
                    <a:pt x="3121" y="0"/>
                  </a:moveTo>
                  <a:cubicBezTo>
                    <a:pt x="2765" y="0"/>
                    <a:pt x="2403" y="56"/>
                    <a:pt x="2046" y="189"/>
                  </a:cubicBezTo>
                  <a:cubicBezTo>
                    <a:pt x="1" y="960"/>
                    <a:pt x="93" y="3469"/>
                    <a:pt x="113" y="3798"/>
                  </a:cubicBezTo>
                  <a:cubicBezTo>
                    <a:pt x="977" y="6225"/>
                    <a:pt x="1358" y="8590"/>
                    <a:pt x="1286" y="11016"/>
                  </a:cubicBezTo>
                  <a:cubicBezTo>
                    <a:pt x="1964" y="10287"/>
                    <a:pt x="2736" y="9978"/>
                    <a:pt x="3065" y="9855"/>
                  </a:cubicBezTo>
                  <a:cubicBezTo>
                    <a:pt x="3558" y="9659"/>
                    <a:pt x="4124" y="9567"/>
                    <a:pt x="4699" y="9556"/>
                  </a:cubicBezTo>
                  <a:cubicBezTo>
                    <a:pt x="5080" y="7572"/>
                    <a:pt x="5337" y="5546"/>
                    <a:pt x="5460" y="3521"/>
                  </a:cubicBezTo>
                  <a:cubicBezTo>
                    <a:pt x="5512" y="2585"/>
                    <a:pt x="5533" y="1598"/>
                    <a:pt x="5378" y="631"/>
                  </a:cubicBezTo>
                  <a:cubicBezTo>
                    <a:pt x="4746" y="300"/>
                    <a:pt x="3948" y="0"/>
                    <a:pt x="31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2"/>
            <p:cNvSpPr/>
            <p:nvPr/>
          </p:nvSpPr>
          <p:spPr>
            <a:xfrm>
              <a:off x="7472293" y="3523629"/>
              <a:ext cx="98152" cy="71644"/>
            </a:xfrm>
            <a:custGeom>
              <a:rect b="b" l="l" r="r" t="t"/>
              <a:pathLst>
                <a:path extrusionOk="0" h="2500" w="3425">
                  <a:moveTo>
                    <a:pt x="3424" y="1"/>
                  </a:moveTo>
                  <a:lnTo>
                    <a:pt x="3424" y="1"/>
                  </a:lnTo>
                  <a:cubicBezTo>
                    <a:pt x="2787" y="11"/>
                    <a:pt x="2129" y="268"/>
                    <a:pt x="1573" y="556"/>
                  </a:cubicBezTo>
                  <a:cubicBezTo>
                    <a:pt x="1296" y="711"/>
                    <a:pt x="1049" y="896"/>
                    <a:pt x="802" y="1101"/>
                  </a:cubicBezTo>
                  <a:cubicBezTo>
                    <a:pt x="607" y="1255"/>
                    <a:pt x="422" y="1461"/>
                    <a:pt x="195" y="1595"/>
                  </a:cubicBezTo>
                  <a:cubicBezTo>
                    <a:pt x="144" y="1903"/>
                    <a:pt x="72" y="2201"/>
                    <a:pt x="0" y="2500"/>
                  </a:cubicBezTo>
                  <a:cubicBezTo>
                    <a:pt x="659" y="2098"/>
                    <a:pt x="1275" y="1954"/>
                    <a:pt x="1563" y="1893"/>
                  </a:cubicBezTo>
                  <a:cubicBezTo>
                    <a:pt x="1864" y="1822"/>
                    <a:pt x="2183" y="1793"/>
                    <a:pt x="2516" y="1793"/>
                  </a:cubicBezTo>
                  <a:cubicBezTo>
                    <a:pt x="2615" y="1793"/>
                    <a:pt x="2716" y="1796"/>
                    <a:pt x="2818" y="1801"/>
                  </a:cubicBezTo>
                  <a:cubicBezTo>
                    <a:pt x="3054" y="1214"/>
                    <a:pt x="3260" y="608"/>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2"/>
            <p:cNvSpPr/>
            <p:nvPr/>
          </p:nvSpPr>
          <p:spPr>
            <a:xfrm>
              <a:off x="7475245" y="3486317"/>
              <a:ext cx="200402" cy="62101"/>
            </a:xfrm>
            <a:custGeom>
              <a:rect b="b" l="l" r="r" t="t"/>
              <a:pathLst>
                <a:path extrusionOk="0" h="2167" w="6993">
                  <a:moveTo>
                    <a:pt x="3614" y="1"/>
                  </a:moveTo>
                  <a:cubicBezTo>
                    <a:pt x="3147" y="1"/>
                    <a:pt x="2678" y="60"/>
                    <a:pt x="2221" y="182"/>
                  </a:cubicBezTo>
                  <a:cubicBezTo>
                    <a:pt x="1182" y="470"/>
                    <a:pt x="380" y="1046"/>
                    <a:pt x="10" y="1796"/>
                  </a:cubicBezTo>
                  <a:cubicBezTo>
                    <a:pt x="0" y="1920"/>
                    <a:pt x="10" y="2043"/>
                    <a:pt x="41" y="2166"/>
                  </a:cubicBezTo>
                  <a:cubicBezTo>
                    <a:pt x="113" y="2054"/>
                    <a:pt x="206" y="1940"/>
                    <a:pt x="288" y="1858"/>
                  </a:cubicBezTo>
                  <a:cubicBezTo>
                    <a:pt x="309" y="1837"/>
                    <a:pt x="339" y="1807"/>
                    <a:pt x="370" y="1786"/>
                  </a:cubicBezTo>
                  <a:cubicBezTo>
                    <a:pt x="401" y="1745"/>
                    <a:pt x="442" y="1714"/>
                    <a:pt x="483" y="1673"/>
                  </a:cubicBezTo>
                  <a:cubicBezTo>
                    <a:pt x="494" y="1663"/>
                    <a:pt x="504" y="1663"/>
                    <a:pt x="514" y="1652"/>
                  </a:cubicBezTo>
                  <a:cubicBezTo>
                    <a:pt x="853" y="1364"/>
                    <a:pt x="1214" y="1179"/>
                    <a:pt x="1511" y="1056"/>
                  </a:cubicBezTo>
                  <a:cubicBezTo>
                    <a:pt x="1573" y="1025"/>
                    <a:pt x="1645" y="1005"/>
                    <a:pt x="1707" y="974"/>
                  </a:cubicBezTo>
                  <a:cubicBezTo>
                    <a:pt x="1728" y="974"/>
                    <a:pt x="1748" y="964"/>
                    <a:pt x="1758" y="964"/>
                  </a:cubicBezTo>
                  <a:cubicBezTo>
                    <a:pt x="2286" y="749"/>
                    <a:pt x="2845" y="604"/>
                    <a:pt x="3401" y="604"/>
                  </a:cubicBezTo>
                  <a:cubicBezTo>
                    <a:pt x="3484" y="604"/>
                    <a:pt x="3567" y="607"/>
                    <a:pt x="3650" y="614"/>
                  </a:cubicBezTo>
                  <a:cubicBezTo>
                    <a:pt x="3928" y="635"/>
                    <a:pt x="4196" y="686"/>
                    <a:pt x="4452" y="758"/>
                  </a:cubicBezTo>
                  <a:cubicBezTo>
                    <a:pt x="4987" y="871"/>
                    <a:pt x="5512" y="1056"/>
                    <a:pt x="5985" y="1334"/>
                  </a:cubicBezTo>
                  <a:cubicBezTo>
                    <a:pt x="6145" y="1383"/>
                    <a:pt x="6330" y="1428"/>
                    <a:pt x="6502" y="1428"/>
                  </a:cubicBezTo>
                  <a:cubicBezTo>
                    <a:pt x="6617" y="1428"/>
                    <a:pt x="6726" y="1408"/>
                    <a:pt x="6817" y="1354"/>
                  </a:cubicBezTo>
                  <a:cubicBezTo>
                    <a:pt x="6869" y="1313"/>
                    <a:pt x="6920" y="1261"/>
                    <a:pt x="6961" y="1210"/>
                  </a:cubicBezTo>
                  <a:cubicBezTo>
                    <a:pt x="6961" y="1200"/>
                    <a:pt x="6972" y="1190"/>
                    <a:pt x="6982" y="1179"/>
                  </a:cubicBezTo>
                  <a:lnTo>
                    <a:pt x="6992" y="1179"/>
                  </a:lnTo>
                  <a:lnTo>
                    <a:pt x="6982" y="1169"/>
                  </a:lnTo>
                  <a:cubicBezTo>
                    <a:pt x="6051" y="410"/>
                    <a:pt x="4840" y="1"/>
                    <a:pt x="361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2"/>
            <p:cNvSpPr/>
            <p:nvPr/>
          </p:nvSpPr>
          <p:spPr>
            <a:xfrm>
              <a:off x="7558036" y="3523629"/>
              <a:ext cx="35965" cy="54249"/>
            </a:xfrm>
            <a:custGeom>
              <a:rect b="b" l="l" r="r" t="t"/>
              <a:pathLst>
                <a:path extrusionOk="0" h="1893" w="1255">
                  <a:moveTo>
                    <a:pt x="607" y="1"/>
                  </a:moveTo>
                  <a:cubicBezTo>
                    <a:pt x="453" y="618"/>
                    <a:pt x="247" y="1225"/>
                    <a:pt x="0" y="1821"/>
                  </a:cubicBezTo>
                  <a:cubicBezTo>
                    <a:pt x="185" y="1831"/>
                    <a:pt x="370" y="1862"/>
                    <a:pt x="546" y="1893"/>
                  </a:cubicBezTo>
                  <a:lnTo>
                    <a:pt x="1255" y="94"/>
                  </a:lnTo>
                  <a:cubicBezTo>
                    <a:pt x="1039" y="42"/>
                    <a:pt x="823" y="11"/>
                    <a:pt x="6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2"/>
            <p:cNvSpPr/>
            <p:nvPr/>
          </p:nvSpPr>
          <p:spPr>
            <a:xfrm>
              <a:off x="8503327" y="4188740"/>
              <a:ext cx="60152" cy="48345"/>
            </a:xfrm>
            <a:custGeom>
              <a:rect b="b" l="l" r="r" t="t"/>
              <a:pathLst>
                <a:path extrusionOk="0" h="1687" w="2099">
                  <a:moveTo>
                    <a:pt x="2057" y="0"/>
                  </a:moveTo>
                  <a:lnTo>
                    <a:pt x="2057" y="0"/>
                  </a:lnTo>
                  <a:cubicBezTo>
                    <a:pt x="1379" y="206"/>
                    <a:pt x="690" y="442"/>
                    <a:pt x="32" y="699"/>
                  </a:cubicBezTo>
                  <a:cubicBezTo>
                    <a:pt x="73" y="1038"/>
                    <a:pt x="63" y="1367"/>
                    <a:pt x="1" y="1686"/>
                  </a:cubicBezTo>
                  <a:lnTo>
                    <a:pt x="2037" y="976"/>
                  </a:lnTo>
                  <a:cubicBezTo>
                    <a:pt x="2089" y="658"/>
                    <a:pt x="2099" y="329"/>
                    <a:pt x="2057"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2"/>
            <p:cNvSpPr/>
            <p:nvPr/>
          </p:nvSpPr>
          <p:spPr>
            <a:xfrm>
              <a:off x="8304130" y="4041813"/>
              <a:ext cx="294427" cy="308641"/>
            </a:xfrm>
            <a:custGeom>
              <a:rect b="b" l="l" r="r" t="t"/>
              <a:pathLst>
                <a:path extrusionOk="0" h="10770" w="10274">
                  <a:moveTo>
                    <a:pt x="6104" y="1831"/>
                  </a:moveTo>
                  <a:cubicBezTo>
                    <a:pt x="6243" y="1831"/>
                    <a:pt x="6386" y="1840"/>
                    <a:pt x="6531" y="1857"/>
                  </a:cubicBezTo>
                  <a:cubicBezTo>
                    <a:pt x="7692" y="1990"/>
                    <a:pt x="8823" y="3039"/>
                    <a:pt x="9214" y="4346"/>
                  </a:cubicBezTo>
                  <a:cubicBezTo>
                    <a:pt x="9225" y="4387"/>
                    <a:pt x="9235" y="4428"/>
                    <a:pt x="9245" y="4479"/>
                  </a:cubicBezTo>
                  <a:cubicBezTo>
                    <a:pt x="9307" y="4654"/>
                    <a:pt x="9348" y="4839"/>
                    <a:pt x="9369" y="5024"/>
                  </a:cubicBezTo>
                  <a:cubicBezTo>
                    <a:pt x="9389" y="5137"/>
                    <a:pt x="9399" y="5260"/>
                    <a:pt x="9399" y="5374"/>
                  </a:cubicBezTo>
                  <a:cubicBezTo>
                    <a:pt x="9399" y="5415"/>
                    <a:pt x="9399" y="5466"/>
                    <a:pt x="9389" y="5507"/>
                  </a:cubicBezTo>
                  <a:lnTo>
                    <a:pt x="9389" y="5518"/>
                  </a:lnTo>
                  <a:cubicBezTo>
                    <a:pt x="9399" y="6196"/>
                    <a:pt x="9235" y="6864"/>
                    <a:pt x="8906" y="7410"/>
                  </a:cubicBezTo>
                  <a:cubicBezTo>
                    <a:pt x="8556" y="7995"/>
                    <a:pt x="8032" y="8427"/>
                    <a:pt x="7436" y="8644"/>
                  </a:cubicBezTo>
                  <a:cubicBezTo>
                    <a:pt x="7138" y="8760"/>
                    <a:pt x="6821" y="8819"/>
                    <a:pt x="6498" y="8819"/>
                  </a:cubicBezTo>
                  <a:cubicBezTo>
                    <a:pt x="6307" y="8819"/>
                    <a:pt x="6115" y="8799"/>
                    <a:pt x="5924" y="8756"/>
                  </a:cubicBezTo>
                  <a:cubicBezTo>
                    <a:pt x="4310" y="8417"/>
                    <a:pt x="3024" y="6505"/>
                    <a:pt x="3168" y="4684"/>
                  </a:cubicBezTo>
                  <a:lnTo>
                    <a:pt x="3168" y="4602"/>
                  </a:lnTo>
                  <a:cubicBezTo>
                    <a:pt x="3261" y="3718"/>
                    <a:pt x="3661" y="2957"/>
                    <a:pt x="4278" y="2454"/>
                  </a:cubicBezTo>
                  <a:cubicBezTo>
                    <a:pt x="4784" y="2043"/>
                    <a:pt x="5410" y="1831"/>
                    <a:pt x="6104" y="1831"/>
                  </a:cubicBezTo>
                  <a:close/>
                  <a:moveTo>
                    <a:pt x="4830" y="0"/>
                  </a:moveTo>
                  <a:cubicBezTo>
                    <a:pt x="4219" y="0"/>
                    <a:pt x="3637" y="97"/>
                    <a:pt x="3106" y="294"/>
                  </a:cubicBezTo>
                  <a:lnTo>
                    <a:pt x="3035" y="325"/>
                  </a:lnTo>
                  <a:cubicBezTo>
                    <a:pt x="2603" y="489"/>
                    <a:pt x="2201" y="715"/>
                    <a:pt x="1842" y="1003"/>
                  </a:cubicBezTo>
                  <a:cubicBezTo>
                    <a:pt x="834" y="1816"/>
                    <a:pt x="197" y="3070"/>
                    <a:pt x="42" y="4520"/>
                  </a:cubicBezTo>
                  <a:cubicBezTo>
                    <a:pt x="32" y="4561"/>
                    <a:pt x="32" y="4602"/>
                    <a:pt x="32" y="4654"/>
                  </a:cubicBezTo>
                  <a:cubicBezTo>
                    <a:pt x="1" y="4983"/>
                    <a:pt x="1" y="5322"/>
                    <a:pt x="32" y="5662"/>
                  </a:cubicBezTo>
                  <a:cubicBezTo>
                    <a:pt x="104" y="6145"/>
                    <a:pt x="238" y="6618"/>
                    <a:pt x="433" y="7070"/>
                  </a:cubicBezTo>
                  <a:cubicBezTo>
                    <a:pt x="1285" y="9077"/>
                    <a:pt x="3321" y="10769"/>
                    <a:pt x="5557" y="10769"/>
                  </a:cubicBezTo>
                  <a:cubicBezTo>
                    <a:pt x="5750" y="10769"/>
                    <a:pt x="5944" y="10757"/>
                    <a:pt x="6140" y="10731"/>
                  </a:cubicBezTo>
                  <a:cubicBezTo>
                    <a:pt x="7271" y="10577"/>
                    <a:pt x="8361" y="9980"/>
                    <a:pt x="9142" y="9168"/>
                  </a:cubicBezTo>
                  <a:cubicBezTo>
                    <a:pt x="9513" y="8777"/>
                    <a:pt x="9801" y="8232"/>
                    <a:pt x="9996" y="7739"/>
                  </a:cubicBezTo>
                  <a:lnTo>
                    <a:pt x="9996" y="7718"/>
                  </a:lnTo>
                  <a:cubicBezTo>
                    <a:pt x="10274" y="6597"/>
                    <a:pt x="10242" y="5343"/>
                    <a:pt x="9883" y="4160"/>
                  </a:cubicBezTo>
                  <a:cubicBezTo>
                    <a:pt x="9235" y="1990"/>
                    <a:pt x="7384" y="253"/>
                    <a:pt x="5492" y="37"/>
                  </a:cubicBezTo>
                  <a:cubicBezTo>
                    <a:pt x="5268" y="13"/>
                    <a:pt x="5047" y="0"/>
                    <a:pt x="4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2"/>
            <p:cNvSpPr/>
            <p:nvPr/>
          </p:nvSpPr>
          <p:spPr>
            <a:xfrm>
              <a:off x="8496564" y="4163980"/>
              <a:ext cx="65138" cy="39805"/>
            </a:xfrm>
            <a:custGeom>
              <a:rect b="b" l="l" r="r" t="t"/>
              <a:pathLst>
                <a:path extrusionOk="0" h="1389" w="2273">
                  <a:moveTo>
                    <a:pt x="2078" y="0"/>
                  </a:moveTo>
                  <a:cubicBezTo>
                    <a:pt x="1399" y="206"/>
                    <a:pt x="700" y="401"/>
                    <a:pt x="1" y="576"/>
                  </a:cubicBezTo>
                  <a:cubicBezTo>
                    <a:pt x="52" y="699"/>
                    <a:pt x="104" y="823"/>
                    <a:pt x="145" y="956"/>
                  </a:cubicBezTo>
                  <a:cubicBezTo>
                    <a:pt x="186" y="1100"/>
                    <a:pt x="216" y="1244"/>
                    <a:pt x="237" y="1388"/>
                  </a:cubicBezTo>
                  <a:cubicBezTo>
                    <a:pt x="906" y="1131"/>
                    <a:pt x="1584" y="894"/>
                    <a:pt x="2273" y="679"/>
                  </a:cubicBezTo>
                  <a:cubicBezTo>
                    <a:pt x="2242" y="514"/>
                    <a:pt x="2211" y="350"/>
                    <a:pt x="2160" y="185"/>
                  </a:cubicBezTo>
                  <a:cubicBezTo>
                    <a:pt x="2160" y="165"/>
                    <a:pt x="2149" y="134"/>
                    <a:pt x="2140" y="113"/>
                  </a:cubicBezTo>
                  <a:cubicBezTo>
                    <a:pt x="2129" y="103"/>
                    <a:pt x="2129" y="83"/>
                    <a:pt x="2119" y="72"/>
                  </a:cubicBezTo>
                  <a:cubicBezTo>
                    <a:pt x="2108" y="41"/>
                    <a:pt x="2088" y="21"/>
                    <a:pt x="2078"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2"/>
            <p:cNvSpPr/>
            <p:nvPr/>
          </p:nvSpPr>
          <p:spPr>
            <a:xfrm>
              <a:off x="8485645" y="4143261"/>
              <a:ext cx="68119" cy="32526"/>
            </a:xfrm>
            <a:custGeom>
              <a:rect b="b" l="l" r="r" t="t"/>
              <a:pathLst>
                <a:path extrusionOk="0" h="1135" w="2377">
                  <a:moveTo>
                    <a:pt x="1901" y="0"/>
                  </a:moveTo>
                  <a:cubicBezTo>
                    <a:pt x="1836" y="0"/>
                    <a:pt x="1767" y="17"/>
                    <a:pt x="1719" y="24"/>
                  </a:cubicBezTo>
                  <a:cubicBezTo>
                    <a:pt x="1461" y="75"/>
                    <a:pt x="1214" y="137"/>
                    <a:pt x="967" y="178"/>
                  </a:cubicBezTo>
                  <a:cubicBezTo>
                    <a:pt x="741" y="219"/>
                    <a:pt x="515" y="219"/>
                    <a:pt x="300" y="250"/>
                  </a:cubicBezTo>
                  <a:cubicBezTo>
                    <a:pt x="217" y="271"/>
                    <a:pt x="124" y="291"/>
                    <a:pt x="73" y="363"/>
                  </a:cubicBezTo>
                  <a:cubicBezTo>
                    <a:pt x="1" y="476"/>
                    <a:pt x="42" y="589"/>
                    <a:pt x="83" y="703"/>
                  </a:cubicBezTo>
                  <a:cubicBezTo>
                    <a:pt x="94" y="744"/>
                    <a:pt x="114" y="795"/>
                    <a:pt x="135" y="836"/>
                  </a:cubicBezTo>
                  <a:cubicBezTo>
                    <a:pt x="197" y="939"/>
                    <a:pt x="248" y="1032"/>
                    <a:pt x="300" y="1135"/>
                  </a:cubicBezTo>
                  <a:cubicBezTo>
                    <a:pt x="999" y="970"/>
                    <a:pt x="1698" y="774"/>
                    <a:pt x="2377" y="559"/>
                  </a:cubicBezTo>
                  <a:cubicBezTo>
                    <a:pt x="2315" y="445"/>
                    <a:pt x="2243" y="322"/>
                    <a:pt x="2171" y="209"/>
                  </a:cubicBezTo>
                  <a:cubicBezTo>
                    <a:pt x="2119" y="137"/>
                    <a:pt x="2057" y="54"/>
                    <a:pt x="1986" y="13"/>
                  </a:cubicBezTo>
                  <a:cubicBezTo>
                    <a:pt x="1960" y="4"/>
                    <a:pt x="1931" y="0"/>
                    <a:pt x="1901"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2"/>
            <p:cNvSpPr/>
            <p:nvPr/>
          </p:nvSpPr>
          <p:spPr>
            <a:xfrm>
              <a:off x="8478595" y="4222613"/>
              <a:ext cx="82247" cy="61958"/>
            </a:xfrm>
            <a:custGeom>
              <a:rect b="b" l="l" r="r" t="t"/>
              <a:pathLst>
                <a:path extrusionOk="0" h="2162" w="2870">
                  <a:moveTo>
                    <a:pt x="2869" y="0"/>
                  </a:moveTo>
                  <a:lnTo>
                    <a:pt x="823" y="699"/>
                  </a:lnTo>
                  <a:cubicBezTo>
                    <a:pt x="761" y="998"/>
                    <a:pt x="648" y="1275"/>
                    <a:pt x="504" y="1522"/>
                  </a:cubicBezTo>
                  <a:cubicBezTo>
                    <a:pt x="370" y="1748"/>
                    <a:pt x="196" y="1954"/>
                    <a:pt x="0" y="2129"/>
                  </a:cubicBezTo>
                  <a:cubicBezTo>
                    <a:pt x="129" y="2151"/>
                    <a:pt x="258" y="2161"/>
                    <a:pt x="387" y="2161"/>
                  </a:cubicBezTo>
                  <a:cubicBezTo>
                    <a:pt x="1233" y="2161"/>
                    <a:pt x="2045" y="1702"/>
                    <a:pt x="2509" y="926"/>
                  </a:cubicBezTo>
                  <a:cubicBezTo>
                    <a:pt x="2684" y="638"/>
                    <a:pt x="2797" y="329"/>
                    <a:pt x="2869"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2"/>
            <p:cNvSpPr/>
            <p:nvPr/>
          </p:nvSpPr>
          <p:spPr>
            <a:xfrm>
              <a:off x="7641114" y="4267061"/>
              <a:ext cx="335981" cy="361056"/>
            </a:xfrm>
            <a:custGeom>
              <a:rect b="b" l="l" r="r" t="t"/>
              <a:pathLst>
                <a:path extrusionOk="0" h="12599" w="11724">
                  <a:moveTo>
                    <a:pt x="5585" y="526"/>
                  </a:moveTo>
                  <a:cubicBezTo>
                    <a:pt x="5800" y="526"/>
                    <a:pt x="6027" y="547"/>
                    <a:pt x="6253" y="567"/>
                  </a:cubicBezTo>
                  <a:cubicBezTo>
                    <a:pt x="8145" y="784"/>
                    <a:pt x="9996" y="2521"/>
                    <a:pt x="10644" y="4691"/>
                  </a:cubicBezTo>
                  <a:cubicBezTo>
                    <a:pt x="11179" y="6460"/>
                    <a:pt x="10983" y="8362"/>
                    <a:pt x="10140" y="9791"/>
                  </a:cubicBezTo>
                  <a:cubicBezTo>
                    <a:pt x="9287" y="11222"/>
                    <a:pt x="7797" y="12067"/>
                    <a:pt x="6247" y="12067"/>
                  </a:cubicBezTo>
                  <a:cubicBezTo>
                    <a:pt x="5948" y="12067"/>
                    <a:pt x="5647" y="12036"/>
                    <a:pt x="5348" y="11971"/>
                  </a:cubicBezTo>
                  <a:cubicBezTo>
                    <a:pt x="2674" y="11395"/>
                    <a:pt x="546" y="8218"/>
                    <a:pt x="782" y="5185"/>
                  </a:cubicBezTo>
                  <a:cubicBezTo>
                    <a:pt x="793" y="5133"/>
                    <a:pt x="793" y="5092"/>
                    <a:pt x="803" y="5051"/>
                  </a:cubicBezTo>
                  <a:cubicBezTo>
                    <a:pt x="947" y="3590"/>
                    <a:pt x="1584" y="2347"/>
                    <a:pt x="2603" y="1534"/>
                  </a:cubicBezTo>
                  <a:cubicBezTo>
                    <a:pt x="3425" y="876"/>
                    <a:pt x="4443" y="526"/>
                    <a:pt x="5585" y="526"/>
                  </a:cubicBezTo>
                  <a:close/>
                  <a:moveTo>
                    <a:pt x="5576" y="1"/>
                  </a:moveTo>
                  <a:cubicBezTo>
                    <a:pt x="4319" y="1"/>
                    <a:pt x="3186" y="381"/>
                    <a:pt x="2263" y="1123"/>
                  </a:cubicBezTo>
                  <a:cubicBezTo>
                    <a:pt x="1143" y="2027"/>
                    <a:pt x="444" y="3395"/>
                    <a:pt x="279" y="5000"/>
                  </a:cubicBezTo>
                  <a:cubicBezTo>
                    <a:pt x="268" y="5041"/>
                    <a:pt x="268" y="5092"/>
                    <a:pt x="258" y="5133"/>
                  </a:cubicBezTo>
                  <a:cubicBezTo>
                    <a:pt x="1" y="8423"/>
                    <a:pt x="2325" y="11858"/>
                    <a:pt x="5235" y="12495"/>
                  </a:cubicBezTo>
                  <a:cubicBezTo>
                    <a:pt x="5574" y="12568"/>
                    <a:pt x="5903" y="12598"/>
                    <a:pt x="6243" y="12598"/>
                  </a:cubicBezTo>
                  <a:cubicBezTo>
                    <a:pt x="7970" y="12598"/>
                    <a:pt x="9646" y="11652"/>
                    <a:pt x="10592" y="10059"/>
                  </a:cubicBezTo>
                  <a:cubicBezTo>
                    <a:pt x="11517" y="8516"/>
                    <a:pt x="11723" y="6449"/>
                    <a:pt x="11147" y="4536"/>
                  </a:cubicBezTo>
                  <a:cubicBezTo>
                    <a:pt x="10438" y="2171"/>
                    <a:pt x="8402" y="279"/>
                    <a:pt x="6314" y="43"/>
                  </a:cubicBezTo>
                  <a:cubicBezTo>
                    <a:pt x="6064" y="15"/>
                    <a:pt x="5817" y="1"/>
                    <a:pt x="5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2"/>
            <p:cNvSpPr/>
            <p:nvPr/>
          </p:nvSpPr>
          <p:spPr>
            <a:xfrm>
              <a:off x="7522673" y="4276547"/>
              <a:ext cx="351570" cy="396075"/>
            </a:xfrm>
            <a:custGeom>
              <a:rect b="b" l="l" r="r" t="t"/>
              <a:pathLst>
                <a:path extrusionOk="0" h="13821" w="12268">
                  <a:moveTo>
                    <a:pt x="7815" y="0"/>
                  </a:moveTo>
                  <a:lnTo>
                    <a:pt x="3682" y="1543"/>
                  </a:lnTo>
                  <a:cubicBezTo>
                    <a:pt x="1780" y="2242"/>
                    <a:pt x="505" y="3990"/>
                    <a:pt x="278" y="6211"/>
                  </a:cubicBezTo>
                  <a:cubicBezTo>
                    <a:pt x="268" y="6262"/>
                    <a:pt x="268" y="6314"/>
                    <a:pt x="258" y="6355"/>
                  </a:cubicBezTo>
                  <a:cubicBezTo>
                    <a:pt x="0" y="9645"/>
                    <a:pt x="2324" y="13080"/>
                    <a:pt x="5235" y="13707"/>
                  </a:cubicBezTo>
                  <a:cubicBezTo>
                    <a:pt x="5564" y="13779"/>
                    <a:pt x="5903" y="13820"/>
                    <a:pt x="6242" y="13820"/>
                  </a:cubicBezTo>
                  <a:cubicBezTo>
                    <a:pt x="6746" y="13820"/>
                    <a:pt x="7250" y="13738"/>
                    <a:pt x="7744" y="13583"/>
                  </a:cubicBezTo>
                  <a:lnTo>
                    <a:pt x="12268" y="11887"/>
                  </a:lnTo>
                  <a:lnTo>
                    <a:pt x="12083" y="11393"/>
                  </a:lnTo>
                  <a:lnTo>
                    <a:pt x="7568" y="13080"/>
                  </a:lnTo>
                  <a:cubicBezTo>
                    <a:pt x="7140" y="13220"/>
                    <a:pt x="6693" y="13292"/>
                    <a:pt x="6247" y="13292"/>
                  </a:cubicBezTo>
                  <a:cubicBezTo>
                    <a:pt x="5944" y="13292"/>
                    <a:pt x="5643" y="13259"/>
                    <a:pt x="5347" y="13192"/>
                  </a:cubicBezTo>
                  <a:cubicBezTo>
                    <a:pt x="2674" y="12617"/>
                    <a:pt x="546" y="9440"/>
                    <a:pt x="782" y="6396"/>
                  </a:cubicBezTo>
                  <a:cubicBezTo>
                    <a:pt x="793" y="6355"/>
                    <a:pt x="793" y="6314"/>
                    <a:pt x="802" y="6273"/>
                  </a:cubicBezTo>
                  <a:cubicBezTo>
                    <a:pt x="1008" y="4247"/>
                    <a:pt x="2150" y="2663"/>
                    <a:pt x="3867" y="2046"/>
                  </a:cubicBezTo>
                  <a:lnTo>
                    <a:pt x="8000" y="494"/>
                  </a:lnTo>
                  <a:lnTo>
                    <a:pt x="7815"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2"/>
            <p:cNvSpPr/>
            <p:nvPr/>
          </p:nvSpPr>
          <p:spPr>
            <a:xfrm>
              <a:off x="7749295" y="4334721"/>
              <a:ext cx="186847" cy="200259"/>
            </a:xfrm>
            <a:custGeom>
              <a:rect b="b" l="l" r="r" t="t"/>
              <a:pathLst>
                <a:path extrusionOk="0" h="6988" w="6520">
                  <a:moveTo>
                    <a:pt x="3092" y="353"/>
                  </a:moveTo>
                  <a:cubicBezTo>
                    <a:pt x="3218" y="353"/>
                    <a:pt x="3345" y="361"/>
                    <a:pt x="3476" y="376"/>
                  </a:cubicBezTo>
                  <a:cubicBezTo>
                    <a:pt x="4504" y="489"/>
                    <a:pt x="5501" y="1435"/>
                    <a:pt x="5861" y="2618"/>
                  </a:cubicBezTo>
                  <a:cubicBezTo>
                    <a:pt x="6149" y="3585"/>
                    <a:pt x="6046" y="4623"/>
                    <a:pt x="5583" y="5404"/>
                  </a:cubicBezTo>
                  <a:cubicBezTo>
                    <a:pt x="5126" y="6181"/>
                    <a:pt x="4314" y="6639"/>
                    <a:pt x="3470" y="6639"/>
                  </a:cubicBezTo>
                  <a:cubicBezTo>
                    <a:pt x="3307" y="6639"/>
                    <a:pt x="3144" y="6622"/>
                    <a:pt x="2982" y="6587"/>
                  </a:cubicBezTo>
                  <a:cubicBezTo>
                    <a:pt x="1532" y="6268"/>
                    <a:pt x="370" y="4540"/>
                    <a:pt x="504" y="2885"/>
                  </a:cubicBezTo>
                  <a:lnTo>
                    <a:pt x="504" y="2813"/>
                  </a:lnTo>
                  <a:cubicBezTo>
                    <a:pt x="586" y="2022"/>
                    <a:pt x="935" y="1343"/>
                    <a:pt x="1481" y="900"/>
                  </a:cubicBezTo>
                  <a:cubicBezTo>
                    <a:pt x="1925" y="541"/>
                    <a:pt x="2476" y="353"/>
                    <a:pt x="3092" y="353"/>
                  </a:cubicBezTo>
                  <a:close/>
                  <a:moveTo>
                    <a:pt x="3090" y="1"/>
                  </a:moveTo>
                  <a:cubicBezTo>
                    <a:pt x="2396" y="1"/>
                    <a:pt x="1770" y="212"/>
                    <a:pt x="1264" y="623"/>
                  </a:cubicBezTo>
                  <a:cubicBezTo>
                    <a:pt x="638" y="1127"/>
                    <a:pt x="247" y="1888"/>
                    <a:pt x="154" y="2772"/>
                  </a:cubicBezTo>
                  <a:lnTo>
                    <a:pt x="154" y="2854"/>
                  </a:lnTo>
                  <a:cubicBezTo>
                    <a:pt x="0" y="4675"/>
                    <a:pt x="1296" y="6576"/>
                    <a:pt x="2910" y="6926"/>
                  </a:cubicBezTo>
                  <a:cubicBezTo>
                    <a:pt x="3095" y="6967"/>
                    <a:pt x="3280" y="6988"/>
                    <a:pt x="3465" y="6988"/>
                  </a:cubicBezTo>
                  <a:cubicBezTo>
                    <a:pt x="4431" y="6988"/>
                    <a:pt x="5357" y="6464"/>
                    <a:pt x="5892" y="5579"/>
                  </a:cubicBezTo>
                  <a:cubicBezTo>
                    <a:pt x="6396" y="4716"/>
                    <a:pt x="6519" y="3574"/>
                    <a:pt x="6200" y="2515"/>
                  </a:cubicBezTo>
                  <a:cubicBezTo>
                    <a:pt x="5799" y="1209"/>
                    <a:pt x="4678" y="160"/>
                    <a:pt x="3517" y="27"/>
                  </a:cubicBezTo>
                  <a:cubicBezTo>
                    <a:pt x="3372" y="10"/>
                    <a:pt x="3230" y="1"/>
                    <a:pt x="30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2"/>
            <p:cNvSpPr/>
            <p:nvPr/>
          </p:nvSpPr>
          <p:spPr>
            <a:xfrm>
              <a:off x="7770788" y="4370027"/>
              <a:ext cx="96404" cy="160539"/>
            </a:xfrm>
            <a:custGeom>
              <a:rect b="b" l="l" r="r" t="t"/>
              <a:pathLst>
                <a:path extrusionOk="0" h="5602" w="3364">
                  <a:moveTo>
                    <a:pt x="469" y="0"/>
                  </a:moveTo>
                  <a:cubicBezTo>
                    <a:pt x="306" y="0"/>
                    <a:pt x="150" y="14"/>
                    <a:pt x="0" y="39"/>
                  </a:cubicBezTo>
                  <a:lnTo>
                    <a:pt x="52" y="388"/>
                  </a:lnTo>
                  <a:cubicBezTo>
                    <a:pt x="185" y="364"/>
                    <a:pt x="321" y="354"/>
                    <a:pt x="458" y="354"/>
                  </a:cubicBezTo>
                  <a:cubicBezTo>
                    <a:pt x="555" y="354"/>
                    <a:pt x="653" y="359"/>
                    <a:pt x="751" y="368"/>
                  </a:cubicBezTo>
                  <a:cubicBezTo>
                    <a:pt x="1615" y="470"/>
                    <a:pt x="2458" y="1263"/>
                    <a:pt x="2756" y="2250"/>
                  </a:cubicBezTo>
                  <a:cubicBezTo>
                    <a:pt x="2993" y="3062"/>
                    <a:pt x="2911" y="3936"/>
                    <a:pt x="2520" y="4584"/>
                  </a:cubicBezTo>
                  <a:cubicBezTo>
                    <a:pt x="2345" y="4882"/>
                    <a:pt x="2109" y="5129"/>
                    <a:pt x="1831" y="5303"/>
                  </a:cubicBezTo>
                  <a:lnTo>
                    <a:pt x="2026" y="5602"/>
                  </a:lnTo>
                  <a:cubicBezTo>
                    <a:pt x="2345" y="5396"/>
                    <a:pt x="2623" y="5108"/>
                    <a:pt x="2828" y="4769"/>
                  </a:cubicBezTo>
                  <a:cubicBezTo>
                    <a:pt x="3260" y="4028"/>
                    <a:pt x="3363" y="3052"/>
                    <a:pt x="3085" y="2147"/>
                  </a:cubicBezTo>
                  <a:cubicBezTo>
                    <a:pt x="2756" y="1026"/>
                    <a:pt x="1789" y="132"/>
                    <a:pt x="792" y="18"/>
                  </a:cubicBezTo>
                  <a:cubicBezTo>
                    <a:pt x="683" y="6"/>
                    <a:pt x="574" y="0"/>
                    <a:pt x="4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2"/>
            <p:cNvSpPr/>
            <p:nvPr/>
          </p:nvSpPr>
          <p:spPr>
            <a:xfrm>
              <a:off x="8282321" y="4026625"/>
              <a:ext cx="335981" cy="361027"/>
            </a:xfrm>
            <a:custGeom>
              <a:rect b="b" l="l" r="r" t="t"/>
              <a:pathLst>
                <a:path extrusionOk="0" h="12598" w="11724">
                  <a:moveTo>
                    <a:pt x="5593" y="530"/>
                  </a:moveTo>
                  <a:cubicBezTo>
                    <a:pt x="5809" y="530"/>
                    <a:pt x="6029" y="542"/>
                    <a:pt x="6253" y="567"/>
                  </a:cubicBezTo>
                  <a:cubicBezTo>
                    <a:pt x="8145" y="783"/>
                    <a:pt x="9996" y="2520"/>
                    <a:pt x="10644" y="4690"/>
                  </a:cubicBezTo>
                  <a:cubicBezTo>
                    <a:pt x="11179" y="6459"/>
                    <a:pt x="10993" y="8361"/>
                    <a:pt x="10140" y="9791"/>
                  </a:cubicBezTo>
                  <a:cubicBezTo>
                    <a:pt x="9287" y="11222"/>
                    <a:pt x="7797" y="12067"/>
                    <a:pt x="6247" y="12067"/>
                  </a:cubicBezTo>
                  <a:cubicBezTo>
                    <a:pt x="5948" y="12067"/>
                    <a:pt x="5647" y="12035"/>
                    <a:pt x="5348" y="11971"/>
                  </a:cubicBezTo>
                  <a:cubicBezTo>
                    <a:pt x="2674" y="11395"/>
                    <a:pt x="546" y="8228"/>
                    <a:pt x="793" y="5184"/>
                  </a:cubicBezTo>
                  <a:cubicBezTo>
                    <a:pt x="793" y="5132"/>
                    <a:pt x="793" y="5091"/>
                    <a:pt x="803" y="5050"/>
                  </a:cubicBezTo>
                  <a:cubicBezTo>
                    <a:pt x="958" y="3600"/>
                    <a:pt x="1595" y="2346"/>
                    <a:pt x="2603" y="1533"/>
                  </a:cubicBezTo>
                  <a:cubicBezTo>
                    <a:pt x="3432" y="868"/>
                    <a:pt x="4457" y="530"/>
                    <a:pt x="5593" y="530"/>
                  </a:cubicBezTo>
                  <a:close/>
                  <a:moveTo>
                    <a:pt x="5576" y="0"/>
                  </a:moveTo>
                  <a:cubicBezTo>
                    <a:pt x="4319" y="0"/>
                    <a:pt x="3188" y="380"/>
                    <a:pt x="2274" y="1122"/>
                  </a:cubicBezTo>
                  <a:cubicBezTo>
                    <a:pt x="1153" y="2027"/>
                    <a:pt x="443" y="3405"/>
                    <a:pt x="279" y="4999"/>
                  </a:cubicBezTo>
                  <a:cubicBezTo>
                    <a:pt x="268" y="5040"/>
                    <a:pt x="268" y="5091"/>
                    <a:pt x="268" y="5132"/>
                  </a:cubicBezTo>
                  <a:lnTo>
                    <a:pt x="268" y="5143"/>
                  </a:lnTo>
                  <a:cubicBezTo>
                    <a:pt x="1" y="8423"/>
                    <a:pt x="2325" y="11857"/>
                    <a:pt x="5235" y="12495"/>
                  </a:cubicBezTo>
                  <a:cubicBezTo>
                    <a:pt x="5574" y="12567"/>
                    <a:pt x="5914" y="12597"/>
                    <a:pt x="6243" y="12597"/>
                  </a:cubicBezTo>
                  <a:cubicBezTo>
                    <a:pt x="7980" y="12597"/>
                    <a:pt x="9646" y="11651"/>
                    <a:pt x="10592" y="10058"/>
                  </a:cubicBezTo>
                  <a:cubicBezTo>
                    <a:pt x="11517" y="8516"/>
                    <a:pt x="11723" y="6448"/>
                    <a:pt x="11147" y="4536"/>
                  </a:cubicBezTo>
                  <a:cubicBezTo>
                    <a:pt x="10438" y="2171"/>
                    <a:pt x="8412" y="279"/>
                    <a:pt x="6314" y="43"/>
                  </a:cubicBezTo>
                  <a:cubicBezTo>
                    <a:pt x="6064" y="14"/>
                    <a:pt x="5817" y="0"/>
                    <a:pt x="5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2"/>
            <p:cNvSpPr/>
            <p:nvPr/>
          </p:nvSpPr>
          <p:spPr>
            <a:xfrm>
              <a:off x="8163881" y="4036082"/>
              <a:ext cx="351857" cy="396075"/>
            </a:xfrm>
            <a:custGeom>
              <a:rect b="b" l="l" r="r" t="t"/>
              <a:pathLst>
                <a:path extrusionOk="0" h="13821" w="12278">
                  <a:moveTo>
                    <a:pt x="7815" y="1"/>
                  </a:moveTo>
                  <a:lnTo>
                    <a:pt x="3681" y="1543"/>
                  </a:lnTo>
                  <a:cubicBezTo>
                    <a:pt x="1780" y="2242"/>
                    <a:pt x="505" y="3990"/>
                    <a:pt x="278" y="6211"/>
                  </a:cubicBezTo>
                  <a:cubicBezTo>
                    <a:pt x="268" y="6262"/>
                    <a:pt x="268" y="6314"/>
                    <a:pt x="268" y="6355"/>
                  </a:cubicBezTo>
                  <a:cubicBezTo>
                    <a:pt x="0" y="9646"/>
                    <a:pt x="2324" y="13080"/>
                    <a:pt x="5235" y="13707"/>
                  </a:cubicBezTo>
                  <a:cubicBezTo>
                    <a:pt x="5564" y="13779"/>
                    <a:pt x="5903" y="13820"/>
                    <a:pt x="6242" y="13820"/>
                  </a:cubicBezTo>
                  <a:cubicBezTo>
                    <a:pt x="6746" y="13820"/>
                    <a:pt x="7260" y="13738"/>
                    <a:pt x="7744" y="13584"/>
                  </a:cubicBezTo>
                  <a:lnTo>
                    <a:pt x="12278" y="11887"/>
                  </a:lnTo>
                  <a:lnTo>
                    <a:pt x="12093" y="11394"/>
                  </a:lnTo>
                  <a:lnTo>
                    <a:pt x="7568" y="13080"/>
                  </a:lnTo>
                  <a:cubicBezTo>
                    <a:pt x="7140" y="13221"/>
                    <a:pt x="6696" y="13292"/>
                    <a:pt x="6251" y="13292"/>
                  </a:cubicBezTo>
                  <a:cubicBezTo>
                    <a:pt x="5949" y="13292"/>
                    <a:pt x="5647" y="13259"/>
                    <a:pt x="5347" y="13193"/>
                  </a:cubicBezTo>
                  <a:cubicBezTo>
                    <a:pt x="2674" y="12617"/>
                    <a:pt x="546" y="9440"/>
                    <a:pt x="792" y="6396"/>
                  </a:cubicBezTo>
                  <a:cubicBezTo>
                    <a:pt x="792" y="6355"/>
                    <a:pt x="792" y="6314"/>
                    <a:pt x="802" y="6273"/>
                  </a:cubicBezTo>
                  <a:cubicBezTo>
                    <a:pt x="1008" y="4247"/>
                    <a:pt x="2160" y="2663"/>
                    <a:pt x="3867" y="2046"/>
                  </a:cubicBezTo>
                  <a:lnTo>
                    <a:pt x="8000" y="494"/>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2"/>
            <p:cNvSpPr/>
            <p:nvPr/>
          </p:nvSpPr>
          <p:spPr>
            <a:xfrm>
              <a:off x="8390761" y="4094285"/>
              <a:ext cx="186589" cy="200259"/>
            </a:xfrm>
            <a:custGeom>
              <a:rect b="b" l="l" r="r" t="t"/>
              <a:pathLst>
                <a:path extrusionOk="0" h="6988" w="6511">
                  <a:moveTo>
                    <a:pt x="3088" y="352"/>
                  </a:moveTo>
                  <a:cubicBezTo>
                    <a:pt x="3212" y="352"/>
                    <a:pt x="3338" y="360"/>
                    <a:pt x="3467" y="376"/>
                  </a:cubicBezTo>
                  <a:cubicBezTo>
                    <a:pt x="4495" y="488"/>
                    <a:pt x="5503" y="1434"/>
                    <a:pt x="5852" y="2617"/>
                  </a:cubicBezTo>
                  <a:cubicBezTo>
                    <a:pt x="6150" y="3584"/>
                    <a:pt x="6037" y="4622"/>
                    <a:pt x="5585" y="5404"/>
                  </a:cubicBezTo>
                  <a:cubicBezTo>
                    <a:pt x="5119" y="6180"/>
                    <a:pt x="4306" y="6638"/>
                    <a:pt x="3461" y="6638"/>
                  </a:cubicBezTo>
                  <a:cubicBezTo>
                    <a:pt x="3298" y="6638"/>
                    <a:pt x="3135" y="6621"/>
                    <a:pt x="2973" y="6586"/>
                  </a:cubicBezTo>
                  <a:cubicBezTo>
                    <a:pt x="1523" y="6267"/>
                    <a:pt x="361" y="4540"/>
                    <a:pt x="494" y="2885"/>
                  </a:cubicBezTo>
                  <a:lnTo>
                    <a:pt x="494" y="2812"/>
                  </a:lnTo>
                  <a:cubicBezTo>
                    <a:pt x="577" y="2021"/>
                    <a:pt x="926" y="1342"/>
                    <a:pt x="1482" y="900"/>
                  </a:cubicBezTo>
                  <a:cubicBezTo>
                    <a:pt x="1926" y="541"/>
                    <a:pt x="2477" y="352"/>
                    <a:pt x="3088" y="352"/>
                  </a:cubicBezTo>
                  <a:close/>
                  <a:moveTo>
                    <a:pt x="3081" y="0"/>
                  </a:moveTo>
                  <a:cubicBezTo>
                    <a:pt x="2390" y="0"/>
                    <a:pt x="1769" y="212"/>
                    <a:pt x="1255" y="623"/>
                  </a:cubicBezTo>
                  <a:cubicBezTo>
                    <a:pt x="638" y="1126"/>
                    <a:pt x="238" y="1887"/>
                    <a:pt x="145" y="2771"/>
                  </a:cubicBezTo>
                  <a:lnTo>
                    <a:pt x="145" y="2853"/>
                  </a:lnTo>
                  <a:cubicBezTo>
                    <a:pt x="1" y="4674"/>
                    <a:pt x="1287" y="6586"/>
                    <a:pt x="2901" y="6925"/>
                  </a:cubicBezTo>
                  <a:cubicBezTo>
                    <a:pt x="3086" y="6967"/>
                    <a:pt x="3271" y="6987"/>
                    <a:pt x="3467" y="6987"/>
                  </a:cubicBezTo>
                  <a:cubicBezTo>
                    <a:pt x="4422" y="6987"/>
                    <a:pt x="5359" y="6463"/>
                    <a:pt x="5883" y="5579"/>
                  </a:cubicBezTo>
                  <a:cubicBezTo>
                    <a:pt x="6397" y="4715"/>
                    <a:pt x="6510" y="3573"/>
                    <a:pt x="6191" y="2515"/>
                  </a:cubicBezTo>
                  <a:cubicBezTo>
                    <a:pt x="5800" y="1208"/>
                    <a:pt x="4669" y="159"/>
                    <a:pt x="3508" y="26"/>
                  </a:cubicBezTo>
                  <a:cubicBezTo>
                    <a:pt x="3363" y="9"/>
                    <a:pt x="3221" y="0"/>
                    <a:pt x="30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2"/>
            <p:cNvSpPr/>
            <p:nvPr/>
          </p:nvSpPr>
          <p:spPr>
            <a:xfrm>
              <a:off x="8411996" y="4129562"/>
              <a:ext cx="96404" cy="160568"/>
            </a:xfrm>
            <a:custGeom>
              <a:rect b="b" l="l" r="r" t="t"/>
              <a:pathLst>
                <a:path extrusionOk="0" h="5603" w="3364">
                  <a:moveTo>
                    <a:pt x="476" y="1"/>
                  </a:moveTo>
                  <a:cubicBezTo>
                    <a:pt x="315" y="1"/>
                    <a:pt x="156" y="14"/>
                    <a:pt x="0" y="39"/>
                  </a:cubicBezTo>
                  <a:lnTo>
                    <a:pt x="52" y="389"/>
                  </a:lnTo>
                  <a:cubicBezTo>
                    <a:pt x="185" y="364"/>
                    <a:pt x="321" y="354"/>
                    <a:pt x="458" y="354"/>
                  </a:cubicBezTo>
                  <a:cubicBezTo>
                    <a:pt x="555" y="354"/>
                    <a:pt x="653" y="359"/>
                    <a:pt x="751" y="368"/>
                  </a:cubicBezTo>
                  <a:cubicBezTo>
                    <a:pt x="1615" y="471"/>
                    <a:pt x="2458" y="1263"/>
                    <a:pt x="2756" y="2250"/>
                  </a:cubicBezTo>
                  <a:cubicBezTo>
                    <a:pt x="3003" y="3062"/>
                    <a:pt x="2911" y="3936"/>
                    <a:pt x="2520" y="4584"/>
                  </a:cubicBezTo>
                  <a:cubicBezTo>
                    <a:pt x="2355" y="4882"/>
                    <a:pt x="2109" y="5129"/>
                    <a:pt x="1831" y="5304"/>
                  </a:cubicBezTo>
                  <a:lnTo>
                    <a:pt x="2026" y="5602"/>
                  </a:lnTo>
                  <a:cubicBezTo>
                    <a:pt x="2345" y="5397"/>
                    <a:pt x="2623" y="5109"/>
                    <a:pt x="2828" y="4769"/>
                  </a:cubicBezTo>
                  <a:cubicBezTo>
                    <a:pt x="3260" y="4029"/>
                    <a:pt x="3363" y="3052"/>
                    <a:pt x="3096" y="2147"/>
                  </a:cubicBezTo>
                  <a:cubicBezTo>
                    <a:pt x="2756" y="1026"/>
                    <a:pt x="1789" y="132"/>
                    <a:pt x="792" y="18"/>
                  </a:cubicBezTo>
                  <a:cubicBezTo>
                    <a:pt x="687" y="6"/>
                    <a:pt x="581"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2"/>
            <p:cNvSpPr/>
            <p:nvPr/>
          </p:nvSpPr>
          <p:spPr>
            <a:xfrm>
              <a:off x="7221226" y="4427973"/>
              <a:ext cx="324775" cy="356012"/>
            </a:xfrm>
            <a:custGeom>
              <a:rect b="b" l="l" r="r" t="t"/>
              <a:pathLst>
                <a:path extrusionOk="0" h="12423" w="11333">
                  <a:moveTo>
                    <a:pt x="5490" y="0"/>
                  </a:moveTo>
                  <a:cubicBezTo>
                    <a:pt x="4251" y="0"/>
                    <a:pt x="3137" y="377"/>
                    <a:pt x="2232" y="1101"/>
                  </a:cubicBezTo>
                  <a:cubicBezTo>
                    <a:pt x="1132" y="1986"/>
                    <a:pt x="433" y="3343"/>
                    <a:pt x="278" y="4917"/>
                  </a:cubicBezTo>
                  <a:cubicBezTo>
                    <a:pt x="268" y="4968"/>
                    <a:pt x="268" y="5009"/>
                    <a:pt x="257" y="5061"/>
                  </a:cubicBezTo>
                  <a:cubicBezTo>
                    <a:pt x="1" y="8299"/>
                    <a:pt x="2293" y="11693"/>
                    <a:pt x="5163" y="12320"/>
                  </a:cubicBezTo>
                  <a:cubicBezTo>
                    <a:pt x="5492" y="12392"/>
                    <a:pt x="5821" y="12423"/>
                    <a:pt x="6150" y="12423"/>
                  </a:cubicBezTo>
                  <a:cubicBezTo>
                    <a:pt x="7857" y="12423"/>
                    <a:pt x="9491" y="11498"/>
                    <a:pt x="10427" y="9924"/>
                  </a:cubicBezTo>
                  <a:cubicBezTo>
                    <a:pt x="11024" y="8927"/>
                    <a:pt x="11332" y="7652"/>
                    <a:pt x="11280" y="6356"/>
                  </a:cubicBezTo>
                  <a:lnTo>
                    <a:pt x="11280" y="6356"/>
                  </a:lnTo>
                  <a:lnTo>
                    <a:pt x="10931" y="6366"/>
                  </a:lnTo>
                  <a:cubicBezTo>
                    <a:pt x="10982" y="7600"/>
                    <a:pt x="10695" y="8803"/>
                    <a:pt x="10129" y="9750"/>
                  </a:cubicBezTo>
                  <a:cubicBezTo>
                    <a:pt x="9259" y="11205"/>
                    <a:pt x="7739" y="12070"/>
                    <a:pt x="6156" y="12070"/>
                  </a:cubicBezTo>
                  <a:cubicBezTo>
                    <a:pt x="5849" y="12070"/>
                    <a:pt x="5541" y="12037"/>
                    <a:pt x="5234" y="11971"/>
                  </a:cubicBezTo>
                  <a:cubicBezTo>
                    <a:pt x="2530" y="11384"/>
                    <a:pt x="360" y="8166"/>
                    <a:pt x="607" y="5081"/>
                  </a:cubicBezTo>
                  <a:cubicBezTo>
                    <a:pt x="618" y="5040"/>
                    <a:pt x="618" y="4999"/>
                    <a:pt x="627" y="4958"/>
                  </a:cubicBezTo>
                  <a:cubicBezTo>
                    <a:pt x="771" y="3477"/>
                    <a:pt x="1430" y="2202"/>
                    <a:pt x="2458" y="1379"/>
                  </a:cubicBezTo>
                  <a:cubicBezTo>
                    <a:pt x="3292" y="700"/>
                    <a:pt x="4334" y="352"/>
                    <a:pt x="5488" y="352"/>
                  </a:cubicBezTo>
                  <a:cubicBezTo>
                    <a:pt x="5714" y="352"/>
                    <a:pt x="5945" y="365"/>
                    <a:pt x="6180" y="392"/>
                  </a:cubicBezTo>
                  <a:cubicBezTo>
                    <a:pt x="6962" y="484"/>
                    <a:pt x="7764" y="834"/>
                    <a:pt x="8494" y="1410"/>
                  </a:cubicBezTo>
                  <a:lnTo>
                    <a:pt x="8710" y="1133"/>
                  </a:lnTo>
                  <a:cubicBezTo>
                    <a:pt x="7939" y="516"/>
                    <a:pt x="7075" y="145"/>
                    <a:pt x="6221" y="43"/>
                  </a:cubicBezTo>
                  <a:cubicBezTo>
                    <a:pt x="5973" y="14"/>
                    <a:pt x="5729" y="0"/>
                    <a:pt x="5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2"/>
            <p:cNvSpPr/>
            <p:nvPr/>
          </p:nvSpPr>
          <p:spPr>
            <a:xfrm>
              <a:off x="7107485" y="4437716"/>
              <a:ext cx="343632" cy="392035"/>
            </a:xfrm>
            <a:custGeom>
              <a:rect b="b" l="l" r="r" t="t"/>
              <a:pathLst>
                <a:path extrusionOk="0" h="13680" w="11991">
                  <a:moveTo>
                    <a:pt x="7599" y="0"/>
                  </a:moveTo>
                  <a:cubicBezTo>
                    <a:pt x="7064" y="176"/>
                    <a:pt x="6530" y="340"/>
                    <a:pt x="6006" y="525"/>
                  </a:cubicBezTo>
                  <a:lnTo>
                    <a:pt x="5213" y="802"/>
                  </a:lnTo>
                  <a:lnTo>
                    <a:pt x="4432" y="1090"/>
                  </a:lnTo>
                  <a:lnTo>
                    <a:pt x="3641" y="1368"/>
                  </a:lnTo>
                  <a:cubicBezTo>
                    <a:pt x="3507" y="1419"/>
                    <a:pt x="3383" y="1471"/>
                    <a:pt x="3239" y="1522"/>
                  </a:cubicBezTo>
                  <a:cubicBezTo>
                    <a:pt x="3106" y="1574"/>
                    <a:pt x="2972" y="1646"/>
                    <a:pt x="2839" y="1707"/>
                  </a:cubicBezTo>
                  <a:cubicBezTo>
                    <a:pt x="2314" y="1975"/>
                    <a:pt x="1841" y="2345"/>
                    <a:pt x="1450" y="2787"/>
                  </a:cubicBezTo>
                  <a:cubicBezTo>
                    <a:pt x="648" y="3661"/>
                    <a:pt x="196" y="4792"/>
                    <a:pt x="52" y="5944"/>
                  </a:cubicBezTo>
                  <a:cubicBezTo>
                    <a:pt x="1" y="6232"/>
                    <a:pt x="10" y="6520"/>
                    <a:pt x="1" y="6818"/>
                  </a:cubicBezTo>
                  <a:cubicBezTo>
                    <a:pt x="1" y="6962"/>
                    <a:pt x="10" y="7106"/>
                    <a:pt x="21" y="7250"/>
                  </a:cubicBezTo>
                  <a:lnTo>
                    <a:pt x="31" y="7466"/>
                  </a:lnTo>
                  <a:lnTo>
                    <a:pt x="62" y="7682"/>
                  </a:lnTo>
                  <a:cubicBezTo>
                    <a:pt x="134" y="8258"/>
                    <a:pt x="298" y="8813"/>
                    <a:pt x="494" y="9358"/>
                  </a:cubicBezTo>
                  <a:cubicBezTo>
                    <a:pt x="700" y="9892"/>
                    <a:pt x="977" y="10407"/>
                    <a:pt x="1296" y="10890"/>
                  </a:cubicBezTo>
                  <a:cubicBezTo>
                    <a:pt x="1625" y="11363"/>
                    <a:pt x="1995" y="11805"/>
                    <a:pt x="2417" y="12206"/>
                  </a:cubicBezTo>
                  <a:cubicBezTo>
                    <a:pt x="2848" y="12586"/>
                    <a:pt x="3321" y="12926"/>
                    <a:pt x="3856" y="13183"/>
                  </a:cubicBezTo>
                  <a:cubicBezTo>
                    <a:pt x="3980" y="13245"/>
                    <a:pt x="4123" y="13296"/>
                    <a:pt x="4258" y="13358"/>
                  </a:cubicBezTo>
                  <a:cubicBezTo>
                    <a:pt x="4329" y="13379"/>
                    <a:pt x="4391" y="13409"/>
                    <a:pt x="4463" y="13430"/>
                  </a:cubicBezTo>
                  <a:lnTo>
                    <a:pt x="4669" y="13491"/>
                  </a:lnTo>
                  <a:cubicBezTo>
                    <a:pt x="4957" y="13574"/>
                    <a:pt x="5245" y="13635"/>
                    <a:pt x="5533" y="13656"/>
                  </a:cubicBezTo>
                  <a:cubicBezTo>
                    <a:pt x="5684" y="13672"/>
                    <a:pt x="5836" y="13679"/>
                    <a:pt x="5988" y="13679"/>
                  </a:cubicBezTo>
                  <a:cubicBezTo>
                    <a:pt x="6424" y="13679"/>
                    <a:pt x="6858" y="13616"/>
                    <a:pt x="7270" y="13502"/>
                  </a:cubicBezTo>
                  <a:cubicBezTo>
                    <a:pt x="7342" y="13481"/>
                    <a:pt x="7414" y="13450"/>
                    <a:pt x="7486" y="13430"/>
                  </a:cubicBezTo>
                  <a:lnTo>
                    <a:pt x="7681" y="13358"/>
                  </a:lnTo>
                  <a:lnTo>
                    <a:pt x="8072" y="13203"/>
                  </a:lnTo>
                  <a:lnTo>
                    <a:pt x="8853" y="12906"/>
                  </a:lnTo>
                  <a:lnTo>
                    <a:pt x="11990" y="11702"/>
                  </a:lnTo>
                  <a:lnTo>
                    <a:pt x="11867" y="11384"/>
                  </a:lnTo>
                  <a:lnTo>
                    <a:pt x="8720" y="12525"/>
                  </a:lnTo>
                  <a:lnTo>
                    <a:pt x="7939" y="12813"/>
                  </a:lnTo>
                  <a:lnTo>
                    <a:pt x="7537" y="12957"/>
                  </a:lnTo>
                  <a:lnTo>
                    <a:pt x="7342" y="13029"/>
                  </a:lnTo>
                  <a:cubicBezTo>
                    <a:pt x="7281" y="13050"/>
                    <a:pt x="7219" y="13070"/>
                    <a:pt x="7157" y="13080"/>
                  </a:cubicBezTo>
                  <a:cubicBezTo>
                    <a:pt x="6783" y="13185"/>
                    <a:pt x="6398" y="13235"/>
                    <a:pt x="6010" y="13235"/>
                  </a:cubicBezTo>
                  <a:cubicBezTo>
                    <a:pt x="5865" y="13235"/>
                    <a:pt x="5719" y="13228"/>
                    <a:pt x="5574" y="13214"/>
                  </a:cubicBezTo>
                  <a:cubicBezTo>
                    <a:pt x="5316" y="13183"/>
                    <a:pt x="5049" y="13132"/>
                    <a:pt x="4802" y="13050"/>
                  </a:cubicBezTo>
                  <a:lnTo>
                    <a:pt x="4607" y="12998"/>
                  </a:lnTo>
                  <a:cubicBezTo>
                    <a:pt x="4545" y="12977"/>
                    <a:pt x="4484" y="12947"/>
                    <a:pt x="4422" y="12926"/>
                  </a:cubicBezTo>
                  <a:cubicBezTo>
                    <a:pt x="4299" y="12864"/>
                    <a:pt x="4175" y="12823"/>
                    <a:pt x="4052" y="12762"/>
                  </a:cubicBezTo>
                  <a:cubicBezTo>
                    <a:pt x="3579" y="12525"/>
                    <a:pt x="3147" y="12206"/>
                    <a:pt x="2746" y="11846"/>
                  </a:cubicBezTo>
                  <a:cubicBezTo>
                    <a:pt x="2355" y="11476"/>
                    <a:pt x="2005" y="11055"/>
                    <a:pt x="1707" y="10612"/>
                  </a:cubicBezTo>
                  <a:cubicBezTo>
                    <a:pt x="1420" y="10160"/>
                    <a:pt x="1162" y="9677"/>
                    <a:pt x="977" y="9173"/>
                  </a:cubicBezTo>
                  <a:cubicBezTo>
                    <a:pt x="792" y="8669"/>
                    <a:pt x="638" y="8144"/>
                    <a:pt x="576" y="7610"/>
                  </a:cubicBezTo>
                  <a:lnTo>
                    <a:pt x="545" y="7415"/>
                  </a:lnTo>
                  <a:lnTo>
                    <a:pt x="535" y="7209"/>
                  </a:lnTo>
                  <a:cubicBezTo>
                    <a:pt x="525" y="7075"/>
                    <a:pt x="515" y="6942"/>
                    <a:pt x="515" y="6808"/>
                  </a:cubicBezTo>
                  <a:cubicBezTo>
                    <a:pt x="525" y="6540"/>
                    <a:pt x="515" y="6273"/>
                    <a:pt x="566" y="6006"/>
                  </a:cubicBezTo>
                  <a:cubicBezTo>
                    <a:pt x="700" y="4947"/>
                    <a:pt x="1121" y="3919"/>
                    <a:pt x="1841" y="3137"/>
                  </a:cubicBezTo>
                  <a:cubicBezTo>
                    <a:pt x="2190" y="2746"/>
                    <a:pt x="2612" y="2417"/>
                    <a:pt x="3085" y="2180"/>
                  </a:cubicBezTo>
                  <a:cubicBezTo>
                    <a:pt x="3198" y="2119"/>
                    <a:pt x="3321" y="2057"/>
                    <a:pt x="3445" y="2016"/>
                  </a:cubicBezTo>
                  <a:cubicBezTo>
                    <a:pt x="3558" y="1965"/>
                    <a:pt x="3692" y="1913"/>
                    <a:pt x="3826" y="1862"/>
                  </a:cubicBezTo>
                  <a:lnTo>
                    <a:pt x="4607" y="1563"/>
                  </a:lnTo>
                  <a:lnTo>
                    <a:pt x="5389" y="1255"/>
                  </a:lnTo>
                  <a:lnTo>
                    <a:pt x="6159" y="946"/>
                  </a:lnTo>
                  <a:cubicBezTo>
                    <a:pt x="6684" y="731"/>
                    <a:pt x="7198" y="515"/>
                    <a:pt x="7702" y="288"/>
                  </a:cubicBezTo>
                  <a:lnTo>
                    <a:pt x="75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2"/>
            <p:cNvSpPr/>
            <p:nvPr/>
          </p:nvSpPr>
          <p:spPr>
            <a:xfrm>
              <a:off x="7327001" y="4493082"/>
              <a:ext cx="180686" cy="200431"/>
            </a:xfrm>
            <a:custGeom>
              <a:rect b="b" l="l" r="r" t="t"/>
              <a:pathLst>
                <a:path extrusionOk="0" h="6994" w="6305">
                  <a:moveTo>
                    <a:pt x="3112" y="1"/>
                  </a:moveTo>
                  <a:cubicBezTo>
                    <a:pt x="2408" y="1"/>
                    <a:pt x="1776" y="212"/>
                    <a:pt x="1255" y="629"/>
                  </a:cubicBezTo>
                  <a:cubicBezTo>
                    <a:pt x="638" y="1123"/>
                    <a:pt x="247" y="1894"/>
                    <a:pt x="155" y="2778"/>
                  </a:cubicBezTo>
                  <a:lnTo>
                    <a:pt x="145" y="2850"/>
                  </a:lnTo>
                  <a:cubicBezTo>
                    <a:pt x="1" y="4681"/>
                    <a:pt x="1286" y="6582"/>
                    <a:pt x="2900" y="6932"/>
                  </a:cubicBezTo>
                  <a:cubicBezTo>
                    <a:pt x="3085" y="6973"/>
                    <a:pt x="3281" y="6994"/>
                    <a:pt x="3466" y="6994"/>
                  </a:cubicBezTo>
                  <a:cubicBezTo>
                    <a:pt x="4433" y="6994"/>
                    <a:pt x="5358" y="6470"/>
                    <a:pt x="5882" y="5585"/>
                  </a:cubicBezTo>
                  <a:cubicBezTo>
                    <a:pt x="6088" y="5236"/>
                    <a:pt x="6232" y="4845"/>
                    <a:pt x="6304" y="4423"/>
                  </a:cubicBezTo>
                  <a:lnTo>
                    <a:pt x="5965" y="4361"/>
                  </a:lnTo>
                  <a:cubicBezTo>
                    <a:pt x="5893" y="4742"/>
                    <a:pt x="5770" y="5092"/>
                    <a:pt x="5585" y="5400"/>
                  </a:cubicBezTo>
                  <a:cubicBezTo>
                    <a:pt x="5121" y="6174"/>
                    <a:pt x="4312" y="6638"/>
                    <a:pt x="3477" y="6638"/>
                  </a:cubicBezTo>
                  <a:cubicBezTo>
                    <a:pt x="3313" y="6638"/>
                    <a:pt x="3147" y="6620"/>
                    <a:pt x="2983" y="6582"/>
                  </a:cubicBezTo>
                  <a:cubicBezTo>
                    <a:pt x="1523" y="6274"/>
                    <a:pt x="361" y="4547"/>
                    <a:pt x="494" y="2881"/>
                  </a:cubicBezTo>
                  <a:lnTo>
                    <a:pt x="505" y="2809"/>
                  </a:lnTo>
                  <a:cubicBezTo>
                    <a:pt x="587" y="2017"/>
                    <a:pt x="926" y="1338"/>
                    <a:pt x="1481" y="897"/>
                  </a:cubicBezTo>
                  <a:cubicBezTo>
                    <a:pt x="1931" y="534"/>
                    <a:pt x="2489" y="352"/>
                    <a:pt x="3107" y="352"/>
                  </a:cubicBezTo>
                  <a:cubicBezTo>
                    <a:pt x="3225" y="352"/>
                    <a:pt x="3345" y="359"/>
                    <a:pt x="3466" y="372"/>
                  </a:cubicBezTo>
                  <a:cubicBezTo>
                    <a:pt x="3898" y="424"/>
                    <a:pt x="4330" y="619"/>
                    <a:pt x="4721" y="927"/>
                  </a:cubicBezTo>
                  <a:lnTo>
                    <a:pt x="4936" y="660"/>
                  </a:lnTo>
                  <a:cubicBezTo>
                    <a:pt x="4495" y="300"/>
                    <a:pt x="4001" y="84"/>
                    <a:pt x="3507" y="22"/>
                  </a:cubicBezTo>
                  <a:cubicBezTo>
                    <a:pt x="3374" y="8"/>
                    <a:pt x="3242" y="1"/>
                    <a:pt x="31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2"/>
            <p:cNvSpPr/>
            <p:nvPr/>
          </p:nvSpPr>
          <p:spPr>
            <a:xfrm>
              <a:off x="7348236" y="4528446"/>
              <a:ext cx="61614" cy="26566"/>
            </a:xfrm>
            <a:custGeom>
              <a:rect b="b" l="l" r="r" t="t"/>
              <a:pathLst>
                <a:path extrusionOk="0" h="927" w="2150">
                  <a:moveTo>
                    <a:pt x="424" y="0"/>
                  </a:moveTo>
                  <a:cubicBezTo>
                    <a:pt x="280" y="0"/>
                    <a:pt x="138" y="11"/>
                    <a:pt x="0" y="33"/>
                  </a:cubicBezTo>
                  <a:lnTo>
                    <a:pt x="62" y="382"/>
                  </a:lnTo>
                  <a:cubicBezTo>
                    <a:pt x="178" y="360"/>
                    <a:pt x="300" y="350"/>
                    <a:pt x="426" y="350"/>
                  </a:cubicBezTo>
                  <a:cubicBezTo>
                    <a:pt x="535" y="350"/>
                    <a:pt x="647" y="358"/>
                    <a:pt x="761" y="372"/>
                  </a:cubicBezTo>
                  <a:cubicBezTo>
                    <a:pt x="1152" y="413"/>
                    <a:pt x="1553" y="609"/>
                    <a:pt x="1913" y="927"/>
                  </a:cubicBezTo>
                  <a:lnTo>
                    <a:pt x="2150" y="660"/>
                  </a:lnTo>
                  <a:cubicBezTo>
                    <a:pt x="1738" y="300"/>
                    <a:pt x="1265" y="74"/>
                    <a:pt x="802" y="22"/>
                  </a:cubicBezTo>
                  <a:cubicBezTo>
                    <a:pt x="674" y="8"/>
                    <a:pt x="548" y="0"/>
                    <a:pt x="4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2"/>
            <p:cNvSpPr/>
            <p:nvPr/>
          </p:nvSpPr>
          <p:spPr>
            <a:xfrm>
              <a:off x="7400994" y="4633962"/>
              <a:ext cx="38917" cy="54850"/>
            </a:xfrm>
            <a:custGeom>
              <a:rect b="b" l="l" r="r" t="t"/>
              <a:pathLst>
                <a:path extrusionOk="0" h="1914" w="1358">
                  <a:moveTo>
                    <a:pt x="1008" y="1"/>
                  </a:moveTo>
                  <a:cubicBezTo>
                    <a:pt x="956" y="330"/>
                    <a:pt x="843" y="638"/>
                    <a:pt x="689" y="906"/>
                  </a:cubicBezTo>
                  <a:cubicBezTo>
                    <a:pt x="514" y="1193"/>
                    <a:pt x="277" y="1440"/>
                    <a:pt x="0" y="1625"/>
                  </a:cubicBezTo>
                  <a:lnTo>
                    <a:pt x="185" y="1913"/>
                  </a:lnTo>
                  <a:cubicBezTo>
                    <a:pt x="514" y="1708"/>
                    <a:pt x="791" y="1420"/>
                    <a:pt x="987" y="1081"/>
                  </a:cubicBezTo>
                  <a:cubicBezTo>
                    <a:pt x="1172" y="782"/>
                    <a:pt x="1296" y="433"/>
                    <a:pt x="1357" y="62"/>
                  </a:cubicBezTo>
                  <a:lnTo>
                    <a:pt x="100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2"/>
            <p:cNvSpPr/>
            <p:nvPr/>
          </p:nvSpPr>
          <p:spPr>
            <a:xfrm>
              <a:off x="7873926" y="4185158"/>
              <a:ext cx="243130" cy="114974"/>
            </a:xfrm>
            <a:custGeom>
              <a:rect b="b" l="l" r="r" t="t"/>
              <a:pathLst>
                <a:path extrusionOk="0" h="4012" w="8484">
                  <a:moveTo>
                    <a:pt x="5098" y="0"/>
                  </a:moveTo>
                  <a:cubicBezTo>
                    <a:pt x="2649" y="0"/>
                    <a:pt x="693" y="1460"/>
                    <a:pt x="0" y="3868"/>
                  </a:cubicBezTo>
                  <a:lnTo>
                    <a:pt x="514" y="4012"/>
                  </a:lnTo>
                  <a:cubicBezTo>
                    <a:pt x="1132" y="1840"/>
                    <a:pt x="2901" y="528"/>
                    <a:pt x="5107" y="528"/>
                  </a:cubicBezTo>
                  <a:cubicBezTo>
                    <a:pt x="5324" y="528"/>
                    <a:pt x="5545" y="541"/>
                    <a:pt x="5769" y="567"/>
                  </a:cubicBezTo>
                  <a:cubicBezTo>
                    <a:pt x="6684" y="670"/>
                    <a:pt x="7414" y="999"/>
                    <a:pt x="8134" y="1636"/>
                  </a:cubicBezTo>
                  <a:lnTo>
                    <a:pt x="8484" y="1245"/>
                  </a:lnTo>
                  <a:cubicBezTo>
                    <a:pt x="7671" y="526"/>
                    <a:pt x="6848" y="155"/>
                    <a:pt x="5831" y="43"/>
                  </a:cubicBezTo>
                  <a:cubicBezTo>
                    <a:pt x="5582" y="14"/>
                    <a:pt x="5338" y="0"/>
                    <a:pt x="50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2"/>
            <p:cNvSpPr/>
            <p:nvPr/>
          </p:nvSpPr>
          <p:spPr>
            <a:xfrm>
              <a:off x="7949954" y="4369081"/>
              <a:ext cx="239892" cy="177103"/>
            </a:xfrm>
            <a:custGeom>
              <a:rect b="b" l="l" r="r" t="t"/>
              <a:pathLst>
                <a:path extrusionOk="0" h="6180" w="8371">
                  <a:moveTo>
                    <a:pt x="8319" y="0"/>
                  </a:moveTo>
                  <a:lnTo>
                    <a:pt x="7794" y="21"/>
                  </a:lnTo>
                  <a:cubicBezTo>
                    <a:pt x="7835" y="1244"/>
                    <a:pt x="7558" y="2427"/>
                    <a:pt x="7003" y="3373"/>
                  </a:cubicBezTo>
                  <a:cubicBezTo>
                    <a:pt x="6148" y="4796"/>
                    <a:pt x="4656" y="5648"/>
                    <a:pt x="3098" y="5648"/>
                  </a:cubicBezTo>
                  <a:cubicBezTo>
                    <a:pt x="2800" y="5648"/>
                    <a:pt x="2500" y="5617"/>
                    <a:pt x="2201" y="5553"/>
                  </a:cubicBezTo>
                  <a:cubicBezTo>
                    <a:pt x="1553" y="5409"/>
                    <a:pt x="916" y="5110"/>
                    <a:pt x="319" y="4668"/>
                  </a:cubicBezTo>
                  <a:lnTo>
                    <a:pt x="0" y="5090"/>
                  </a:lnTo>
                  <a:cubicBezTo>
                    <a:pt x="658" y="5583"/>
                    <a:pt x="1357" y="5912"/>
                    <a:pt x="2098" y="6067"/>
                  </a:cubicBezTo>
                  <a:cubicBezTo>
                    <a:pt x="2427" y="6138"/>
                    <a:pt x="2767" y="6179"/>
                    <a:pt x="3105" y="6179"/>
                  </a:cubicBezTo>
                  <a:cubicBezTo>
                    <a:pt x="4833" y="6179"/>
                    <a:pt x="6499" y="5233"/>
                    <a:pt x="7455" y="3640"/>
                  </a:cubicBezTo>
                  <a:cubicBezTo>
                    <a:pt x="8062" y="2612"/>
                    <a:pt x="8370" y="1326"/>
                    <a:pt x="8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2"/>
            <p:cNvSpPr/>
            <p:nvPr/>
          </p:nvSpPr>
          <p:spPr>
            <a:xfrm>
              <a:off x="7909862" y="4521109"/>
              <a:ext cx="183322" cy="69265"/>
            </a:xfrm>
            <a:custGeom>
              <a:rect b="b" l="l" r="r" t="t"/>
              <a:pathLst>
                <a:path extrusionOk="0" h="2417" w="6397">
                  <a:moveTo>
                    <a:pt x="6211" y="1"/>
                  </a:moveTo>
                  <a:lnTo>
                    <a:pt x="1698" y="1687"/>
                  </a:lnTo>
                  <a:cubicBezTo>
                    <a:pt x="1260" y="1827"/>
                    <a:pt x="817" y="1894"/>
                    <a:pt x="372" y="1894"/>
                  </a:cubicBezTo>
                  <a:cubicBezTo>
                    <a:pt x="262" y="1894"/>
                    <a:pt x="152" y="1890"/>
                    <a:pt x="42" y="1882"/>
                  </a:cubicBezTo>
                  <a:lnTo>
                    <a:pt x="1" y="2407"/>
                  </a:lnTo>
                  <a:cubicBezTo>
                    <a:pt x="124" y="2417"/>
                    <a:pt x="247" y="2417"/>
                    <a:pt x="371" y="2417"/>
                  </a:cubicBezTo>
                  <a:cubicBezTo>
                    <a:pt x="875" y="2417"/>
                    <a:pt x="1379" y="2345"/>
                    <a:pt x="1872" y="2181"/>
                  </a:cubicBezTo>
                  <a:lnTo>
                    <a:pt x="6396" y="494"/>
                  </a:lnTo>
                  <a:lnTo>
                    <a:pt x="6211"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2"/>
            <p:cNvSpPr/>
            <p:nvPr/>
          </p:nvSpPr>
          <p:spPr>
            <a:xfrm>
              <a:off x="7795261" y="4194300"/>
              <a:ext cx="175642" cy="85801"/>
            </a:xfrm>
            <a:custGeom>
              <a:rect b="b" l="l" r="r" t="t"/>
              <a:pathLst>
                <a:path extrusionOk="0" h="2994" w="6129">
                  <a:moveTo>
                    <a:pt x="5944" y="1"/>
                  </a:moveTo>
                  <a:lnTo>
                    <a:pt x="1810" y="1554"/>
                  </a:lnTo>
                  <a:cubicBezTo>
                    <a:pt x="1285" y="1749"/>
                    <a:pt x="627" y="1986"/>
                    <a:pt x="0" y="2623"/>
                  </a:cubicBezTo>
                  <a:lnTo>
                    <a:pt x="370" y="2994"/>
                  </a:lnTo>
                  <a:cubicBezTo>
                    <a:pt x="926" y="2438"/>
                    <a:pt x="1491" y="2233"/>
                    <a:pt x="1995" y="2048"/>
                  </a:cubicBezTo>
                  <a:lnTo>
                    <a:pt x="6129" y="495"/>
                  </a:lnTo>
                  <a:lnTo>
                    <a:pt x="5944"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2"/>
            <p:cNvSpPr/>
            <p:nvPr/>
          </p:nvSpPr>
          <p:spPr>
            <a:xfrm>
              <a:off x="7968208" y="4252646"/>
              <a:ext cx="180972" cy="200431"/>
            </a:xfrm>
            <a:custGeom>
              <a:rect b="b" l="l" r="r" t="t"/>
              <a:pathLst>
                <a:path extrusionOk="0" h="6994" w="6315">
                  <a:moveTo>
                    <a:pt x="3116" y="0"/>
                  </a:moveTo>
                  <a:cubicBezTo>
                    <a:pt x="2415" y="0"/>
                    <a:pt x="1778" y="212"/>
                    <a:pt x="1266" y="629"/>
                  </a:cubicBezTo>
                  <a:cubicBezTo>
                    <a:pt x="638" y="1122"/>
                    <a:pt x="247" y="1893"/>
                    <a:pt x="155" y="2777"/>
                  </a:cubicBezTo>
                  <a:lnTo>
                    <a:pt x="145" y="2850"/>
                  </a:lnTo>
                  <a:cubicBezTo>
                    <a:pt x="1" y="4680"/>
                    <a:pt x="1286" y="6582"/>
                    <a:pt x="2911" y="6931"/>
                  </a:cubicBezTo>
                  <a:cubicBezTo>
                    <a:pt x="3096" y="6973"/>
                    <a:pt x="3281" y="6993"/>
                    <a:pt x="3466" y="6993"/>
                  </a:cubicBezTo>
                  <a:cubicBezTo>
                    <a:pt x="4433" y="6993"/>
                    <a:pt x="5358" y="6469"/>
                    <a:pt x="5882" y="5585"/>
                  </a:cubicBezTo>
                  <a:cubicBezTo>
                    <a:pt x="6099" y="5235"/>
                    <a:pt x="6232" y="4834"/>
                    <a:pt x="6314" y="4413"/>
                  </a:cubicBezTo>
                  <a:lnTo>
                    <a:pt x="5965" y="4351"/>
                  </a:lnTo>
                  <a:cubicBezTo>
                    <a:pt x="5893" y="4731"/>
                    <a:pt x="5770" y="5091"/>
                    <a:pt x="5585" y="5400"/>
                  </a:cubicBezTo>
                  <a:cubicBezTo>
                    <a:pt x="5118" y="6178"/>
                    <a:pt x="4301" y="6643"/>
                    <a:pt x="3460" y="6643"/>
                  </a:cubicBezTo>
                  <a:cubicBezTo>
                    <a:pt x="3301" y="6643"/>
                    <a:pt x="3141" y="6627"/>
                    <a:pt x="2983" y="6593"/>
                  </a:cubicBezTo>
                  <a:cubicBezTo>
                    <a:pt x="1522" y="6273"/>
                    <a:pt x="361" y="4546"/>
                    <a:pt x="494" y="2880"/>
                  </a:cubicBezTo>
                  <a:lnTo>
                    <a:pt x="505" y="2809"/>
                  </a:lnTo>
                  <a:cubicBezTo>
                    <a:pt x="587" y="2016"/>
                    <a:pt x="937" y="1338"/>
                    <a:pt x="1481" y="896"/>
                  </a:cubicBezTo>
                  <a:cubicBezTo>
                    <a:pt x="1931" y="533"/>
                    <a:pt x="2489" y="351"/>
                    <a:pt x="3113" y="351"/>
                  </a:cubicBezTo>
                  <a:cubicBezTo>
                    <a:pt x="3232" y="351"/>
                    <a:pt x="3353" y="358"/>
                    <a:pt x="3476" y="371"/>
                  </a:cubicBezTo>
                  <a:cubicBezTo>
                    <a:pt x="3898" y="423"/>
                    <a:pt x="4340" y="618"/>
                    <a:pt x="4731" y="937"/>
                  </a:cubicBezTo>
                  <a:lnTo>
                    <a:pt x="4957" y="670"/>
                  </a:lnTo>
                  <a:cubicBezTo>
                    <a:pt x="4504" y="300"/>
                    <a:pt x="4011" y="83"/>
                    <a:pt x="3507" y="22"/>
                  </a:cubicBezTo>
                  <a:cubicBezTo>
                    <a:pt x="3375" y="7"/>
                    <a:pt x="3244" y="0"/>
                    <a:pt x="31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2"/>
            <p:cNvSpPr/>
            <p:nvPr/>
          </p:nvSpPr>
          <p:spPr>
            <a:xfrm>
              <a:off x="8387236" y="3894055"/>
              <a:ext cx="18885" cy="54535"/>
            </a:xfrm>
            <a:custGeom>
              <a:rect b="b" l="l" r="r" t="t"/>
              <a:pathLst>
                <a:path extrusionOk="0" h="1903" w="659">
                  <a:moveTo>
                    <a:pt x="587" y="0"/>
                  </a:moveTo>
                  <a:lnTo>
                    <a:pt x="62" y="62"/>
                  </a:lnTo>
                  <a:cubicBezTo>
                    <a:pt x="135" y="689"/>
                    <a:pt x="114" y="1265"/>
                    <a:pt x="1" y="1799"/>
                  </a:cubicBezTo>
                  <a:lnTo>
                    <a:pt x="515" y="1902"/>
                  </a:lnTo>
                  <a:cubicBezTo>
                    <a:pt x="638" y="1317"/>
                    <a:pt x="659" y="689"/>
                    <a:pt x="5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2"/>
            <p:cNvSpPr/>
            <p:nvPr/>
          </p:nvSpPr>
          <p:spPr>
            <a:xfrm>
              <a:off x="7052951" y="3775442"/>
              <a:ext cx="1352319" cy="617827"/>
            </a:xfrm>
            <a:custGeom>
              <a:rect b="b" l="l" r="r" t="t"/>
              <a:pathLst>
                <a:path extrusionOk="0" h="21559" w="47189">
                  <a:moveTo>
                    <a:pt x="10900" y="0"/>
                  </a:moveTo>
                  <a:cubicBezTo>
                    <a:pt x="10834" y="0"/>
                    <a:pt x="10767" y="26"/>
                    <a:pt x="10715" y="77"/>
                  </a:cubicBezTo>
                  <a:cubicBezTo>
                    <a:pt x="9708" y="1106"/>
                    <a:pt x="8546" y="1939"/>
                    <a:pt x="7312" y="2823"/>
                  </a:cubicBezTo>
                  <a:cubicBezTo>
                    <a:pt x="5091" y="4437"/>
                    <a:pt x="2788" y="6093"/>
                    <a:pt x="1204" y="9064"/>
                  </a:cubicBezTo>
                  <a:cubicBezTo>
                    <a:pt x="63" y="11203"/>
                    <a:pt x="1" y="13928"/>
                    <a:pt x="1040" y="16509"/>
                  </a:cubicBezTo>
                  <a:cubicBezTo>
                    <a:pt x="2027" y="18977"/>
                    <a:pt x="3847" y="20859"/>
                    <a:pt x="5924" y="21547"/>
                  </a:cubicBezTo>
                  <a:cubicBezTo>
                    <a:pt x="5944" y="21558"/>
                    <a:pt x="5965" y="21558"/>
                    <a:pt x="5996" y="21558"/>
                  </a:cubicBezTo>
                  <a:cubicBezTo>
                    <a:pt x="6047" y="21558"/>
                    <a:pt x="6109" y="21538"/>
                    <a:pt x="6161" y="21506"/>
                  </a:cubicBezTo>
                  <a:lnTo>
                    <a:pt x="46983" y="6196"/>
                  </a:lnTo>
                  <a:cubicBezTo>
                    <a:pt x="47116" y="6144"/>
                    <a:pt x="47188" y="5990"/>
                    <a:pt x="47136" y="5856"/>
                  </a:cubicBezTo>
                  <a:cubicBezTo>
                    <a:pt x="47097" y="5752"/>
                    <a:pt x="46994" y="5685"/>
                    <a:pt x="46888" y="5685"/>
                  </a:cubicBezTo>
                  <a:cubicBezTo>
                    <a:pt x="46857" y="5685"/>
                    <a:pt x="46827" y="5691"/>
                    <a:pt x="46797" y="5702"/>
                  </a:cubicBezTo>
                  <a:lnTo>
                    <a:pt x="5975" y="21003"/>
                  </a:lnTo>
                  <a:cubicBezTo>
                    <a:pt x="4093" y="20334"/>
                    <a:pt x="2438" y="18586"/>
                    <a:pt x="1533" y="16314"/>
                  </a:cubicBezTo>
                  <a:cubicBezTo>
                    <a:pt x="556" y="13877"/>
                    <a:pt x="608" y="11317"/>
                    <a:pt x="1677" y="9311"/>
                  </a:cubicBezTo>
                  <a:cubicBezTo>
                    <a:pt x="3199" y="6453"/>
                    <a:pt x="5451" y="4828"/>
                    <a:pt x="7621" y="3255"/>
                  </a:cubicBezTo>
                  <a:cubicBezTo>
                    <a:pt x="8875" y="2360"/>
                    <a:pt x="10047" y="1507"/>
                    <a:pt x="11086" y="447"/>
                  </a:cubicBezTo>
                  <a:cubicBezTo>
                    <a:pt x="11188" y="345"/>
                    <a:pt x="11188" y="180"/>
                    <a:pt x="11086" y="77"/>
                  </a:cubicBezTo>
                  <a:cubicBezTo>
                    <a:pt x="11034" y="26"/>
                    <a:pt x="10967" y="0"/>
                    <a:pt x="10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2"/>
            <p:cNvSpPr/>
            <p:nvPr/>
          </p:nvSpPr>
          <p:spPr>
            <a:xfrm>
              <a:off x="7413947" y="3663735"/>
              <a:ext cx="33615" cy="52644"/>
            </a:xfrm>
            <a:custGeom>
              <a:rect b="b" l="l" r="r" t="t"/>
              <a:pathLst>
                <a:path extrusionOk="0" h="1837" w="1173">
                  <a:moveTo>
                    <a:pt x="970" y="1"/>
                  </a:moveTo>
                  <a:cubicBezTo>
                    <a:pt x="906" y="1"/>
                    <a:pt x="843" y="39"/>
                    <a:pt x="812" y="99"/>
                  </a:cubicBezTo>
                  <a:cubicBezTo>
                    <a:pt x="586" y="603"/>
                    <a:pt x="330" y="1096"/>
                    <a:pt x="51" y="1569"/>
                  </a:cubicBezTo>
                  <a:cubicBezTo>
                    <a:pt x="0" y="1651"/>
                    <a:pt x="31" y="1765"/>
                    <a:pt x="113" y="1816"/>
                  </a:cubicBezTo>
                  <a:cubicBezTo>
                    <a:pt x="134" y="1827"/>
                    <a:pt x="165" y="1836"/>
                    <a:pt x="195" y="1836"/>
                  </a:cubicBezTo>
                  <a:cubicBezTo>
                    <a:pt x="257" y="1836"/>
                    <a:pt x="319" y="1806"/>
                    <a:pt x="350" y="1754"/>
                  </a:cubicBezTo>
                  <a:cubicBezTo>
                    <a:pt x="638" y="1271"/>
                    <a:pt x="895" y="767"/>
                    <a:pt x="1132" y="243"/>
                  </a:cubicBezTo>
                  <a:cubicBezTo>
                    <a:pt x="1173" y="161"/>
                    <a:pt x="1132" y="58"/>
                    <a:pt x="1039" y="17"/>
                  </a:cubicBezTo>
                  <a:cubicBezTo>
                    <a:pt x="1017" y="6"/>
                    <a:pt x="993" y="1"/>
                    <a:pt x="9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2"/>
            <p:cNvSpPr/>
            <p:nvPr/>
          </p:nvSpPr>
          <p:spPr>
            <a:xfrm>
              <a:off x="7458423" y="3555066"/>
              <a:ext cx="21550" cy="57573"/>
            </a:xfrm>
            <a:custGeom>
              <a:rect b="b" l="l" r="r" t="t"/>
              <a:pathLst>
                <a:path extrusionOk="0" h="2009" w="752">
                  <a:moveTo>
                    <a:pt x="558" y="0"/>
                  </a:moveTo>
                  <a:cubicBezTo>
                    <a:pt x="474" y="0"/>
                    <a:pt x="409" y="59"/>
                    <a:pt x="391" y="148"/>
                  </a:cubicBezTo>
                  <a:cubicBezTo>
                    <a:pt x="299" y="704"/>
                    <a:pt x="176" y="1248"/>
                    <a:pt x="21" y="1783"/>
                  </a:cubicBezTo>
                  <a:cubicBezTo>
                    <a:pt x="1" y="1876"/>
                    <a:pt x="53" y="1968"/>
                    <a:pt x="145" y="1999"/>
                  </a:cubicBezTo>
                  <a:cubicBezTo>
                    <a:pt x="165" y="1999"/>
                    <a:pt x="176" y="2009"/>
                    <a:pt x="197" y="2009"/>
                  </a:cubicBezTo>
                  <a:cubicBezTo>
                    <a:pt x="268" y="2009"/>
                    <a:pt x="340" y="1958"/>
                    <a:pt x="361" y="1876"/>
                  </a:cubicBezTo>
                  <a:cubicBezTo>
                    <a:pt x="515" y="1330"/>
                    <a:pt x="638" y="775"/>
                    <a:pt x="741" y="199"/>
                  </a:cubicBezTo>
                  <a:cubicBezTo>
                    <a:pt x="752" y="107"/>
                    <a:pt x="690" y="14"/>
                    <a:pt x="597" y="4"/>
                  </a:cubicBezTo>
                  <a:cubicBezTo>
                    <a:pt x="584" y="2"/>
                    <a:pt x="571" y="0"/>
                    <a:pt x="5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2"/>
            <p:cNvSpPr/>
            <p:nvPr/>
          </p:nvSpPr>
          <p:spPr>
            <a:xfrm>
              <a:off x="7438993" y="3272991"/>
              <a:ext cx="53045" cy="233874"/>
            </a:xfrm>
            <a:custGeom>
              <a:rect b="b" l="l" r="r" t="t"/>
              <a:pathLst>
                <a:path extrusionOk="0" h="8161" w="1851">
                  <a:moveTo>
                    <a:pt x="296" y="0"/>
                  </a:moveTo>
                  <a:cubicBezTo>
                    <a:pt x="266" y="0"/>
                    <a:pt x="235" y="6"/>
                    <a:pt x="206" y="17"/>
                  </a:cubicBezTo>
                  <a:cubicBezTo>
                    <a:pt x="72" y="58"/>
                    <a:pt x="0" y="212"/>
                    <a:pt x="52" y="346"/>
                  </a:cubicBezTo>
                  <a:cubicBezTo>
                    <a:pt x="946" y="2886"/>
                    <a:pt x="1316" y="5353"/>
                    <a:pt x="1172" y="7883"/>
                  </a:cubicBezTo>
                  <a:cubicBezTo>
                    <a:pt x="1172" y="8027"/>
                    <a:pt x="1275" y="8161"/>
                    <a:pt x="1419" y="8161"/>
                  </a:cubicBezTo>
                  <a:lnTo>
                    <a:pt x="1440" y="8161"/>
                  </a:lnTo>
                  <a:cubicBezTo>
                    <a:pt x="1574" y="8161"/>
                    <a:pt x="1697" y="8058"/>
                    <a:pt x="1707" y="7914"/>
                  </a:cubicBezTo>
                  <a:cubicBezTo>
                    <a:pt x="1851" y="5312"/>
                    <a:pt x="1471" y="2773"/>
                    <a:pt x="545" y="171"/>
                  </a:cubicBezTo>
                  <a:cubicBezTo>
                    <a:pt x="505" y="67"/>
                    <a:pt x="403"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2"/>
            <p:cNvSpPr/>
            <p:nvPr/>
          </p:nvSpPr>
          <p:spPr>
            <a:xfrm>
              <a:off x="8013888" y="4030465"/>
              <a:ext cx="223414" cy="373092"/>
            </a:xfrm>
            <a:custGeom>
              <a:rect b="b" l="l" r="r" t="t"/>
              <a:pathLst>
                <a:path extrusionOk="0" h="13019" w="7796">
                  <a:moveTo>
                    <a:pt x="4505" y="670"/>
                  </a:moveTo>
                  <a:lnTo>
                    <a:pt x="6057" y="4402"/>
                  </a:lnTo>
                  <a:cubicBezTo>
                    <a:pt x="5821" y="4895"/>
                    <a:pt x="5029" y="6870"/>
                    <a:pt x="5872" y="9389"/>
                  </a:cubicBezTo>
                  <a:cubicBezTo>
                    <a:pt x="5892" y="9440"/>
                    <a:pt x="6283" y="10530"/>
                    <a:pt x="6838" y="11322"/>
                  </a:cubicBezTo>
                  <a:lnTo>
                    <a:pt x="1964" y="12463"/>
                  </a:lnTo>
                  <a:cubicBezTo>
                    <a:pt x="1903" y="12479"/>
                    <a:pt x="1841" y="12487"/>
                    <a:pt x="1779" y="12487"/>
                  </a:cubicBezTo>
                  <a:cubicBezTo>
                    <a:pt x="1718" y="12487"/>
                    <a:pt x="1656" y="12479"/>
                    <a:pt x="1594" y="12463"/>
                  </a:cubicBezTo>
                  <a:cubicBezTo>
                    <a:pt x="1018" y="12340"/>
                    <a:pt x="556" y="11631"/>
                    <a:pt x="607" y="10973"/>
                  </a:cubicBezTo>
                  <a:lnTo>
                    <a:pt x="607" y="10952"/>
                  </a:lnTo>
                  <a:cubicBezTo>
                    <a:pt x="648" y="10520"/>
                    <a:pt x="895" y="10191"/>
                    <a:pt x="1245" y="10057"/>
                  </a:cubicBezTo>
                  <a:lnTo>
                    <a:pt x="4176" y="8309"/>
                  </a:lnTo>
                  <a:lnTo>
                    <a:pt x="2026" y="1595"/>
                  </a:lnTo>
                  <a:lnTo>
                    <a:pt x="4505" y="670"/>
                  </a:lnTo>
                  <a:close/>
                  <a:moveTo>
                    <a:pt x="4793" y="1"/>
                  </a:moveTo>
                  <a:lnTo>
                    <a:pt x="1379" y="1276"/>
                  </a:lnTo>
                  <a:lnTo>
                    <a:pt x="3548" y="8073"/>
                  </a:lnTo>
                  <a:lnTo>
                    <a:pt x="1039" y="9574"/>
                  </a:lnTo>
                  <a:cubicBezTo>
                    <a:pt x="504" y="9780"/>
                    <a:pt x="145" y="10274"/>
                    <a:pt x="83" y="10891"/>
                  </a:cubicBezTo>
                  <a:lnTo>
                    <a:pt x="83" y="10932"/>
                  </a:lnTo>
                  <a:cubicBezTo>
                    <a:pt x="1" y="11867"/>
                    <a:pt x="648" y="12803"/>
                    <a:pt x="1482" y="12988"/>
                  </a:cubicBezTo>
                  <a:cubicBezTo>
                    <a:pt x="1574" y="13009"/>
                    <a:pt x="1677" y="13019"/>
                    <a:pt x="1769" y="13019"/>
                  </a:cubicBezTo>
                  <a:cubicBezTo>
                    <a:pt x="1872" y="13019"/>
                    <a:pt x="1975" y="13009"/>
                    <a:pt x="2078" y="12978"/>
                  </a:cubicBezTo>
                  <a:lnTo>
                    <a:pt x="7795" y="11641"/>
                  </a:lnTo>
                  <a:lnTo>
                    <a:pt x="7496" y="11302"/>
                  </a:lnTo>
                  <a:cubicBezTo>
                    <a:pt x="6880" y="10613"/>
                    <a:pt x="6376" y="9225"/>
                    <a:pt x="6376" y="9225"/>
                  </a:cubicBezTo>
                  <a:cubicBezTo>
                    <a:pt x="5492" y="6592"/>
                    <a:pt x="6561" y="4556"/>
                    <a:pt x="6571" y="4536"/>
                  </a:cubicBezTo>
                  <a:lnTo>
                    <a:pt x="6633" y="4422"/>
                  </a:lnTo>
                  <a:lnTo>
                    <a:pt x="47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2"/>
            <p:cNvSpPr/>
            <p:nvPr/>
          </p:nvSpPr>
          <p:spPr>
            <a:xfrm>
              <a:off x="7370617" y="4271531"/>
              <a:ext cx="223385" cy="373063"/>
            </a:xfrm>
            <a:custGeom>
              <a:rect b="b" l="l" r="r" t="t"/>
              <a:pathLst>
                <a:path extrusionOk="0" h="13018" w="7795">
                  <a:moveTo>
                    <a:pt x="4494" y="679"/>
                  </a:moveTo>
                  <a:lnTo>
                    <a:pt x="6057" y="4412"/>
                  </a:lnTo>
                  <a:cubicBezTo>
                    <a:pt x="5820" y="4905"/>
                    <a:pt x="5029" y="6869"/>
                    <a:pt x="5872" y="9398"/>
                  </a:cubicBezTo>
                  <a:cubicBezTo>
                    <a:pt x="5893" y="9450"/>
                    <a:pt x="6284" y="10540"/>
                    <a:pt x="6839" y="11322"/>
                  </a:cubicBezTo>
                  <a:lnTo>
                    <a:pt x="1954" y="12473"/>
                  </a:lnTo>
                  <a:cubicBezTo>
                    <a:pt x="1898" y="12487"/>
                    <a:pt x="1842" y="12493"/>
                    <a:pt x="1787" y="12493"/>
                  </a:cubicBezTo>
                  <a:cubicBezTo>
                    <a:pt x="1719" y="12493"/>
                    <a:pt x="1652" y="12485"/>
                    <a:pt x="1584" y="12473"/>
                  </a:cubicBezTo>
                  <a:cubicBezTo>
                    <a:pt x="1019" y="12350"/>
                    <a:pt x="556" y="11640"/>
                    <a:pt x="608" y="10982"/>
                  </a:cubicBezTo>
                  <a:lnTo>
                    <a:pt x="608" y="10951"/>
                  </a:lnTo>
                  <a:cubicBezTo>
                    <a:pt x="649" y="10529"/>
                    <a:pt x="885" y="10191"/>
                    <a:pt x="1245" y="10056"/>
                  </a:cubicBezTo>
                  <a:lnTo>
                    <a:pt x="4175" y="8319"/>
                  </a:lnTo>
                  <a:lnTo>
                    <a:pt x="2027" y="1604"/>
                  </a:lnTo>
                  <a:lnTo>
                    <a:pt x="4494" y="679"/>
                  </a:lnTo>
                  <a:close/>
                  <a:moveTo>
                    <a:pt x="4792" y="0"/>
                  </a:moveTo>
                  <a:lnTo>
                    <a:pt x="1378" y="1286"/>
                  </a:lnTo>
                  <a:lnTo>
                    <a:pt x="3538" y="8082"/>
                  </a:lnTo>
                  <a:lnTo>
                    <a:pt x="1039" y="9574"/>
                  </a:lnTo>
                  <a:cubicBezTo>
                    <a:pt x="505" y="9779"/>
                    <a:pt x="144" y="10273"/>
                    <a:pt x="83" y="10900"/>
                  </a:cubicBezTo>
                  <a:lnTo>
                    <a:pt x="83" y="10941"/>
                  </a:lnTo>
                  <a:cubicBezTo>
                    <a:pt x="1" y="11856"/>
                    <a:pt x="659" y="12812"/>
                    <a:pt x="1481" y="12987"/>
                  </a:cubicBezTo>
                  <a:cubicBezTo>
                    <a:pt x="1574" y="13008"/>
                    <a:pt x="1677" y="13018"/>
                    <a:pt x="1769" y="13018"/>
                  </a:cubicBezTo>
                  <a:cubicBezTo>
                    <a:pt x="1872" y="13018"/>
                    <a:pt x="1975" y="13008"/>
                    <a:pt x="2078" y="12987"/>
                  </a:cubicBezTo>
                  <a:lnTo>
                    <a:pt x="7795" y="11640"/>
                  </a:lnTo>
                  <a:lnTo>
                    <a:pt x="7497" y="11311"/>
                  </a:lnTo>
                  <a:cubicBezTo>
                    <a:pt x="6880" y="10622"/>
                    <a:pt x="6376" y="9234"/>
                    <a:pt x="6376" y="9224"/>
                  </a:cubicBezTo>
                  <a:cubicBezTo>
                    <a:pt x="5491" y="6592"/>
                    <a:pt x="6561" y="4566"/>
                    <a:pt x="6572" y="4545"/>
                  </a:cubicBezTo>
                  <a:lnTo>
                    <a:pt x="6633" y="4432"/>
                  </a:lnTo>
                  <a:lnTo>
                    <a:pt x="4792"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2"/>
            <p:cNvSpPr/>
            <p:nvPr/>
          </p:nvSpPr>
          <p:spPr>
            <a:xfrm>
              <a:off x="7433090" y="3074051"/>
              <a:ext cx="825422" cy="1135038"/>
            </a:xfrm>
            <a:custGeom>
              <a:rect b="b" l="l" r="r" t="t"/>
              <a:pathLst>
                <a:path extrusionOk="0" h="39607" w="28803">
                  <a:moveTo>
                    <a:pt x="19274" y="0"/>
                  </a:moveTo>
                  <a:cubicBezTo>
                    <a:pt x="19242" y="0"/>
                    <a:pt x="19209" y="6"/>
                    <a:pt x="19178" y="18"/>
                  </a:cubicBezTo>
                  <a:lnTo>
                    <a:pt x="7568" y="4368"/>
                  </a:lnTo>
                  <a:cubicBezTo>
                    <a:pt x="7120" y="4002"/>
                    <a:pt x="5538" y="2825"/>
                    <a:pt x="3781" y="2825"/>
                  </a:cubicBezTo>
                  <a:cubicBezTo>
                    <a:pt x="3362" y="2825"/>
                    <a:pt x="2934" y="2891"/>
                    <a:pt x="2509" y="3052"/>
                  </a:cubicBezTo>
                  <a:cubicBezTo>
                    <a:pt x="0" y="3998"/>
                    <a:pt x="237" y="7195"/>
                    <a:pt x="237" y="7226"/>
                  </a:cubicBezTo>
                  <a:cubicBezTo>
                    <a:pt x="246" y="7359"/>
                    <a:pt x="361" y="7465"/>
                    <a:pt x="491" y="7465"/>
                  </a:cubicBezTo>
                  <a:cubicBezTo>
                    <a:pt x="502" y="7465"/>
                    <a:pt x="514" y="7464"/>
                    <a:pt x="525" y="7462"/>
                  </a:cubicBezTo>
                  <a:cubicBezTo>
                    <a:pt x="669" y="7453"/>
                    <a:pt x="772" y="7329"/>
                    <a:pt x="761" y="7185"/>
                  </a:cubicBezTo>
                  <a:cubicBezTo>
                    <a:pt x="761" y="7154"/>
                    <a:pt x="556" y="4347"/>
                    <a:pt x="2694" y="3545"/>
                  </a:cubicBezTo>
                  <a:cubicBezTo>
                    <a:pt x="3050" y="3412"/>
                    <a:pt x="3413" y="3356"/>
                    <a:pt x="3770" y="3356"/>
                  </a:cubicBezTo>
                  <a:cubicBezTo>
                    <a:pt x="5610" y="3356"/>
                    <a:pt x="7317" y="4844"/>
                    <a:pt x="7342" y="4861"/>
                  </a:cubicBezTo>
                  <a:cubicBezTo>
                    <a:pt x="7390" y="4908"/>
                    <a:pt x="7450" y="4933"/>
                    <a:pt x="7512" y="4933"/>
                  </a:cubicBezTo>
                  <a:cubicBezTo>
                    <a:pt x="7545" y="4933"/>
                    <a:pt x="7578" y="4927"/>
                    <a:pt x="7610" y="4912"/>
                  </a:cubicBezTo>
                  <a:lnTo>
                    <a:pt x="19116" y="594"/>
                  </a:lnTo>
                  <a:cubicBezTo>
                    <a:pt x="20124" y="3134"/>
                    <a:pt x="21553" y="5376"/>
                    <a:pt x="22921" y="7545"/>
                  </a:cubicBezTo>
                  <a:cubicBezTo>
                    <a:pt x="24699" y="10342"/>
                    <a:pt x="26540" y="13241"/>
                    <a:pt x="27548" y="16840"/>
                  </a:cubicBezTo>
                  <a:cubicBezTo>
                    <a:pt x="28545" y="20357"/>
                    <a:pt x="25995" y="22907"/>
                    <a:pt x="24843" y="23832"/>
                  </a:cubicBezTo>
                  <a:cubicBezTo>
                    <a:pt x="23219" y="25169"/>
                    <a:pt x="21265" y="26085"/>
                    <a:pt x="19363" y="26979"/>
                  </a:cubicBezTo>
                  <a:cubicBezTo>
                    <a:pt x="19064" y="27123"/>
                    <a:pt x="18756" y="27267"/>
                    <a:pt x="18458" y="27411"/>
                  </a:cubicBezTo>
                  <a:cubicBezTo>
                    <a:pt x="14139" y="29478"/>
                    <a:pt x="8823" y="32511"/>
                    <a:pt x="6078" y="37643"/>
                  </a:cubicBezTo>
                  <a:lnTo>
                    <a:pt x="6047" y="37704"/>
                  </a:lnTo>
                  <a:cubicBezTo>
                    <a:pt x="5852" y="38074"/>
                    <a:pt x="5481" y="38763"/>
                    <a:pt x="4586" y="39103"/>
                  </a:cubicBezTo>
                  <a:cubicBezTo>
                    <a:pt x="4453" y="39154"/>
                    <a:pt x="4381" y="39308"/>
                    <a:pt x="4433" y="39442"/>
                  </a:cubicBezTo>
                  <a:cubicBezTo>
                    <a:pt x="4474" y="39544"/>
                    <a:pt x="4577" y="39606"/>
                    <a:pt x="4679" y="39606"/>
                  </a:cubicBezTo>
                  <a:cubicBezTo>
                    <a:pt x="4710" y="39606"/>
                    <a:pt x="4741" y="39606"/>
                    <a:pt x="4772" y="39596"/>
                  </a:cubicBezTo>
                  <a:cubicBezTo>
                    <a:pt x="5862" y="39185"/>
                    <a:pt x="6293" y="38352"/>
                    <a:pt x="6510" y="37951"/>
                  </a:cubicBezTo>
                  <a:lnTo>
                    <a:pt x="6540" y="37889"/>
                  </a:lnTo>
                  <a:cubicBezTo>
                    <a:pt x="9214" y="32892"/>
                    <a:pt x="14437" y="29920"/>
                    <a:pt x="18684" y="27884"/>
                  </a:cubicBezTo>
                  <a:cubicBezTo>
                    <a:pt x="18993" y="27740"/>
                    <a:pt x="19291" y="27596"/>
                    <a:pt x="19589" y="27463"/>
                  </a:cubicBezTo>
                  <a:cubicBezTo>
                    <a:pt x="21512" y="26547"/>
                    <a:pt x="23506" y="25612"/>
                    <a:pt x="25183" y="24244"/>
                  </a:cubicBezTo>
                  <a:cubicBezTo>
                    <a:pt x="27733" y="22167"/>
                    <a:pt x="28802" y="19339"/>
                    <a:pt x="28062" y="16696"/>
                  </a:cubicBezTo>
                  <a:cubicBezTo>
                    <a:pt x="27023" y="13026"/>
                    <a:pt x="25162" y="10095"/>
                    <a:pt x="23373" y="7268"/>
                  </a:cubicBezTo>
                  <a:cubicBezTo>
                    <a:pt x="21902" y="4944"/>
                    <a:pt x="20504" y="2753"/>
                    <a:pt x="19517" y="162"/>
                  </a:cubicBezTo>
                  <a:cubicBezTo>
                    <a:pt x="19478" y="60"/>
                    <a:pt x="19379" y="0"/>
                    <a:pt x="19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2"/>
            <p:cNvSpPr/>
            <p:nvPr/>
          </p:nvSpPr>
          <p:spPr>
            <a:xfrm>
              <a:off x="7175260" y="3887378"/>
              <a:ext cx="1229693" cy="479956"/>
            </a:xfrm>
            <a:custGeom>
              <a:rect b="b" l="l" r="r" t="t"/>
              <a:pathLst>
                <a:path extrusionOk="0" h="16748" w="42910">
                  <a:moveTo>
                    <a:pt x="42619" y="1"/>
                  </a:moveTo>
                  <a:cubicBezTo>
                    <a:pt x="42566" y="1"/>
                    <a:pt x="42513" y="17"/>
                    <a:pt x="42468" y="48"/>
                  </a:cubicBezTo>
                  <a:cubicBezTo>
                    <a:pt x="41830" y="377"/>
                    <a:pt x="27537" y="5611"/>
                    <a:pt x="19846" y="8418"/>
                  </a:cubicBezTo>
                  <a:cubicBezTo>
                    <a:pt x="15681" y="9940"/>
                    <a:pt x="13676" y="10681"/>
                    <a:pt x="13574" y="10722"/>
                  </a:cubicBezTo>
                  <a:cubicBezTo>
                    <a:pt x="9183" y="12685"/>
                    <a:pt x="4689" y="14536"/>
                    <a:pt x="206" y="16233"/>
                  </a:cubicBezTo>
                  <a:cubicBezTo>
                    <a:pt x="72" y="16284"/>
                    <a:pt x="1" y="16439"/>
                    <a:pt x="52" y="16572"/>
                  </a:cubicBezTo>
                  <a:cubicBezTo>
                    <a:pt x="93" y="16675"/>
                    <a:pt x="196" y="16747"/>
                    <a:pt x="298" y="16747"/>
                  </a:cubicBezTo>
                  <a:cubicBezTo>
                    <a:pt x="330" y="16747"/>
                    <a:pt x="360" y="16737"/>
                    <a:pt x="391" y="16727"/>
                  </a:cubicBezTo>
                  <a:cubicBezTo>
                    <a:pt x="4884" y="15030"/>
                    <a:pt x="9388" y="13169"/>
                    <a:pt x="13779" y="11205"/>
                  </a:cubicBezTo>
                  <a:cubicBezTo>
                    <a:pt x="13913" y="11154"/>
                    <a:pt x="16607" y="10166"/>
                    <a:pt x="20020" y="8922"/>
                  </a:cubicBezTo>
                  <a:cubicBezTo>
                    <a:pt x="39311" y="1858"/>
                    <a:pt x="42642" y="604"/>
                    <a:pt x="42797" y="460"/>
                  </a:cubicBezTo>
                  <a:cubicBezTo>
                    <a:pt x="42900" y="357"/>
                    <a:pt x="42909" y="192"/>
                    <a:pt x="42807" y="79"/>
                  </a:cubicBezTo>
                  <a:cubicBezTo>
                    <a:pt x="42755" y="27"/>
                    <a:pt x="42687" y="1"/>
                    <a:pt x="426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2"/>
            <p:cNvSpPr/>
            <p:nvPr/>
          </p:nvSpPr>
          <p:spPr>
            <a:xfrm>
              <a:off x="8226927" y="3611063"/>
              <a:ext cx="146182" cy="303340"/>
            </a:xfrm>
            <a:custGeom>
              <a:rect b="b" l="l" r="r" t="t"/>
              <a:pathLst>
                <a:path extrusionOk="0" h="10585" w="5101">
                  <a:moveTo>
                    <a:pt x="305" y="1"/>
                  </a:moveTo>
                  <a:cubicBezTo>
                    <a:pt x="269" y="1"/>
                    <a:pt x="232" y="8"/>
                    <a:pt x="197" y="25"/>
                  </a:cubicBezTo>
                  <a:cubicBezTo>
                    <a:pt x="62" y="76"/>
                    <a:pt x="1" y="230"/>
                    <a:pt x="62" y="363"/>
                  </a:cubicBezTo>
                  <a:cubicBezTo>
                    <a:pt x="1184" y="3027"/>
                    <a:pt x="3353" y="7901"/>
                    <a:pt x="4556" y="10440"/>
                  </a:cubicBezTo>
                  <a:cubicBezTo>
                    <a:pt x="4607" y="10533"/>
                    <a:pt x="4700" y="10584"/>
                    <a:pt x="4803" y="10584"/>
                  </a:cubicBezTo>
                  <a:cubicBezTo>
                    <a:pt x="4834" y="10584"/>
                    <a:pt x="4875" y="10584"/>
                    <a:pt x="4916" y="10564"/>
                  </a:cubicBezTo>
                  <a:cubicBezTo>
                    <a:pt x="5039" y="10502"/>
                    <a:pt x="5101" y="10338"/>
                    <a:pt x="5039" y="10214"/>
                  </a:cubicBezTo>
                  <a:cubicBezTo>
                    <a:pt x="3826" y="7685"/>
                    <a:pt x="1667" y="2821"/>
                    <a:pt x="546" y="158"/>
                  </a:cubicBezTo>
                  <a:cubicBezTo>
                    <a:pt x="501" y="60"/>
                    <a:pt x="405"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2"/>
            <p:cNvSpPr/>
            <p:nvPr/>
          </p:nvSpPr>
          <p:spPr>
            <a:xfrm>
              <a:off x="7939322" y="3867232"/>
              <a:ext cx="65769" cy="180943"/>
            </a:xfrm>
            <a:custGeom>
              <a:rect b="b" l="l" r="r" t="t"/>
              <a:pathLst>
                <a:path extrusionOk="0" h="6314" w="2295">
                  <a:moveTo>
                    <a:pt x="293" y="0"/>
                  </a:moveTo>
                  <a:cubicBezTo>
                    <a:pt x="268" y="0"/>
                    <a:pt x="243" y="4"/>
                    <a:pt x="217" y="11"/>
                  </a:cubicBezTo>
                  <a:cubicBezTo>
                    <a:pt x="83" y="62"/>
                    <a:pt x="1" y="206"/>
                    <a:pt x="42" y="350"/>
                  </a:cubicBezTo>
                  <a:cubicBezTo>
                    <a:pt x="659" y="2283"/>
                    <a:pt x="1214" y="4165"/>
                    <a:pt x="1749" y="6119"/>
                  </a:cubicBezTo>
                  <a:cubicBezTo>
                    <a:pt x="1780" y="6232"/>
                    <a:pt x="1883" y="6314"/>
                    <a:pt x="2006" y="6314"/>
                  </a:cubicBezTo>
                  <a:cubicBezTo>
                    <a:pt x="2027" y="6314"/>
                    <a:pt x="2048" y="6314"/>
                    <a:pt x="2078" y="6304"/>
                  </a:cubicBezTo>
                  <a:cubicBezTo>
                    <a:pt x="2212" y="6263"/>
                    <a:pt x="2294" y="6119"/>
                    <a:pt x="2253" y="5975"/>
                  </a:cubicBezTo>
                  <a:cubicBezTo>
                    <a:pt x="1719" y="4021"/>
                    <a:pt x="1163" y="2129"/>
                    <a:pt x="546" y="185"/>
                  </a:cubicBezTo>
                  <a:cubicBezTo>
                    <a:pt x="512" y="75"/>
                    <a:pt x="409" y="0"/>
                    <a:pt x="29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2"/>
            <p:cNvSpPr/>
            <p:nvPr/>
          </p:nvSpPr>
          <p:spPr>
            <a:xfrm>
              <a:off x="7804088" y="3943547"/>
              <a:ext cx="58977" cy="157989"/>
            </a:xfrm>
            <a:custGeom>
              <a:rect b="b" l="l" r="r" t="t"/>
              <a:pathLst>
                <a:path extrusionOk="0" h="5513" w="2058">
                  <a:moveTo>
                    <a:pt x="291" y="0"/>
                  </a:moveTo>
                  <a:cubicBezTo>
                    <a:pt x="267" y="0"/>
                    <a:pt x="241" y="3"/>
                    <a:pt x="216" y="11"/>
                  </a:cubicBezTo>
                  <a:cubicBezTo>
                    <a:pt x="83" y="63"/>
                    <a:pt x="1" y="206"/>
                    <a:pt x="52" y="350"/>
                  </a:cubicBezTo>
                  <a:cubicBezTo>
                    <a:pt x="648" y="2263"/>
                    <a:pt x="977" y="3374"/>
                    <a:pt x="1512" y="5317"/>
                  </a:cubicBezTo>
                  <a:cubicBezTo>
                    <a:pt x="1543" y="5430"/>
                    <a:pt x="1656" y="5512"/>
                    <a:pt x="1769" y="5512"/>
                  </a:cubicBezTo>
                  <a:cubicBezTo>
                    <a:pt x="1790" y="5512"/>
                    <a:pt x="1810" y="5502"/>
                    <a:pt x="1841" y="5502"/>
                  </a:cubicBezTo>
                  <a:cubicBezTo>
                    <a:pt x="1975" y="5461"/>
                    <a:pt x="2057" y="5317"/>
                    <a:pt x="2026" y="5173"/>
                  </a:cubicBezTo>
                  <a:cubicBezTo>
                    <a:pt x="1491" y="3230"/>
                    <a:pt x="1162" y="2108"/>
                    <a:pt x="545" y="186"/>
                  </a:cubicBezTo>
                  <a:cubicBezTo>
                    <a:pt x="511" y="75"/>
                    <a:pt x="408" y="0"/>
                    <a:pt x="29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2"/>
            <p:cNvSpPr/>
            <p:nvPr/>
          </p:nvSpPr>
          <p:spPr>
            <a:xfrm>
              <a:off x="7095707" y="3933832"/>
              <a:ext cx="327097" cy="338015"/>
            </a:xfrm>
            <a:custGeom>
              <a:rect b="b" l="l" r="r" t="t"/>
              <a:pathLst>
                <a:path extrusionOk="0" h="11795" w="11414">
                  <a:moveTo>
                    <a:pt x="4273" y="1"/>
                  </a:moveTo>
                  <a:cubicBezTo>
                    <a:pt x="3554" y="1"/>
                    <a:pt x="2854" y="288"/>
                    <a:pt x="2345" y="638"/>
                  </a:cubicBezTo>
                  <a:cubicBezTo>
                    <a:pt x="1481" y="1234"/>
                    <a:pt x="853" y="1903"/>
                    <a:pt x="62" y="3105"/>
                  </a:cubicBezTo>
                  <a:cubicBezTo>
                    <a:pt x="0" y="3188"/>
                    <a:pt x="31" y="3291"/>
                    <a:pt x="103" y="3342"/>
                  </a:cubicBezTo>
                  <a:cubicBezTo>
                    <a:pt x="136" y="3367"/>
                    <a:pt x="173" y="3378"/>
                    <a:pt x="209" y="3378"/>
                  </a:cubicBezTo>
                  <a:cubicBezTo>
                    <a:pt x="265" y="3378"/>
                    <a:pt x="318" y="3351"/>
                    <a:pt x="350" y="3301"/>
                  </a:cubicBezTo>
                  <a:cubicBezTo>
                    <a:pt x="1121" y="2139"/>
                    <a:pt x="1717" y="1491"/>
                    <a:pt x="2550" y="926"/>
                  </a:cubicBezTo>
                  <a:cubicBezTo>
                    <a:pt x="3003" y="614"/>
                    <a:pt x="3630" y="352"/>
                    <a:pt x="4272" y="352"/>
                  </a:cubicBezTo>
                  <a:cubicBezTo>
                    <a:pt x="4564" y="352"/>
                    <a:pt x="4859" y="406"/>
                    <a:pt x="5142" y="535"/>
                  </a:cubicBezTo>
                  <a:cubicBezTo>
                    <a:pt x="5368" y="638"/>
                    <a:pt x="5532" y="772"/>
                    <a:pt x="5624" y="936"/>
                  </a:cubicBezTo>
                  <a:cubicBezTo>
                    <a:pt x="5820" y="1255"/>
                    <a:pt x="5748" y="1677"/>
                    <a:pt x="5666" y="2088"/>
                  </a:cubicBezTo>
                  <a:lnTo>
                    <a:pt x="5656" y="2159"/>
                  </a:lnTo>
                  <a:cubicBezTo>
                    <a:pt x="5316" y="4134"/>
                    <a:pt x="5645" y="6180"/>
                    <a:pt x="6581" y="7949"/>
                  </a:cubicBezTo>
                  <a:cubicBezTo>
                    <a:pt x="7619" y="9903"/>
                    <a:pt x="9635" y="11105"/>
                    <a:pt x="11136" y="11774"/>
                  </a:cubicBezTo>
                  <a:cubicBezTo>
                    <a:pt x="11156" y="11784"/>
                    <a:pt x="11188" y="11795"/>
                    <a:pt x="11208" y="11795"/>
                  </a:cubicBezTo>
                  <a:cubicBezTo>
                    <a:pt x="11280" y="11795"/>
                    <a:pt x="11342" y="11754"/>
                    <a:pt x="11373" y="11692"/>
                  </a:cubicBezTo>
                  <a:cubicBezTo>
                    <a:pt x="11414" y="11599"/>
                    <a:pt x="11373" y="11496"/>
                    <a:pt x="11280" y="11455"/>
                  </a:cubicBezTo>
                  <a:cubicBezTo>
                    <a:pt x="9820" y="10808"/>
                    <a:pt x="7877" y="9645"/>
                    <a:pt x="6890" y="7784"/>
                  </a:cubicBezTo>
                  <a:cubicBezTo>
                    <a:pt x="5985" y="6087"/>
                    <a:pt x="5676" y="4113"/>
                    <a:pt x="6005" y="2221"/>
                  </a:cubicBezTo>
                  <a:lnTo>
                    <a:pt x="6015" y="2139"/>
                  </a:lnTo>
                  <a:cubicBezTo>
                    <a:pt x="6097" y="1697"/>
                    <a:pt x="6190" y="1183"/>
                    <a:pt x="5933" y="751"/>
                  </a:cubicBezTo>
                  <a:cubicBezTo>
                    <a:pt x="5800" y="535"/>
                    <a:pt x="5583" y="350"/>
                    <a:pt x="5286" y="216"/>
                  </a:cubicBezTo>
                  <a:cubicBezTo>
                    <a:pt x="4956" y="65"/>
                    <a:pt x="461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2"/>
            <p:cNvSpPr/>
            <p:nvPr/>
          </p:nvSpPr>
          <p:spPr>
            <a:xfrm>
              <a:off x="7355285" y="3698010"/>
              <a:ext cx="238717" cy="119158"/>
            </a:xfrm>
            <a:custGeom>
              <a:rect b="b" l="l" r="r" t="t"/>
              <a:pathLst>
                <a:path extrusionOk="0" h="4158" w="8330">
                  <a:moveTo>
                    <a:pt x="3901" y="351"/>
                  </a:moveTo>
                  <a:cubicBezTo>
                    <a:pt x="5211" y="351"/>
                    <a:pt x="6693" y="1018"/>
                    <a:pt x="7600" y="2039"/>
                  </a:cubicBezTo>
                  <a:cubicBezTo>
                    <a:pt x="7877" y="2368"/>
                    <a:pt x="7960" y="2749"/>
                    <a:pt x="7826" y="3119"/>
                  </a:cubicBezTo>
                  <a:cubicBezTo>
                    <a:pt x="7692" y="3469"/>
                    <a:pt x="7384" y="3746"/>
                    <a:pt x="7065" y="3798"/>
                  </a:cubicBezTo>
                  <a:cubicBezTo>
                    <a:pt x="7033" y="3804"/>
                    <a:pt x="6998" y="3809"/>
                    <a:pt x="6959" y="3809"/>
                  </a:cubicBezTo>
                  <a:cubicBezTo>
                    <a:pt x="6826" y="3809"/>
                    <a:pt x="6662" y="3757"/>
                    <a:pt x="6510" y="3581"/>
                  </a:cubicBezTo>
                  <a:cubicBezTo>
                    <a:pt x="5574" y="2523"/>
                    <a:pt x="4176" y="1906"/>
                    <a:pt x="2767" y="1906"/>
                  </a:cubicBezTo>
                  <a:cubicBezTo>
                    <a:pt x="2582" y="1906"/>
                    <a:pt x="2407" y="1916"/>
                    <a:pt x="2233" y="1936"/>
                  </a:cubicBezTo>
                  <a:cubicBezTo>
                    <a:pt x="1749" y="1998"/>
                    <a:pt x="1070" y="2121"/>
                    <a:pt x="505" y="2584"/>
                  </a:cubicBezTo>
                  <a:cubicBezTo>
                    <a:pt x="536" y="2029"/>
                    <a:pt x="916" y="1504"/>
                    <a:pt x="1194" y="1278"/>
                  </a:cubicBezTo>
                  <a:cubicBezTo>
                    <a:pt x="2037" y="569"/>
                    <a:pt x="2921" y="414"/>
                    <a:pt x="3600" y="363"/>
                  </a:cubicBezTo>
                  <a:cubicBezTo>
                    <a:pt x="3699" y="355"/>
                    <a:pt x="3799" y="351"/>
                    <a:pt x="3901" y="351"/>
                  </a:cubicBezTo>
                  <a:close/>
                  <a:moveTo>
                    <a:pt x="3897" y="0"/>
                  </a:moveTo>
                  <a:cubicBezTo>
                    <a:pt x="3786" y="0"/>
                    <a:pt x="3677" y="5"/>
                    <a:pt x="3569" y="14"/>
                  </a:cubicBezTo>
                  <a:cubicBezTo>
                    <a:pt x="3147" y="44"/>
                    <a:pt x="2006" y="137"/>
                    <a:pt x="967" y="1011"/>
                  </a:cubicBezTo>
                  <a:cubicBezTo>
                    <a:pt x="556" y="1350"/>
                    <a:pt x="1" y="2173"/>
                    <a:pt x="176" y="2996"/>
                  </a:cubicBezTo>
                  <a:cubicBezTo>
                    <a:pt x="197" y="3067"/>
                    <a:pt x="238" y="3119"/>
                    <a:pt x="299" y="3129"/>
                  </a:cubicBezTo>
                  <a:cubicBezTo>
                    <a:pt x="319" y="3134"/>
                    <a:pt x="337" y="3137"/>
                    <a:pt x="355" y="3137"/>
                  </a:cubicBezTo>
                  <a:cubicBezTo>
                    <a:pt x="403" y="3137"/>
                    <a:pt x="447" y="3118"/>
                    <a:pt x="485" y="3088"/>
                  </a:cubicBezTo>
                  <a:cubicBezTo>
                    <a:pt x="1019" y="2491"/>
                    <a:pt x="1760" y="2347"/>
                    <a:pt x="2263" y="2286"/>
                  </a:cubicBezTo>
                  <a:cubicBezTo>
                    <a:pt x="2428" y="2267"/>
                    <a:pt x="2594" y="2258"/>
                    <a:pt x="2759" y="2258"/>
                  </a:cubicBezTo>
                  <a:cubicBezTo>
                    <a:pt x="4076" y="2258"/>
                    <a:pt x="5374" y="2830"/>
                    <a:pt x="6243" y="3808"/>
                  </a:cubicBezTo>
                  <a:cubicBezTo>
                    <a:pt x="6438" y="4034"/>
                    <a:pt x="6685" y="4157"/>
                    <a:pt x="6963" y="4157"/>
                  </a:cubicBezTo>
                  <a:cubicBezTo>
                    <a:pt x="7014" y="4157"/>
                    <a:pt x="7075" y="4157"/>
                    <a:pt x="7127" y="4147"/>
                  </a:cubicBezTo>
                  <a:cubicBezTo>
                    <a:pt x="7569" y="4075"/>
                    <a:pt x="7980" y="3705"/>
                    <a:pt x="8155" y="3242"/>
                  </a:cubicBezTo>
                  <a:cubicBezTo>
                    <a:pt x="8330" y="2749"/>
                    <a:pt x="8227" y="2245"/>
                    <a:pt x="7867" y="1813"/>
                  </a:cubicBezTo>
                  <a:cubicBezTo>
                    <a:pt x="6895" y="717"/>
                    <a:pt x="5303" y="0"/>
                    <a:pt x="38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2"/>
            <p:cNvSpPr/>
            <p:nvPr/>
          </p:nvSpPr>
          <p:spPr>
            <a:xfrm>
              <a:off x="7424235" y="3574955"/>
              <a:ext cx="238717" cy="107552"/>
            </a:xfrm>
            <a:custGeom>
              <a:rect b="b" l="l" r="r" t="t"/>
              <a:pathLst>
                <a:path extrusionOk="0" h="3753" w="8330">
                  <a:moveTo>
                    <a:pt x="4183" y="350"/>
                  </a:moveTo>
                  <a:cubicBezTo>
                    <a:pt x="5345" y="350"/>
                    <a:pt x="6617" y="792"/>
                    <a:pt x="7507" y="1552"/>
                  </a:cubicBezTo>
                  <a:cubicBezTo>
                    <a:pt x="7826" y="1840"/>
                    <a:pt x="7960" y="2210"/>
                    <a:pt x="7877" y="2590"/>
                  </a:cubicBezTo>
                  <a:cubicBezTo>
                    <a:pt x="7795" y="2950"/>
                    <a:pt x="7528" y="3269"/>
                    <a:pt x="7230" y="3362"/>
                  </a:cubicBezTo>
                  <a:cubicBezTo>
                    <a:pt x="7178" y="3380"/>
                    <a:pt x="7115" y="3393"/>
                    <a:pt x="7046" y="3393"/>
                  </a:cubicBezTo>
                  <a:cubicBezTo>
                    <a:pt x="6924" y="3393"/>
                    <a:pt x="6782" y="3352"/>
                    <a:pt x="6644" y="3228"/>
                  </a:cubicBezTo>
                  <a:cubicBezTo>
                    <a:pt x="5749" y="2457"/>
                    <a:pt x="4566" y="2045"/>
                    <a:pt x="3384" y="2045"/>
                  </a:cubicBezTo>
                  <a:cubicBezTo>
                    <a:pt x="2983" y="2045"/>
                    <a:pt x="2572" y="2096"/>
                    <a:pt x="2171" y="2199"/>
                  </a:cubicBezTo>
                  <a:cubicBezTo>
                    <a:pt x="1708" y="2313"/>
                    <a:pt x="1060" y="2539"/>
                    <a:pt x="556" y="3074"/>
                  </a:cubicBezTo>
                  <a:cubicBezTo>
                    <a:pt x="515" y="2518"/>
                    <a:pt x="814" y="1953"/>
                    <a:pt x="1060" y="1685"/>
                  </a:cubicBezTo>
                  <a:cubicBezTo>
                    <a:pt x="1801" y="863"/>
                    <a:pt x="2654" y="595"/>
                    <a:pt x="3312" y="441"/>
                  </a:cubicBezTo>
                  <a:cubicBezTo>
                    <a:pt x="3589" y="380"/>
                    <a:pt x="3883" y="350"/>
                    <a:pt x="4183" y="350"/>
                  </a:cubicBezTo>
                  <a:close/>
                  <a:moveTo>
                    <a:pt x="4187" y="0"/>
                  </a:moveTo>
                  <a:cubicBezTo>
                    <a:pt x="3860" y="0"/>
                    <a:pt x="3542" y="33"/>
                    <a:pt x="3240" y="102"/>
                  </a:cubicBezTo>
                  <a:cubicBezTo>
                    <a:pt x="2818" y="195"/>
                    <a:pt x="1708" y="441"/>
                    <a:pt x="803" y="1449"/>
                  </a:cubicBezTo>
                  <a:cubicBezTo>
                    <a:pt x="433" y="1850"/>
                    <a:pt x="1" y="2734"/>
                    <a:pt x="289" y="3526"/>
                  </a:cubicBezTo>
                  <a:cubicBezTo>
                    <a:pt x="309" y="3598"/>
                    <a:pt x="371" y="3639"/>
                    <a:pt x="433" y="3650"/>
                  </a:cubicBezTo>
                  <a:cubicBezTo>
                    <a:pt x="495" y="3650"/>
                    <a:pt x="567" y="3629"/>
                    <a:pt x="597" y="3567"/>
                  </a:cubicBezTo>
                  <a:cubicBezTo>
                    <a:pt x="1060" y="2909"/>
                    <a:pt x="1770" y="2662"/>
                    <a:pt x="2263" y="2539"/>
                  </a:cubicBezTo>
                  <a:cubicBezTo>
                    <a:pt x="2634" y="2444"/>
                    <a:pt x="3014" y="2398"/>
                    <a:pt x="3393" y="2398"/>
                  </a:cubicBezTo>
                  <a:cubicBezTo>
                    <a:pt x="4488" y="2398"/>
                    <a:pt x="5577" y="2783"/>
                    <a:pt x="6417" y="3485"/>
                  </a:cubicBezTo>
                  <a:cubicBezTo>
                    <a:pt x="6602" y="3659"/>
                    <a:pt x="6819" y="3752"/>
                    <a:pt x="7045" y="3752"/>
                  </a:cubicBezTo>
                  <a:cubicBezTo>
                    <a:pt x="7137" y="3752"/>
                    <a:pt x="7240" y="3732"/>
                    <a:pt x="7333" y="3701"/>
                  </a:cubicBezTo>
                  <a:cubicBezTo>
                    <a:pt x="7754" y="3567"/>
                    <a:pt x="8114" y="3145"/>
                    <a:pt x="8217" y="2662"/>
                  </a:cubicBezTo>
                  <a:cubicBezTo>
                    <a:pt x="8330" y="2148"/>
                    <a:pt x="8165" y="1665"/>
                    <a:pt x="7744" y="1285"/>
                  </a:cubicBezTo>
                  <a:cubicBezTo>
                    <a:pt x="6791" y="478"/>
                    <a:pt x="5431" y="0"/>
                    <a:pt x="41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2"/>
            <p:cNvSpPr/>
            <p:nvPr/>
          </p:nvSpPr>
          <p:spPr>
            <a:xfrm>
              <a:off x="7459311" y="3443933"/>
              <a:ext cx="233415" cy="121279"/>
            </a:xfrm>
            <a:custGeom>
              <a:rect b="b" l="l" r="r" t="t"/>
              <a:pathLst>
                <a:path extrusionOk="0" h="4232" w="8145">
                  <a:moveTo>
                    <a:pt x="4525" y="355"/>
                  </a:moveTo>
                  <a:cubicBezTo>
                    <a:pt x="5471" y="355"/>
                    <a:pt x="6458" y="602"/>
                    <a:pt x="7240" y="1085"/>
                  </a:cubicBezTo>
                  <a:cubicBezTo>
                    <a:pt x="7599" y="1321"/>
                    <a:pt x="7785" y="1661"/>
                    <a:pt x="7764" y="2052"/>
                  </a:cubicBezTo>
                  <a:cubicBezTo>
                    <a:pt x="7743" y="2422"/>
                    <a:pt x="7528" y="2782"/>
                    <a:pt x="7240" y="2926"/>
                  </a:cubicBezTo>
                  <a:cubicBezTo>
                    <a:pt x="7173" y="2956"/>
                    <a:pt x="7085" y="2985"/>
                    <a:pt x="6983" y="2985"/>
                  </a:cubicBezTo>
                  <a:cubicBezTo>
                    <a:pt x="6882" y="2985"/>
                    <a:pt x="6767" y="2957"/>
                    <a:pt x="6644" y="2875"/>
                  </a:cubicBezTo>
                  <a:cubicBezTo>
                    <a:pt x="5855" y="2391"/>
                    <a:pt x="4935" y="2143"/>
                    <a:pt x="4014" y="2143"/>
                  </a:cubicBezTo>
                  <a:cubicBezTo>
                    <a:pt x="3350" y="2143"/>
                    <a:pt x="2684" y="2272"/>
                    <a:pt x="2067" y="2535"/>
                  </a:cubicBezTo>
                  <a:cubicBezTo>
                    <a:pt x="1626" y="2731"/>
                    <a:pt x="1009" y="3039"/>
                    <a:pt x="597" y="3645"/>
                  </a:cubicBezTo>
                  <a:cubicBezTo>
                    <a:pt x="474" y="3111"/>
                    <a:pt x="690" y="2504"/>
                    <a:pt x="885" y="2196"/>
                  </a:cubicBezTo>
                  <a:cubicBezTo>
                    <a:pt x="1492" y="1280"/>
                    <a:pt x="2294" y="880"/>
                    <a:pt x="2931" y="633"/>
                  </a:cubicBezTo>
                  <a:cubicBezTo>
                    <a:pt x="3404" y="437"/>
                    <a:pt x="3959" y="355"/>
                    <a:pt x="4525" y="355"/>
                  </a:cubicBezTo>
                  <a:close/>
                  <a:moveTo>
                    <a:pt x="4523" y="0"/>
                  </a:moveTo>
                  <a:cubicBezTo>
                    <a:pt x="3913" y="0"/>
                    <a:pt x="3319" y="99"/>
                    <a:pt x="2798" y="304"/>
                  </a:cubicBezTo>
                  <a:cubicBezTo>
                    <a:pt x="2396" y="458"/>
                    <a:pt x="1338" y="869"/>
                    <a:pt x="597" y="2000"/>
                  </a:cubicBezTo>
                  <a:cubicBezTo>
                    <a:pt x="299" y="2453"/>
                    <a:pt x="1" y="3399"/>
                    <a:pt x="412" y="4139"/>
                  </a:cubicBezTo>
                  <a:cubicBezTo>
                    <a:pt x="443" y="4201"/>
                    <a:pt x="495" y="4232"/>
                    <a:pt x="566" y="4232"/>
                  </a:cubicBezTo>
                  <a:cubicBezTo>
                    <a:pt x="639" y="4232"/>
                    <a:pt x="690" y="4191"/>
                    <a:pt x="721" y="4139"/>
                  </a:cubicBezTo>
                  <a:cubicBezTo>
                    <a:pt x="1070" y="3409"/>
                    <a:pt x="1738" y="3060"/>
                    <a:pt x="2201" y="2864"/>
                  </a:cubicBezTo>
                  <a:cubicBezTo>
                    <a:pt x="2777" y="2617"/>
                    <a:pt x="3397" y="2497"/>
                    <a:pt x="4018" y="2497"/>
                  </a:cubicBezTo>
                  <a:cubicBezTo>
                    <a:pt x="4872" y="2497"/>
                    <a:pt x="5726" y="2726"/>
                    <a:pt x="6458" y="3172"/>
                  </a:cubicBezTo>
                  <a:cubicBezTo>
                    <a:pt x="6619" y="3282"/>
                    <a:pt x="6796" y="3336"/>
                    <a:pt x="6975" y="3336"/>
                  </a:cubicBezTo>
                  <a:cubicBezTo>
                    <a:pt x="7116" y="3336"/>
                    <a:pt x="7258" y="3302"/>
                    <a:pt x="7394" y="3234"/>
                  </a:cubicBezTo>
                  <a:cubicBezTo>
                    <a:pt x="7795" y="3039"/>
                    <a:pt x="8083" y="2576"/>
                    <a:pt x="8114" y="2073"/>
                  </a:cubicBezTo>
                  <a:cubicBezTo>
                    <a:pt x="8145" y="1558"/>
                    <a:pt x="7908" y="1095"/>
                    <a:pt x="7425" y="787"/>
                  </a:cubicBezTo>
                  <a:cubicBezTo>
                    <a:pt x="6591" y="273"/>
                    <a:pt x="5535" y="0"/>
                    <a:pt x="452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2"/>
            <p:cNvSpPr/>
            <p:nvPr/>
          </p:nvSpPr>
          <p:spPr>
            <a:xfrm>
              <a:off x="7616955" y="3201806"/>
              <a:ext cx="43961" cy="249378"/>
            </a:xfrm>
            <a:custGeom>
              <a:rect b="b" l="l" r="r" t="t"/>
              <a:pathLst>
                <a:path extrusionOk="0" h="8702" w="1534">
                  <a:moveTo>
                    <a:pt x="1020" y="1"/>
                  </a:moveTo>
                  <a:cubicBezTo>
                    <a:pt x="1013" y="1"/>
                    <a:pt x="1006" y="1"/>
                    <a:pt x="999" y="2"/>
                  </a:cubicBezTo>
                  <a:cubicBezTo>
                    <a:pt x="906" y="13"/>
                    <a:pt x="834" y="95"/>
                    <a:pt x="844" y="198"/>
                  </a:cubicBezTo>
                  <a:cubicBezTo>
                    <a:pt x="1173" y="2963"/>
                    <a:pt x="896" y="5822"/>
                    <a:pt x="32" y="8465"/>
                  </a:cubicBezTo>
                  <a:cubicBezTo>
                    <a:pt x="1" y="8557"/>
                    <a:pt x="53" y="8660"/>
                    <a:pt x="145" y="8691"/>
                  </a:cubicBezTo>
                  <a:cubicBezTo>
                    <a:pt x="155" y="8691"/>
                    <a:pt x="176" y="8701"/>
                    <a:pt x="197" y="8701"/>
                  </a:cubicBezTo>
                  <a:cubicBezTo>
                    <a:pt x="268" y="8701"/>
                    <a:pt x="341" y="8650"/>
                    <a:pt x="361" y="8578"/>
                  </a:cubicBezTo>
                  <a:cubicBezTo>
                    <a:pt x="1245" y="5884"/>
                    <a:pt x="1533" y="2963"/>
                    <a:pt x="1194" y="157"/>
                  </a:cubicBezTo>
                  <a:cubicBezTo>
                    <a:pt x="1184" y="61"/>
                    <a:pt x="1113"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2"/>
            <p:cNvSpPr/>
            <p:nvPr/>
          </p:nvSpPr>
          <p:spPr>
            <a:xfrm>
              <a:off x="7572479" y="3508613"/>
              <a:ext cx="37742" cy="76917"/>
            </a:xfrm>
            <a:custGeom>
              <a:rect b="b" l="l" r="r" t="t"/>
              <a:pathLst>
                <a:path extrusionOk="0" h="2684" w="1317">
                  <a:moveTo>
                    <a:pt x="1116" y="1"/>
                  </a:moveTo>
                  <a:cubicBezTo>
                    <a:pt x="1048" y="1"/>
                    <a:pt x="979" y="41"/>
                    <a:pt x="947" y="113"/>
                  </a:cubicBezTo>
                  <a:lnTo>
                    <a:pt x="31" y="2437"/>
                  </a:lnTo>
                  <a:cubicBezTo>
                    <a:pt x="1" y="2530"/>
                    <a:pt x="42" y="2633"/>
                    <a:pt x="134" y="2663"/>
                  </a:cubicBezTo>
                  <a:cubicBezTo>
                    <a:pt x="154" y="2674"/>
                    <a:pt x="175" y="2684"/>
                    <a:pt x="195" y="2684"/>
                  </a:cubicBezTo>
                  <a:cubicBezTo>
                    <a:pt x="268" y="2684"/>
                    <a:pt x="330" y="2643"/>
                    <a:pt x="360" y="2571"/>
                  </a:cubicBezTo>
                  <a:lnTo>
                    <a:pt x="1276" y="237"/>
                  </a:lnTo>
                  <a:cubicBezTo>
                    <a:pt x="1317" y="154"/>
                    <a:pt x="1265" y="52"/>
                    <a:pt x="1173" y="10"/>
                  </a:cubicBezTo>
                  <a:cubicBezTo>
                    <a:pt x="1155" y="4"/>
                    <a:pt x="1136" y="1"/>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2"/>
            <p:cNvSpPr/>
            <p:nvPr/>
          </p:nvSpPr>
          <p:spPr>
            <a:xfrm>
              <a:off x="7509118" y="3639520"/>
              <a:ext cx="54564" cy="76859"/>
            </a:xfrm>
            <a:custGeom>
              <a:rect b="b" l="l" r="r" t="t"/>
              <a:pathLst>
                <a:path extrusionOk="0" h="2682" w="1904">
                  <a:moveTo>
                    <a:pt x="1702" y="1"/>
                  </a:moveTo>
                  <a:cubicBezTo>
                    <a:pt x="1637" y="1"/>
                    <a:pt x="1572" y="35"/>
                    <a:pt x="1543" y="101"/>
                  </a:cubicBezTo>
                  <a:cubicBezTo>
                    <a:pt x="1152" y="924"/>
                    <a:pt x="658" y="1694"/>
                    <a:pt x="62" y="2394"/>
                  </a:cubicBezTo>
                  <a:cubicBezTo>
                    <a:pt x="0" y="2466"/>
                    <a:pt x="11" y="2579"/>
                    <a:pt x="83" y="2640"/>
                  </a:cubicBezTo>
                  <a:cubicBezTo>
                    <a:pt x="114" y="2672"/>
                    <a:pt x="155" y="2681"/>
                    <a:pt x="196" y="2681"/>
                  </a:cubicBezTo>
                  <a:cubicBezTo>
                    <a:pt x="247" y="2681"/>
                    <a:pt x="299" y="2661"/>
                    <a:pt x="329" y="2620"/>
                  </a:cubicBezTo>
                  <a:cubicBezTo>
                    <a:pt x="946" y="1900"/>
                    <a:pt x="1460" y="1109"/>
                    <a:pt x="1862" y="255"/>
                  </a:cubicBezTo>
                  <a:cubicBezTo>
                    <a:pt x="1903" y="163"/>
                    <a:pt x="1872" y="60"/>
                    <a:pt x="1780" y="19"/>
                  </a:cubicBezTo>
                  <a:cubicBezTo>
                    <a:pt x="1756" y="7"/>
                    <a:pt x="1729" y="1"/>
                    <a:pt x="17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2"/>
            <p:cNvSpPr/>
            <p:nvPr/>
          </p:nvSpPr>
          <p:spPr>
            <a:xfrm>
              <a:off x="7276908" y="3761916"/>
              <a:ext cx="201892" cy="100616"/>
            </a:xfrm>
            <a:custGeom>
              <a:rect b="b" l="l" r="r" t="t"/>
              <a:pathLst>
                <a:path extrusionOk="0" h="3511" w="7045">
                  <a:moveTo>
                    <a:pt x="6850" y="1"/>
                  </a:moveTo>
                  <a:cubicBezTo>
                    <a:pt x="6803" y="1"/>
                    <a:pt x="6757" y="19"/>
                    <a:pt x="6725" y="56"/>
                  </a:cubicBezTo>
                  <a:cubicBezTo>
                    <a:pt x="5934" y="868"/>
                    <a:pt x="5039" y="1578"/>
                    <a:pt x="4063" y="2153"/>
                  </a:cubicBezTo>
                  <a:cubicBezTo>
                    <a:pt x="2926" y="2824"/>
                    <a:pt x="1882" y="3156"/>
                    <a:pt x="938" y="3156"/>
                  </a:cubicBezTo>
                  <a:cubicBezTo>
                    <a:pt x="694" y="3156"/>
                    <a:pt x="457" y="3134"/>
                    <a:pt x="227" y="3090"/>
                  </a:cubicBezTo>
                  <a:cubicBezTo>
                    <a:pt x="215" y="3087"/>
                    <a:pt x="203" y="3086"/>
                    <a:pt x="191" y="3086"/>
                  </a:cubicBezTo>
                  <a:cubicBezTo>
                    <a:pt x="104" y="3086"/>
                    <a:pt x="31" y="3151"/>
                    <a:pt x="21" y="3233"/>
                  </a:cubicBezTo>
                  <a:cubicBezTo>
                    <a:pt x="1" y="3326"/>
                    <a:pt x="62" y="3419"/>
                    <a:pt x="155" y="3439"/>
                  </a:cubicBezTo>
                  <a:cubicBezTo>
                    <a:pt x="412" y="3490"/>
                    <a:pt x="669" y="3511"/>
                    <a:pt x="926" y="3511"/>
                  </a:cubicBezTo>
                  <a:cubicBezTo>
                    <a:pt x="1944" y="3511"/>
                    <a:pt x="3055" y="3151"/>
                    <a:pt x="4237" y="2452"/>
                  </a:cubicBezTo>
                  <a:cubicBezTo>
                    <a:pt x="5245" y="1856"/>
                    <a:pt x="6170" y="1136"/>
                    <a:pt x="6972" y="293"/>
                  </a:cubicBezTo>
                  <a:cubicBezTo>
                    <a:pt x="7045" y="231"/>
                    <a:pt x="7045" y="117"/>
                    <a:pt x="6972" y="46"/>
                  </a:cubicBezTo>
                  <a:cubicBezTo>
                    <a:pt x="6938" y="16"/>
                    <a:pt x="6894" y="1"/>
                    <a:pt x="6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2"/>
            <p:cNvSpPr/>
            <p:nvPr/>
          </p:nvSpPr>
          <p:spPr>
            <a:xfrm>
              <a:off x="7977952" y="3075369"/>
              <a:ext cx="249922" cy="154808"/>
            </a:xfrm>
            <a:custGeom>
              <a:rect b="b" l="l" r="r" t="t"/>
              <a:pathLst>
                <a:path extrusionOk="0" h="5402" w="8721">
                  <a:moveTo>
                    <a:pt x="956" y="548"/>
                  </a:moveTo>
                  <a:lnTo>
                    <a:pt x="956" y="548"/>
                  </a:lnTo>
                  <a:cubicBezTo>
                    <a:pt x="1646" y="600"/>
                    <a:pt x="2725" y="743"/>
                    <a:pt x="3846" y="1052"/>
                  </a:cubicBezTo>
                  <a:cubicBezTo>
                    <a:pt x="5265" y="1443"/>
                    <a:pt x="7126" y="2213"/>
                    <a:pt x="7897" y="3653"/>
                  </a:cubicBezTo>
                  <a:cubicBezTo>
                    <a:pt x="8072" y="3972"/>
                    <a:pt x="8144" y="4291"/>
                    <a:pt x="8083" y="4517"/>
                  </a:cubicBezTo>
                  <a:cubicBezTo>
                    <a:pt x="7999" y="4811"/>
                    <a:pt x="7707" y="4873"/>
                    <a:pt x="7471" y="4873"/>
                  </a:cubicBezTo>
                  <a:cubicBezTo>
                    <a:pt x="7385" y="4873"/>
                    <a:pt x="7307" y="4865"/>
                    <a:pt x="7249" y="4857"/>
                  </a:cubicBezTo>
                  <a:cubicBezTo>
                    <a:pt x="4813" y="4486"/>
                    <a:pt x="2458" y="2080"/>
                    <a:pt x="1193" y="794"/>
                  </a:cubicBezTo>
                  <a:cubicBezTo>
                    <a:pt x="1111" y="702"/>
                    <a:pt x="1039" y="630"/>
                    <a:pt x="956" y="548"/>
                  </a:cubicBezTo>
                  <a:close/>
                  <a:moveTo>
                    <a:pt x="399" y="0"/>
                  </a:moveTo>
                  <a:cubicBezTo>
                    <a:pt x="346" y="0"/>
                    <a:pt x="302" y="1"/>
                    <a:pt x="268" y="3"/>
                  </a:cubicBezTo>
                  <a:cubicBezTo>
                    <a:pt x="165" y="3"/>
                    <a:pt x="72" y="75"/>
                    <a:pt x="31" y="178"/>
                  </a:cubicBezTo>
                  <a:cubicBezTo>
                    <a:pt x="0" y="280"/>
                    <a:pt x="31" y="394"/>
                    <a:pt x="113" y="465"/>
                  </a:cubicBezTo>
                  <a:cubicBezTo>
                    <a:pt x="278" y="609"/>
                    <a:pt x="515" y="856"/>
                    <a:pt x="823" y="1165"/>
                  </a:cubicBezTo>
                  <a:cubicBezTo>
                    <a:pt x="2128" y="2501"/>
                    <a:pt x="4555" y="4980"/>
                    <a:pt x="7178" y="5371"/>
                  </a:cubicBezTo>
                  <a:cubicBezTo>
                    <a:pt x="7280" y="5391"/>
                    <a:pt x="7373" y="5401"/>
                    <a:pt x="7475" y="5401"/>
                  </a:cubicBezTo>
                  <a:cubicBezTo>
                    <a:pt x="8041" y="5401"/>
                    <a:pt x="8453" y="5124"/>
                    <a:pt x="8586" y="4661"/>
                  </a:cubicBezTo>
                  <a:cubicBezTo>
                    <a:pt x="8720" y="4167"/>
                    <a:pt x="8504" y="3664"/>
                    <a:pt x="8370" y="3396"/>
                  </a:cubicBezTo>
                  <a:cubicBezTo>
                    <a:pt x="7496" y="1802"/>
                    <a:pt x="5512" y="970"/>
                    <a:pt x="3990" y="548"/>
                  </a:cubicBezTo>
                  <a:cubicBezTo>
                    <a:pt x="2406" y="108"/>
                    <a:pt x="942"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2"/>
            <p:cNvSpPr/>
            <p:nvPr/>
          </p:nvSpPr>
          <p:spPr>
            <a:xfrm>
              <a:off x="7978525" y="3078292"/>
              <a:ext cx="246397" cy="194011"/>
            </a:xfrm>
            <a:custGeom>
              <a:rect b="b" l="l" r="r" t="t"/>
              <a:pathLst>
                <a:path extrusionOk="0" h="6770" w="8598">
                  <a:moveTo>
                    <a:pt x="298" y="1"/>
                  </a:moveTo>
                  <a:cubicBezTo>
                    <a:pt x="244" y="1"/>
                    <a:pt x="190" y="18"/>
                    <a:pt x="145" y="55"/>
                  </a:cubicBezTo>
                  <a:cubicBezTo>
                    <a:pt x="22" y="137"/>
                    <a:pt x="1" y="302"/>
                    <a:pt x="93" y="425"/>
                  </a:cubicBezTo>
                  <a:cubicBezTo>
                    <a:pt x="216" y="600"/>
                    <a:pt x="402" y="888"/>
                    <a:pt x="628" y="1258"/>
                  </a:cubicBezTo>
                  <a:cubicBezTo>
                    <a:pt x="1615" y="2842"/>
                    <a:pt x="3456" y="5793"/>
                    <a:pt x="5934" y="6739"/>
                  </a:cubicBezTo>
                  <a:cubicBezTo>
                    <a:pt x="5995" y="6759"/>
                    <a:pt x="6068" y="6770"/>
                    <a:pt x="6150" y="6770"/>
                  </a:cubicBezTo>
                  <a:cubicBezTo>
                    <a:pt x="6489" y="6770"/>
                    <a:pt x="6900" y="6564"/>
                    <a:pt x="7085" y="6461"/>
                  </a:cubicBezTo>
                  <a:cubicBezTo>
                    <a:pt x="7384" y="6276"/>
                    <a:pt x="8401" y="5618"/>
                    <a:pt x="8577" y="4528"/>
                  </a:cubicBezTo>
                  <a:cubicBezTo>
                    <a:pt x="8597" y="4384"/>
                    <a:pt x="8494" y="4250"/>
                    <a:pt x="8350" y="4220"/>
                  </a:cubicBezTo>
                  <a:cubicBezTo>
                    <a:pt x="8338" y="4218"/>
                    <a:pt x="8326" y="4217"/>
                    <a:pt x="8314" y="4217"/>
                  </a:cubicBezTo>
                  <a:cubicBezTo>
                    <a:pt x="8184" y="4217"/>
                    <a:pt x="8071" y="4314"/>
                    <a:pt x="8052" y="4446"/>
                  </a:cubicBezTo>
                  <a:cubicBezTo>
                    <a:pt x="7960" y="4991"/>
                    <a:pt x="7538" y="5546"/>
                    <a:pt x="6911" y="5937"/>
                  </a:cubicBezTo>
                  <a:cubicBezTo>
                    <a:pt x="6508" y="6190"/>
                    <a:pt x="6225" y="6247"/>
                    <a:pt x="6138" y="6247"/>
                  </a:cubicBezTo>
                  <a:cubicBezTo>
                    <a:pt x="6130" y="6247"/>
                    <a:pt x="6123" y="6246"/>
                    <a:pt x="6119" y="6245"/>
                  </a:cubicBezTo>
                  <a:cubicBezTo>
                    <a:pt x="3815" y="5361"/>
                    <a:pt x="2037" y="2513"/>
                    <a:pt x="1080" y="980"/>
                  </a:cubicBezTo>
                  <a:cubicBezTo>
                    <a:pt x="844" y="600"/>
                    <a:pt x="659" y="302"/>
                    <a:pt x="515" y="107"/>
                  </a:cubicBezTo>
                  <a:cubicBezTo>
                    <a:pt x="459" y="39"/>
                    <a:pt x="378"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2"/>
            <p:cNvSpPr/>
            <p:nvPr/>
          </p:nvSpPr>
          <p:spPr>
            <a:xfrm>
              <a:off x="7998270" y="3094713"/>
              <a:ext cx="188337" cy="134260"/>
            </a:xfrm>
            <a:custGeom>
              <a:rect b="b" l="l" r="r" t="t"/>
              <a:pathLst>
                <a:path extrusionOk="0" h="4685" w="6572">
                  <a:moveTo>
                    <a:pt x="302" y="0"/>
                  </a:moveTo>
                  <a:cubicBezTo>
                    <a:pt x="195" y="0"/>
                    <a:pt x="92" y="67"/>
                    <a:pt x="52" y="171"/>
                  </a:cubicBezTo>
                  <a:cubicBezTo>
                    <a:pt x="0" y="305"/>
                    <a:pt x="62" y="459"/>
                    <a:pt x="206" y="510"/>
                  </a:cubicBezTo>
                  <a:cubicBezTo>
                    <a:pt x="2530" y="1405"/>
                    <a:pt x="4309" y="2526"/>
                    <a:pt x="5615" y="3945"/>
                  </a:cubicBezTo>
                  <a:cubicBezTo>
                    <a:pt x="5769" y="4109"/>
                    <a:pt x="5944" y="4305"/>
                    <a:pt x="6026" y="4520"/>
                  </a:cubicBezTo>
                  <a:cubicBezTo>
                    <a:pt x="6067" y="4623"/>
                    <a:pt x="6170" y="4685"/>
                    <a:pt x="6273" y="4685"/>
                  </a:cubicBezTo>
                  <a:cubicBezTo>
                    <a:pt x="6304" y="4685"/>
                    <a:pt x="6335" y="4685"/>
                    <a:pt x="6376" y="4675"/>
                  </a:cubicBezTo>
                  <a:cubicBezTo>
                    <a:pt x="6510" y="4613"/>
                    <a:pt x="6571" y="4469"/>
                    <a:pt x="6520" y="4325"/>
                  </a:cubicBezTo>
                  <a:cubicBezTo>
                    <a:pt x="6396" y="4027"/>
                    <a:pt x="6191" y="3791"/>
                    <a:pt x="6006" y="3585"/>
                  </a:cubicBezTo>
                  <a:cubicBezTo>
                    <a:pt x="4638" y="2104"/>
                    <a:pt x="2797" y="942"/>
                    <a:pt x="391" y="17"/>
                  </a:cubicBezTo>
                  <a:cubicBezTo>
                    <a:pt x="362" y="5"/>
                    <a:pt x="332"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2"/>
            <p:cNvSpPr/>
            <p:nvPr/>
          </p:nvSpPr>
          <p:spPr>
            <a:xfrm>
              <a:off x="7933447" y="3427168"/>
              <a:ext cx="248432" cy="436540"/>
            </a:xfrm>
            <a:custGeom>
              <a:rect b="b" l="l" r="r" t="t"/>
              <a:pathLst>
                <a:path extrusionOk="0" h="15233" w="8669">
                  <a:moveTo>
                    <a:pt x="8477" y="0"/>
                  </a:moveTo>
                  <a:cubicBezTo>
                    <a:pt x="8456" y="0"/>
                    <a:pt x="8434" y="5"/>
                    <a:pt x="8411" y="14"/>
                  </a:cubicBezTo>
                  <a:cubicBezTo>
                    <a:pt x="4854" y="1269"/>
                    <a:pt x="2242" y="3624"/>
                    <a:pt x="1070" y="6647"/>
                  </a:cubicBezTo>
                  <a:cubicBezTo>
                    <a:pt x="0" y="9382"/>
                    <a:pt x="206" y="12477"/>
                    <a:pt x="1615" y="15141"/>
                  </a:cubicBezTo>
                  <a:cubicBezTo>
                    <a:pt x="1646" y="15202"/>
                    <a:pt x="1707" y="15233"/>
                    <a:pt x="1769" y="15233"/>
                  </a:cubicBezTo>
                  <a:cubicBezTo>
                    <a:pt x="1800" y="15233"/>
                    <a:pt x="1821" y="15223"/>
                    <a:pt x="1851" y="15212"/>
                  </a:cubicBezTo>
                  <a:cubicBezTo>
                    <a:pt x="1933" y="15161"/>
                    <a:pt x="1965" y="15058"/>
                    <a:pt x="1924" y="14976"/>
                  </a:cubicBezTo>
                  <a:cubicBezTo>
                    <a:pt x="556" y="12406"/>
                    <a:pt x="370" y="9413"/>
                    <a:pt x="1399" y="6780"/>
                  </a:cubicBezTo>
                  <a:cubicBezTo>
                    <a:pt x="2541" y="3850"/>
                    <a:pt x="5070" y="1568"/>
                    <a:pt x="8525" y="344"/>
                  </a:cubicBezTo>
                  <a:cubicBezTo>
                    <a:pt x="8617" y="313"/>
                    <a:pt x="8669" y="210"/>
                    <a:pt x="8628" y="117"/>
                  </a:cubicBezTo>
                  <a:cubicBezTo>
                    <a:pt x="8604" y="47"/>
                    <a:pt x="8545" y="0"/>
                    <a:pt x="8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2"/>
            <p:cNvSpPr/>
            <p:nvPr/>
          </p:nvSpPr>
          <p:spPr>
            <a:xfrm>
              <a:off x="7169643" y="3937414"/>
              <a:ext cx="145924" cy="372146"/>
            </a:xfrm>
            <a:custGeom>
              <a:rect b="b" l="l" r="r" t="t"/>
              <a:pathLst>
                <a:path extrusionOk="0" h="12986" w="5092">
                  <a:moveTo>
                    <a:pt x="1436" y="0"/>
                  </a:moveTo>
                  <a:cubicBezTo>
                    <a:pt x="1361" y="0"/>
                    <a:pt x="1290" y="48"/>
                    <a:pt x="1266" y="122"/>
                  </a:cubicBezTo>
                  <a:cubicBezTo>
                    <a:pt x="1" y="3803"/>
                    <a:pt x="638" y="8040"/>
                    <a:pt x="2952" y="11186"/>
                  </a:cubicBezTo>
                  <a:cubicBezTo>
                    <a:pt x="3559" y="12019"/>
                    <a:pt x="4145" y="12584"/>
                    <a:pt x="4803" y="12965"/>
                  </a:cubicBezTo>
                  <a:cubicBezTo>
                    <a:pt x="4824" y="12975"/>
                    <a:pt x="4854" y="12986"/>
                    <a:pt x="4885" y="12986"/>
                  </a:cubicBezTo>
                  <a:cubicBezTo>
                    <a:pt x="4947" y="12986"/>
                    <a:pt x="5009" y="12955"/>
                    <a:pt x="5039" y="12893"/>
                  </a:cubicBezTo>
                  <a:cubicBezTo>
                    <a:pt x="5091" y="12811"/>
                    <a:pt x="5060" y="12708"/>
                    <a:pt x="4978" y="12657"/>
                  </a:cubicBezTo>
                  <a:cubicBezTo>
                    <a:pt x="4371" y="12307"/>
                    <a:pt x="3816" y="11773"/>
                    <a:pt x="3230" y="10980"/>
                  </a:cubicBezTo>
                  <a:cubicBezTo>
                    <a:pt x="999" y="7927"/>
                    <a:pt x="371" y="3814"/>
                    <a:pt x="1605" y="235"/>
                  </a:cubicBezTo>
                  <a:cubicBezTo>
                    <a:pt x="1636" y="142"/>
                    <a:pt x="1584" y="40"/>
                    <a:pt x="1492" y="9"/>
                  </a:cubicBezTo>
                  <a:cubicBezTo>
                    <a:pt x="1474" y="3"/>
                    <a:pt x="1455" y="0"/>
                    <a:pt x="1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2"/>
            <p:cNvSpPr/>
            <p:nvPr/>
          </p:nvSpPr>
          <p:spPr>
            <a:xfrm>
              <a:off x="7105995" y="3966903"/>
              <a:ext cx="125291" cy="378308"/>
            </a:xfrm>
            <a:custGeom>
              <a:rect b="b" l="l" r="r" t="t"/>
              <a:pathLst>
                <a:path extrusionOk="0" h="13201" w="4372">
                  <a:moveTo>
                    <a:pt x="1373" y="1"/>
                  </a:moveTo>
                  <a:cubicBezTo>
                    <a:pt x="1314" y="1"/>
                    <a:pt x="1257" y="28"/>
                    <a:pt x="1225" y="80"/>
                  </a:cubicBezTo>
                  <a:cubicBezTo>
                    <a:pt x="412" y="1345"/>
                    <a:pt x="1" y="2970"/>
                    <a:pt x="62" y="4666"/>
                  </a:cubicBezTo>
                  <a:cubicBezTo>
                    <a:pt x="114" y="6126"/>
                    <a:pt x="494" y="7627"/>
                    <a:pt x="1214" y="9273"/>
                  </a:cubicBezTo>
                  <a:cubicBezTo>
                    <a:pt x="1996" y="11062"/>
                    <a:pt x="2932" y="12337"/>
                    <a:pt x="4063" y="13160"/>
                  </a:cubicBezTo>
                  <a:cubicBezTo>
                    <a:pt x="4093" y="13191"/>
                    <a:pt x="4134" y="13201"/>
                    <a:pt x="4166" y="13201"/>
                  </a:cubicBezTo>
                  <a:cubicBezTo>
                    <a:pt x="4227" y="13201"/>
                    <a:pt x="4278" y="13170"/>
                    <a:pt x="4310" y="13129"/>
                  </a:cubicBezTo>
                  <a:cubicBezTo>
                    <a:pt x="4371" y="13047"/>
                    <a:pt x="4351" y="12933"/>
                    <a:pt x="4268" y="12882"/>
                  </a:cubicBezTo>
                  <a:cubicBezTo>
                    <a:pt x="3188" y="12090"/>
                    <a:pt x="2294" y="10856"/>
                    <a:pt x="1533" y="9129"/>
                  </a:cubicBezTo>
                  <a:cubicBezTo>
                    <a:pt x="834" y="7525"/>
                    <a:pt x="464" y="6065"/>
                    <a:pt x="412" y="4656"/>
                  </a:cubicBezTo>
                  <a:cubicBezTo>
                    <a:pt x="350" y="3032"/>
                    <a:pt x="741" y="1469"/>
                    <a:pt x="1523" y="265"/>
                  </a:cubicBezTo>
                  <a:cubicBezTo>
                    <a:pt x="1574" y="183"/>
                    <a:pt x="1554" y="80"/>
                    <a:pt x="1472" y="29"/>
                  </a:cubicBezTo>
                  <a:cubicBezTo>
                    <a:pt x="1441" y="10"/>
                    <a:pt x="140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2"/>
            <p:cNvSpPr/>
            <p:nvPr/>
          </p:nvSpPr>
          <p:spPr>
            <a:xfrm>
              <a:off x="7963509" y="3614187"/>
              <a:ext cx="138244" cy="187048"/>
            </a:xfrm>
            <a:custGeom>
              <a:rect b="b" l="l" r="r" t="t"/>
              <a:pathLst>
                <a:path extrusionOk="0" h="6527" w="4824">
                  <a:moveTo>
                    <a:pt x="198" y="0"/>
                  </a:moveTo>
                  <a:cubicBezTo>
                    <a:pt x="170" y="0"/>
                    <a:pt x="141" y="6"/>
                    <a:pt x="114" y="18"/>
                  </a:cubicBezTo>
                  <a:cubicBezTo>
                    <a:pt x="31" y="69"/>
                    <a:pt x="0" y="172"/>
                    <a:pt x="52" y="265"/>
                  </a:cubicBezTo>
                  <a:cubicBezTo>
                    <a:pt x="1306" y="2476"/>
                    <a:pt x="2808" y="4563"/>
                    <a:pt x="4494" y="6476"/>
                  </a:cubicBezTo>
                  <a:cubicBezTo>
                    <a:pt x="4524" y="6506"/>
                    <a:pt x="4576" y="6527"/>
                    <a:pt x="4627" y="6527"/>
                  </a:cubicBezTo>
                  <a:cubicBezTo>
                    <a:pt x="4668" y="6527"/>
                    <a:pt x="4710" y="6517"/>
                    <a:pt x="4741" y="6486"/>
                  </a:cubicBezTo>
                  <a:cubicBezTo>
                    <a:pt x="4812" y="6424"/>
                    <a:pt x="4823" y="6311"/>
                    <a:pt x="4751" y="6239"/>
                  </a:cubicBezTo>
                  <a:cubicBezTo>
                    <a:pt x="3085" y="4347"/>
                    <a:pt x="1604" y="2281"/>
                    <a:pt x="360" y="90"/>
                  </a:cubicBezTo>
                  <a:cubicBezTo>
                    <a:pt x="324" y="32"/>
                    <a:pt x="263"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2"/>
            <p:cNvSpPr/>
            <p:nvPr/>
          </p:nvSpPr>
          <p:spPr>
            <a:xfrm>
              <a:off x="8030997" y="3515347"/>
              <a:ext cx="199800" cy="30434"/>
            </a:xfrm>
            <a:custGeom>
              <a:rect b="b" l="l" r="r" t="t"/>
              <a:pathLst>
                <a:path extrusionOk="0" h="1062" w="6972">
                  <a:moveTo>
                    <a:pt x="176" y="1"/>
                  </a:moveTo>
                  <a:cubicBezTo>
                    <a:pt x="83" y="1"/>
                    <a:pt x="10" y="69"/>
                    <a:pt x="10" y="156"/>
                  </a:cubicBezTo>
                  <a:cubicBezTo>
                    <a:pt x="0" y="259"/>
                    <a:pt x="72" y="341"/>
                    <a:pt x="165" y="351"/>
                  </a:cubicBezTo>
                  <a:cubicBezTo>
                    <a:pt x="2427" y="527"/>
                    <a:pt x="4514" y="742"/>
                    <a:pt x="6756" y="1051"/>
                  </a:cubicBezTo>
                  <a:cubicBezTo>
                    <a:pt x="6766" y="1061"/>
                    <a:pt x="6776" y="1061"/>
                    <a:pt x="6787" y="1061"/>
                  </a:cubicBezTo>
                  <a:cubicBezTo>
                    <a:pt x="6869" y="1061"/>
                    <a:pt x="6951" y="989"/>
                    <a:pt x="6961" y="907"/>
                  </a:cubicBezTo>
                  <a:cubicBezTo>
                    <a:pt x="6972" y="804"/>
                    <a:pt x="6910" y="721"/>
                    <a:pt x="6807" y="712"/>
                  </a:cubicBezTo>
                  <a:cubicBezTo>
                    <a:pt x="4555" y="392"/>
                    <a:pt x="2457" y="177"/>
                    <a:pt x="195" y="2"/>
                  </a:cubicBezTo>
                  <a:cubicBezTo>
                    <a:pt x="189" y="1"/>
                    <a:pt x="183"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2"/>
            <p:cNvSpPr/>
            <p:nvPr/>
          </p:nvSpPr>
          <p:spPr>
            <a:xfrm>
              <a:off x="7994143" y="3558849"/>
              <a:ext cx="223385" cy="138674"/>
            </a:xfrm>
            <a:custGeom>
              <a:rect b="b" l="l" r="r" t="t"/>
              <a:pathLst>
                <a:path extrusionOk="0" h="4839" w="7795">
                  <a:moveTo>
                    <a:pt x="203" y="1"/>
                  </a:moveTo>
                  <a:cubicBezTo>
                    <a:pt x="147" y="1"/>
                    <a:pt x="94" y="28"/>
                    <a:pt x="62" y="78"/>
                  </a:cubicBezTo>
                  <a:cubicBezTo>
                    <a:pt x="1" y="160"/>
                    <a:pt x="21" y="263"/>
                    <a:pt x="103" y="325"/>
                  </a:cubicBezTo>
                  <a:lnTo>
                    <a:pt x="649" y="705"/>
                  </a:lnTo>
                  <a:cubicBezTo>
                    <a:pt x="2242" y="1805"/>
                    <a:pt x="3610" y="2761"/>
                    <a:pt x="5245" y="3615"/>
                  </a:cubicBezTo>
                  <a:lnTo>
                    <a:pt x="7518" y="4818"/>
                  </a:lnTo>
                  <a:cubicBezTo>
                    <a:pt x="7538" y="4829"/>
                    <a:pt x="7569" y="4838"/>
                    <a:pt x="7600" y="4838"/>
                  </a:cubicBezTo>
                  <a:cubicBezTo>
                    <a:pt x="7661" y="4838"/>
                    <a:pt x="7723" y="4808"/>
                    <a:pt x="7754" y="4746"/>
                  </a:cubicBezTo>
                  <a:cubicBezTo>
                    <a:pt x="7795" y="4664"/>
                    <a:pt x="7764" y="4550"/>
                    <a:pt x="7682" y="4509"/>
                  </a:cubicBezTo>
                  <a:lnTo>
                    <a:pt x="5409" y="3307"/>
                  </a:lnTo>
                  <a:cubicBezTo>
                    <a:pt x="3795" y="2453"/>
                    <a:pt x="2427" y="1507"/>
                    <a:pt x="854" y="417"/>
                  </a:cubicBezTo>
                  <a:lnTo>
                    <a:pt x="309" y="37"/>
                  </a:lnTo>
                  <a:cubicBezTo>
                    <a:pt x="277" y="12"/>
                    <a:pt x="239"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2"/>
            <p:cNvSpPr/>
            <p:nvPr/>
          </p:nvSpPr>
          <p:spPr>
            <a:xfrm>
              <a:off x="7122645" y="4286921"/>
              <a:ext cx="900705" cy="536239"/>
            </a:xfrm>
            <a:custGeom>
              <a:rect b="b" l="l" r="r" t="t"/>
              <a:pathLst>
                <a:path extrusionOk="0" h="18712" w="31430">
                  <a:moveTo>
                    <a:pt x="12884" y="0"/>
                  </a:moveTo>
                  <a:cubicBezTo>
                    <a:pt x="12780" y="0"/>
                    <a:pt x="12671" y="21"/>
                    <a:pt x="12561" y="59"/>
                  </a:cubicBezTo>
                  <a:cubicBezTo>
                    <a:pt x="12170" y="203"/>
                    <a:pt x="11800" y="399"/>
                    <a:pt x="11430" y="574"/>
                  </a:cubicBezTo>
                  <a:lnTo>
                    <a:pt x="10875" y="820"/>
                  </a:lnTo>
                  <a:cubicBezTo>
                    <a:pt x="10700" y="913"/>
                    <a:pt x="10525" y="1005"/>
                    <a:pt x="10495" y="1222"/>
                  </a:cubicBezTo>
                  <a:cubicBezTo>
                    <a:pt x="10463" y="1407"/>
                    <a:pt x="10525" y="1613"/>
                    <a:pt x="10566" y="1777"/>
                  </a:cubicBezTo>
                  <a:cubicBezTo>
                    <a:pt x="10628" y="2003"/>
                    <a:pt x="10710" y="2209"/>
                    <a:pt x="10813" y="2404"/>
                  </a:cubicBezTo>
                  <a:cubicBezTo>
                    <a:pt x="10865" y="2507"/>
                    <a:pt x="10977" y="2589"/>
                    <a:pt x="11101" y="2610"/>
                  </a:cubicBezTo>
                  <a:cubicBezTo>
                    <a:pt x="11091" y="2651"/>
                    <a:pt x="11080" y="2702"/>
                    <a:pt x="11070" y="2744"/>
                  </a:cubicBezTo>
                  <a:cubicBezTo>
                    <a:pt x="11009" y="3134"/>
                    <a:pt x="11142" y="3473"/>
                    <a:pt x="11245" y="3834"/>
                  </a:cubicBezTo>
                  <a:cubicBezTo>
                    <a:pt x="11257" y="3870"/>
                    <a:pt x="11288" y="3885"/>
                    <a:pt x="11320" y="3885"/>
                  </a:cubicBezTo>
                  <a:cubicBezTo>
                    <a:pt x="11370" y="3885"/>
                    <a:pt x="11422" y="3848"/>
                    <a:pt x="11409" y="3792"/>
                  </a:cubicBezTo>
                  <a:cubicBezTo>
                    <a:pt x="11368" y="3340"/>
                    <a:pt x="11306" y="2559"/>
                    <a:pt x="11779" y="2291"/>
                  </a:cubicBezTo>
                  <a:cubicBezTo>
                    <a:pt x="11887" y="2230"/>
                    <a:pt x="11995" y="2204"/>
                    <a:pt x="12100" y="2204"/>
                  </a:cubicBezTo>
                  <a:cubicBezTo>
                    <a:pt x="12459" y="2204"/>
                    <a:pt x="12790" y="2508"/>
                    <a:pt x="12972" y="2795"/>
                  </a:cubicBezTo>
                  <a:cubicBezTo>
                    <a:pt x="13281" y="3268"/>
                    <a:pt x="13435" y="3834"/>
                    <a:pt x="13641" y="4348"/>
                  </a:cubicBezTo>
                  <a:cubicBezTo>
                    <a:pt x="13733" y="4594"/>
                    <a:pt x="13826" y="4769"/>
                    <a:pt x="13744" y="5026"/>
                  </a:cubicBezTo>
                  <a:cubicBezTo>
                    <a:pt x="13662" y="5273"/>
                    <a:pt x="13579" y="5520"/>
                    <a:pt x="13538" y="5777"/>
                  </a:cubicBezTo>
                  <a:cubicBezTo>
                    <a:pt x="13384" y="6784"/>
                    <a:pt x="13620" y="7823"/>
                    <a:pt x="13929" y="8769"/>
                  </a:cubicBezTo>
                  <a:cubicBezTo>
                    <a:pt x="13959" y="8861"/>
                    <a:pt x="13980" y="8995"/>
                    <a:pt x="14032" y="9078"/>
                  </a:cubicBezTo>
                  <a:cubicBezTo>
                    <a:pt x="13980" y="9108"/>
                    <a:pt x="13929" y="9149"/>
                    <a:pt x="13898" y="9170"/>
                  </a:cubicBezTo>
                  <a:cubicBezTo>
                    <a:pt x="13620" y="9334"/>
                    <a:pt x="13353" y="9489"/>
                    <a:pt x="13075" y="9643"/>
                  </a:cubicBezTo>
                  <a:cubicBezTo>
                    <a:pt x="12530" y="9931"/>
                    <a:pt x="11975" y="10198"/>
                    <a:pt x="11409" y="10445"/>
                  </a:cubicBezTo>
                  <a:cubicBezTo>
                    <a:pt x="11101" y="10589"/>
                    <a:pt x="10782" y="10723"/>
                    <a:pt x="10453" y="10846"/>
                  </a:cubicBezTo>
                  <a:cubicBezTo>
                    <a:pt x="10287" y="10904"/>
                    <a:pt x="10117" y="10972"/>
                    <a:pt x="9944" y="10972"/>
                  </a:cubicBezTo>
                  <a:cubicBezTo>
                    <a:pt x="9871" y="10972"/>
                    <a:pt x="9797" y="10959"/>
                    <a:pt x="9723" y="10929"/>
                  </a:cubicBezTo>
                  <a:cubicBezTo>
                    <a:pt x="9487" y="10826"/>
                    <a:pt x="9343" y="10661"/>
                    <a:pt x="9291" y="10414"/>
                  </a:cubicBezTo>
                  <a:cubicBezTo>
                    <a:pt x="9240" y="10198"/>
                    <a:pt x="9322" y="10013"/>
                    <a:pt x="9363" y="9807"/>
                  </a:cubicBezTo>
                  <a:cubicBezTo>
                    <a:pt x="9373" y="9746"/>
                    <a:pt x="9322" y="9695"/>
                    <a:pt x="9261" y="9695"/>
                  </a:cubicBezTo>
                  <a:cubicBezTo>
                    <a:pt x="8705" y="9725"/>
                    <a:pt x="8849" y="10507"/>
                    <a:pt x="9014" y="10836"/>
                  </a:cubicBezTo>
                  <a:cubicBezTo>
                    <a:pt x="9127" y="11052"/>
                    <a:pt x="9240" y="11278"/>
                    <a:pt x="9425" y="11422"/>
                  </a:cubicBezTo>
                  <a:cubicBezTo>
                    <a:pt x="9384" y="11514"/>
                    <a:pt x="9394" y="11617"/>
                    <a:pt x="9487" y="11699"/>
                  </a:cubicBezTo>
                  <a:cubicBezTo>
                    <a:pt x="9796" y="11929"/>
                    <a:pt x="10158" y="12008"/>
                    <a:pt x="10536" y="12008"/>
                  </a:cubicBezTo>
                  <a:cubicBezTo>
                    <a:pt x="11139" y="12008"/>
                    <a:pt x="11783" y="11807"/>
                    <a:pt x="12314" y="11699"/>
                  </a:cubicBezTo>
                  <a:cubicBezTo>
                    <a:pt x="12931" y="11576"/>
                    <a:pt x="13538" y="11453"/>
                    <a:pt x="14155" y="11329"/>
                  </a:cubicBezTo>
                  <a:cubicBezTo>
                    <a:pt x="14155" y="11453"/>
                    <a:pt x="14155" y="11576"/>
                    <a:pt x="14165" y="11690"/>
                  </a:cubicBezTo>
                  <a:cubicBezTo>
                    <a:pt x="14196" y="11977"/>
                    <a:pt x="14196" y="12265"/>
                    <a:pt x="14165" y="12553"/>
                  </a:cubicBezTo>
                  <a:cubicBezTo>
                    <a:pt x="14083" y="13109"/>
                    <a:pt x="13929" y="13643"/>
                    <a:pt x="13692" y="14147"/>
                  </a:cubicBezTo>
                  <a:cubicBezTo>
                    <a:pt x="13147" y="15257"/>
                    <a:pt x="12088" y="16049"/>
                    <a:pt x="10906" y="16358"/>
                  </a:cubicBezTo>
                  <a:cubicBezTo>
                    <a:pt x="10518" y="16456"/>
                    <a:pt x="10123" y="16504"/>
                    <a:pt x="9729" y="16504"/>
                  </a:cubicBezTo>
                  <a:cubicBezTo>
                    <a:pt x="8930" y="16504"/>
                    <a:pt x="8136" y="16308"/>
                    <a:pt x="7420" y="15936"/>
                  </a:cubicBezTo>
                  <a:cubicBezTo>
                    <a:pt x="6309" y="15371"/>
                    <a:pt x="5477" y="14414"/>
                    <a:pt x="4962" y="13283"/>
                  </a:cubicBezTo>
                  <a:cubicBezTo>
                    <a:pt x="4407" y="12070"/>
                    <a:pt x="3687" y="10476"/>
                    <a:pt x="4140" y="9139"/>
                  </a:cubicBezTo>
                  <a:cubicBezTo>
                    <a:pt x="4175" y="9028"/>
                    <a:pt x="4147" y="8967"/>
                    <a:pt x="4097" y="8967"/>
                  </a:cubicBezTo>
                  <a:cubicBezTo>
                    <a:pt x="4059" y="8967"/>
                    <a:pt x="4009" y="9002"/>
                    <a:pt x="3965" y="9078"/>
                  </a:cubicBezTo>
                  <a:cubicBezTo>
                    <a:pt x="3245" y="10394"/>
                    <a:pt x="3533" y="11884"/>
                    <a:pt x="4006" y="13221"/>
                  </a:cubicBezTo>
                  <a:cubicBezTo>
                    <a:pt x="4140" y="13602"/>
                    <a:pt x="4294" y="13982"/>
                    <a:pt x="4428" y="14363"/>
                  </a:cubicBezTo>
                  <a:cubicBezTo>
                    <a:pt x="4469" y="14476"/>
                    <a:pt x="4551" y="14651"/>
                    <a:pt x="4489" y="14774"/>
                  </a:cubicBezTo>
                  <a:cubicBezTo>
                    <a:pt x="4417" y="14918"/>
                    <a:pt x="4129" y="14980"/>
                    <a:pt x="3996" y="15042"/>
                  </a:cubicBezTo>
                  <a:cubicBezTo>
                    <a:pt x="3615" y="15196"/>
                    <a:pt x="3245" y="15330"/>
                    <a:pt x="2854" y="15463"/>
                  </a:cubicBezTo>
                  <a:cubicBezTo>
                    <a:pt x="2536" y="15575"/>
                    <a:pt x="2192" y="15714"/>
                    <a:pt x="1845" y="15714"/>
                  </a:cubicBezTo>
                  <a:cubicBezTo>
                    <a:pt x="1811" y="15714"/>
                    <a:pt x="1777" y="15712"/>
                    <a:pt x="1744" y="15710"/>
                  </a:cubicBezTo>
                  <a:cubicBezTo>
                    <a:pt x="777" y="15659"/>
                    <a:pt x="489" y="14672"/>
                    <a:pt x="150" y="13941"/>
                  </a:cubicBezTo>
                  <a:cubicBezTo>
                    <a:pt x="137" y="13915"/>
                    <a:pt x="107" y="13902"/>
                    <a:pt x="77" y="13902"/>
                  </a:cubicBezTo>
                  <a:cubicBezTo>
                    <a:pt x="38" y="13902"/>
                    <a:pt x="0" y="13925"/>
                    <a:pt x="6" y="13972"/>
                  </a:cubicBezTo>
                  <a:cubicBezTo>
                    <a:pt x="140" y="14651"/>
                    <a:pt x="418" y="15381"/>
                    <a:pt x="973" y="15812"/>
                  </a:cubicBezTo>
                  <a:cubicBezTo>
                    <a:pt x="942" y="15854"/>
                    <a:pt x="921" y="15915"/>
                    <a:pt x="942" y="15967"/>
                  </a:cubicBezTo>
                  <a:cubicBezTo>
                    <a:pt x="1044" y="16244"/>
                    <a:pt x="1229" y="16471"/>
                    <a:pt x="1425" y="16697"/>
                  </a:cubicBezTo>
                  <a:cubicBezTo>
                    <a:pt x="1631" y="16923"/>
                    <a:pt x="1837" y="17149"/>
                    <a:pt x="2073" y="17355"/>
                  </a:cubicBezTo>
                  <a:cubicBezTo>
                    <a:pt x="2525" y="17756"/>
                    <a:pt x="3050" y="18106"/>
                    <a:pt x="3615" y="18353"/>
                  </a:cubicBezTo>
                  <a:cubicBezTo>
                    <a:pt x="4196" y="18605"/>
                    <a:pt x="4808" y="18712"/>
                    <a:pt x="5424" y="18712"/>
                  </a:cubicBezTo>
                  <a:cubicBezTo>
                    <a:pt x="6137" y="18712"/>
                    <a:pt x="6854" y="18568"/>
                    <a:pt x="7533" y="18342"/>
                  </a:cubicBezTo>
                  <a:cubicBezTo>
                    <a:pt x="7893" y="18229"/>
                    <a:pt x="8232" y="18095"/>
                    <a:pt x="8571" y="17941"/>
                  </a:cubicBezTo>
                  <a:cubicBezTo>
                    <a:pt x="8911" y="17797"/>
                    <a:pt x="9270" y="17653"/>
                    <a:pt x="9590" y="17468"/>
                  </a:cubicBezTo>
                  <a:cubicBezTo>
                    <a:pt x="9734" y="17386"/>
                    <a:pt x="9867" y="17252"/>
                    <a:pt x="9846" y="17067"/>
                  </a:cubicBezTo>
                  <a:lnTo>
                    <a:pt x="9836" y="17057"/>
                  </a:lnTo>
                  <a:cubicBezTo>
                    <a:pt x="10093" y="17057"/>
                    <a:pt x="10351" y="17057"/>
                    <a:pt x="10607" y="17026"/>
                  </a:cubicBezTo>
                  <a:cubicBezTo>
                    <a:pt x="11317" y="16944"/>
                    <a:pt x="12057" y="16749"/>
                    <a:pt x="12654" y="16327"/>
                  </a:cubicBezTo>
                  <a:cubicBezTo>
                    <a:pt x="13198" y="15947"/>
                    <a:pt x="13579" y="15360"/>
                    <a:pt x="13908" y="14784"/>
                  </a:cubicBezTo>
                  <a:cubicBezTo>
                    <a:pt x="14247" y="14188"/>
                    <a:pt x="14494" y="13550"/>
                    <a:pt x="14608" y="12872"/>
                  </a:cubicBezTo>
                  <a:cubicBezTo>
                    <a:pt x="14669" y="12533"/>
                    <a:pt x="14710" y="12183"/>
                    <a:pt x="14720" y="11843"/>
                  </a:cubicBezTo>
                  <a:cubicBezTo>
                    <a:pt x="14720" y="11628"/>
                    <a:pt x="14700" y="11422"/>
                    <a:pt x="14659" y="11226"/>
                  </a:cubicBezTo>
                  <a:cubicBezTo>
                    <a:pt x="14957" y="11165"/>
                    <a:pt x="15255" y="11093"/>
                    <a:pt x="15543" y="11021"/>
                  </a:cubicBezTo>
                  <a:cubicBezTo>
                    <a:pt x="15800" y="10959"/>
                    <a:pt x="15821" y="10589"/>
                    <a:pt x="15636" y="10435"/>
                  </a:cubicBezTo>
                  <a:cubicBezTo>
                    <a:pt x="15543" y="10363"/>
                    <a:pt x="15461" y="10280"/>
                    <a:pt x="15389" y="10198"/>
                  </a:cubicBezTo>
                  <a:lnTo>
                    <a:pt x="15389" y="10198"/>
                  </a:lnTo>
                  <a:cubicBezTo>
                    <a:pt x="15430" y="10219"/>
                    <a:pt x="15471" y="10229"/>
                    <a:pt x="15522" y="10239"/>
                  </a:cubicBezTo>
                  <a:cubicBezTo>
                    <a:pt x="15522" y="10239"/>
                    <a:pt x="15522" y="10250"/>
                    <a:pt x="15533" y="10260"/>
                  </a:cubicBezTo>
                  <a:cubicBezTo>
                    <a:pt x="15892" y="10805"/>
                    <a:pt x="16417" y="11299"/>
                    <a:pt x="16911" y="11710"/>
                  </a:cubicBezTo>
                  <a:cubicBezTo>
                    <a:pt x="17394" y="12111"/>
                    <a:pt x="17908" y="12481"/>
                    <a:pt x="18484" y="12748"/>
                  </a:cubicBezTo>
                  <a:cubicBezTo>
                    <a:pt x="19018" y="12995"/>
                    <a:pt x="19605" y="13160"/>
                    <a:pt x="20201" y="13191"/>
                  </a:cubicBezTo>
                  <a:cubicBezTo>
                    <a:pt x="20274" y="13195"/>
                    <a:pt x="20347" y="13197"/>
                    <a:pt x="20419" y="13197"/>
                  </a:cubicBezTo>
                  <a:cubicBezTo>
                    <a:pt x="21006" y="13197"/>
                    <a:pt x="21564" y="13054"/>
                    <a:pt x="22114" y="12862"/>
                  </a:cubicBezTo>
                  <a:cubicBezTo>
                    <a:pt x="22505" y="12718"/>
                    <a:pt x="22895" y="12563"/>
                    <a:pt x="23275" y="12399"/>
                  </a:cubicBezTo>
                  <a:cubicBezTo>
                    <a:pt x="23656" y="12245"/>
                    <a:pt x="24098" y="12111"/>
                    <a:pt x="24427" y="11864"/>
                  </a:cubicBezTo>
                  <a:cubicBezTo>
                    <a:pt x="24550" y="11761"/>
                    <a:pt x="24561" y="11576"/>
                    <a:pt x="24489" y="11453"/>
                  </a:cubicBezTo>
                  <a:lnTo>
                    <a:pt x="24489" y="11453"/>
                  </a:lnTo>
                  <a:cubicBezTo>
                    <a:pt x="24505" y="11453"/>
                    <a:pt x="24521" y="11453"/>
                    <a:pt x="24538" y="11453"/>
                  </a:cubicBezTo>
                  <a:cubicBezTo>
                    <a:pt x="25714" y="11453"/>
                    <a:pt x="26886" y="11071"/>
                    <a:pt x="27759" y="10250"/>
                  </a:cubicBezTo>
                  <a:cubicBezTo>
                    <a:pt x="27841" y="10178"/>
                    <a:pt x="27923" y="10095"/>
                    <a:pt x="28005" y="10013"/>
                  </a:cubicBezTo>
                  <a:cubicBezTo>
                    <a:pt x="28022" y="10165"/>
                    <a:pt x="28137" y="10276"/>
                    <a:pt x="28291" y="10276"/>
                  </a:cubicBezTo>
                  <a:cubicBezTo>
                    <a:pt x="28325" y="10276"/>
                    <a:pt x="28360" y="10271"/>
                    <a:pt x="28396" y="10260"/>
                  </a:cubicBezTo>
                  <a:cubicBezTo>
                    <a:pt x="28839" y="10127"/>
                    <a:pt x="29250" y="9910"/>
                    <a:pt x="29682" y="9736"/>
                  </a:cubicBezTo>
                  <a:cubicBezTo>
                    <a:pt x="30031" y="9592"/>
                    <a:pt x="30432" y="9540"/>
                    <a:pt x="30761" y="9355"/>
                  </a:cubicBezTo>
                  <a:lnTo>
                    <a:pt x="30772" y="9355"/>
                  </a:lnTo>
                  <a:cubicBezTo>
                    <a:pt x="30772" y="9355"/>
                    <a:pt x="30782" y="9355"/>
                    <a:pt x="30792" y="9366"/>
                  </a:cubicBezTo>
                  <a:lnTo>
                    <a:pt x="30854" y="9396"/>
                  </a:lnTo>
                  <a:cubicBezTo>
                    <a:pt x="30885" y="9407"/>
                    <a:pt x="30905" y="9407"/>
                    <a:pt x="30936" y="9407"/>
                  </a:cubicBezTo>
                  <a:lnTo>
                    <a:pt x="30987" y="9407"/>
                  </a:lnTo>
                  <a:cubicBezTo>
                    <a:pt x="31039" y="9396"/>
                    <a:pt x="31080" y="9386"/>
                    <a:pt x="31131" y="9366"/>
                  </a:cubicBezTo>
                  <a:lnTo>
                    <a:pt x="31204" y="9355"/>
                  </a:lnTo>
                  <a:cubicBezTo>
                    <a:pt x="31204" y="9345"/>
                    <a:pt x="31214" y="9345"/>
                    <a:pt x="31224" y="9345"/>
                  </a:cubicBezTo>
                  <a:cubicBezTo>
                    <a:pt x="31265" y="9325"/>
                    <a:pt x="31307" y="9293"/>
                    <a:pt x="31348" y="9252"/>
                  </a:cubicBezTo>
                  <a:cubicBezTo>
                    <a:pt x="31368" y="9242"/>
                    <a:pt x="31378" y="9211"/>
                    <a:pt x="31389" y="9190"/>
                  </a:cubicBezTo>
                  <a:cubicBezTo>
                    <a:pt x="31409" y="9160"/>
                    <a:pt x="31419" y="9129"/>
                    <a:pt x="31430" y="9098"/>
                  </a:cubicBezTo>
                  <a:lnTo>
                    <a:pt x="31430" y="9037"/>
                  </a:lnTo>
                  <a:lnTo>
                    <a:pt x="31419" y="8964"/>
                  </a:lnTo>
                  <a:cubicBezTo>
                    <a:pt x="31409" y="8944"/>
                    <a:pt x="31399" y="8923"/>
                    <a:pt x="31378" y="8913"/>
                  </a:cubicBezTo>
                  <a:cubicBezTo>
                    <a:pt x="31368" y="8893"/>
                    <a:pt x="31348" y="8872"/>
                    <a:pt x="31337" y="8861"/>
                  </a:cubicBezTo>
                  <a:cubicBezTo>
                    <a:pt x="31327" y="8852"/>
                    <a:pt x="31316" y="8852"/>
                    <a:pt x="31316" y="8852"/>
                  </a:cubicBezTo>
                  <a:cubicBezTo>
                    <a:pt x="31296" y="8831"/>
                    <a:pt x="31265" y="8820"/>
                    <a:pt x="31245" y="8810"/>
                  </a:cubicBezTo>
                  <a:cubicBezTo>
                    <a:pt x="31193" y="8790"/>
                    <a:pt x="31131" y="8779"/>
                    <a:pt x="31080" y="8779"/>
                  </a:cubicBezTo>
                  <a:cubicBezTo>
                    <a:pt x="31060" y="8790"/>
                    <a:pt x="31028" y="8790"/>
                    <a:pt x="31008" y="8790"/>
                  </a:cubicBezTo>
                  <a:cubicBezTo>
                    <a:pt x="30977" y="8759"/>
                    <a:pt x="30936" y="8728"/>
                    <a:pt x="30885" y="8708"/>
                  </a:cubicBezTo>
                  <a:cubicBezTo>
                    <a:pt x="30443" y="8573"/>
                    <a:pt x="30000" y="8430"/>
                    <a:pt x="29558" y="8286"/>
                  </a:cubicBezTo>
                  <a:cubicBezTo>
                    <a:pt x="29516" y="8274"/>
                    <a:pt x="29471" y="8269"/>
                    <a:pt x="29428" y="8269"/>
                  </a:cubicBezTo>
                  <a:cubicBezTo>
                    <a:pt x="29397" y="8269"/>
                    <a:pt x="29368" y="8271"/>
                    <a:pt x="29342" y="8276"/>
                  </a:cubicBezTo>
                  <a:lnTo>
                    <a:pt x="29342" y="8173"/>
                  </a:lnTo>
                  <a:cubicBezTo>
                    <a:pt x="29353" y="8091"/>
                    <a:pt x="29312" y="8029"/>
                    <a:pt x="29260" y="7998"/>
                  </a:cubicBezTo>
                  <a:cubicBezTo>
                    <a:pt x="29363" y="7679"/>
                    <a:pt x="29424" y="7340"/>
                    <a:pt x="29363" y="7031"/>
                  </a:cubicBezTo>
                  <a:cubicBezTo>
                    <a:pt x="29351" y="6978"/>
                    <a:pt x="29308" y="6945"/>
                    <a:pt x="29262" y="6945"/>
                  </a:cubicBezTo>
                  <a:cubicBezTo>
                    <a:pt x="29228" y="6945"/>
                    <a:pt x="29194" y="6962"/>
                    <a:pt x="29168" y="7001"/>
                  </a:cubicBezTo>
                  <a:cubicBezTo>
                    <a:pt x="29106" y="7113"/>
                    <a:pt x="29034" y="7216"/>
                    <a:pt x="29003" y="7330"/>
                  </a:cubicBezTo>
                  <a:cubicBezTo>
                    <a:pt x="28962" y="7442"/>
                    <a:pt x="28942" y="7545"/>
                    <a:pt x="28900" y="7659"/>
                  </a:cubicBezTo>
                  <a:cubicBezTo>
                    <a:pt x="28818" y="7906"/>
                    <a:pt x="28715" y="8152"/>
                    <a:pt x="28581" y="8379"/>
                  </a:cubicBezTo>
                  <a:cubicBezTo>
                    <a:pt x="28325" y="8810"/>
                    <a:pt x="28026" y="9222"/>
                    <a:pt x="27656" y="9551"/>
                  </a:cubicBezTo>
                  <a:cubicBezTo>
                    <a:pt x="26895" y="10209"/>
                    <a:pt x="25969" y="10692"/>
                    <a:pt x="24962" y="10805"/>
                  </a:cubicBezTo>
                  <a:cubicBezTo>
                    <a:pt x="24793" y="10824"/>
                    <a:pt x="24624" y="10833"/>
                    <a:pt x="24453" y="10833"/>
                  </a:cubicBezTo>
                  <a:cubicBezTo>
                    <a:pt x="23606" y="10833"/>
                    <a:pt x="22751" y="10601"/>
                    <a:pt x="22032" y="10147"/>
                  </a:cubicBezTo>
                  <a:cubicBezTo>
                    <a:pt x="21517" y="9839"/>
                    <a:pt x="21086" y="9417"/>
                    <a:pt x="20684" y="8975"/>
                  </a:cubicBezTo>
                  <a:cubicBezTo>
                    <a:pt x="20273" y="8522"/>
                    <a:pt x="19841" y="8049"/>
                    <a:pt x="19564" y="7494"/>
                  </a:cubicBezTo>
                  <a:cubicBezTo>
                    <a:pt x="19224" y="6857"/>
                    <a:pt x="19101" y="6096"/>
                    <a:pt x="19029" y="5386"/>
                  </a:cubicBezTo>
                  <a:cubicBezTo>
                    <a:pt x="18957" y="4687"/>
                    <a:pt x="18926" y="3916"/>
                    <a:pt x="19039" y="3226"/>
                  </a:cubicBezTo>
                  <a:cubicBezTo>
                    <a:pt x="19058" y="3092"/>
                    <a:pt x="18942" y="2998"/>
                    <a:pt x="18829" y="2998"/>
                  </a:cubicBezTo>
                  <a:cubicBezTo>
                    <a:pt x="18761" y="2998"/>
                    <a:pt x="18694" y="3032"/>
                    <a:pt x="18659" y="3114"/>
                  </a:cubicBezTo>
                  <a:cubicBezTo>
                    <a:pt x="18392" y="3741"/>
                    <a:pt x="18268" y="4460"/>
                    <a:pt x="18237" y="5139"/>
                  </a:cubicBezTo>
                  <a:cubicBezTo>
                    <a:pt x="18206" y="5890"/>
                    <a:pt x="18371" y="6599"/>
                    <a:pt x="18577" y="7309"/>
                  </a:cubicBezTo>
                  <a:lnTo>
                    <a:pt x="18730" y="7864"/>
                  </a:lnTo>
                  <a:cubicBezTo>
                    <a:pt x="18772" y="8018"/>
                    <a:pt x="18874" y="8224"/>
                    <a:pt x="18865" y="8379"/>
                  </a:cubicBezTo>
                  <a:cubicBezTo>
                    <a:pt x="18844" y="8502"/>
                    <a:pt x="18618" y="8553"/>
                    <a:pt x="18515" y="8594"/>
                  </a:cubicBezTo>
                  <a:cubicBezTo>
                    <a:pt x="18330" y="8676"/>
                    <a:pt x="18145" y="8759"/>
                    <a:pt x="17960" y="8831"/>
                  </a:cubicBezTo>
                  <a:cubicBezTo>
                    <a:pt x="17590" y="8985"/>
                    <a:pt x="17219" y="9129"/>
                    <a:pt x="16849" y="9273"/>
                  </a:cubicBezTo>
                  <a:cubicBezTo>
                    <a:pt x="16500" y="9407"/>
                    <a:pt x="16129" y="9592"/>
                    <a:pt x="15759" y="9684"/>
                  </a:cubicBezTo>
                  <a:cubicBezTo>
                    <a:pt x="15740" y="9688"/>
                    <a:pt x="15721" y="9690"/>
                    <a:pt x="15702" y="9690"/>
                  </a:cubicBezTo>
                  <a:cubicBezTo>
                    <a:pt x="15397" y="9690"/>
                    <a:pt x="15218" y="9157"/>
                    <a:pt x="15111" y="8944"/>
                  </a:cubicBezTo>
                  <a:cubicBezTo>
                    <a:pt x="14926" y="8543"/>
                    <a:pt x="14834" y="8121"/>
                    <a:pt x="14710" y="7710"/>
                  </a:cubicBezTo>
                  <a:cubicBezTo>
                    <a:pt x="14692" y="7658"/>
                    <a:pt x="14643" y="7635"/>
                    <a:pt x="14595" y="7635"/>
                  </a:cubicBezTo>
                  <a:cubicBezTo>
                    <a:pt x="14537" y="7635"/>
                    <a:pt x="14479" y="7669"/>
                    <a:pt x="14473" y="7730"/>
                  </a:cubicBezTo>
                  <a:cubicBezTo>
                    <a:pt x="14453" y="7977"/>
                    <a:pt x="14464" y="8214"/>
                    <a:pt x="14505" y="8450"/>
                  </a:cubicBezTo>
                  <a:cubicBezTo>
                    <a:pt x="14432" y="8235"/>
                    <a:pt x="14371" y="8018"/>
                    <a:pt x="14320" y="7792"/>
                  </a:cubicBezTo>
                  <a:cubicBezTo>
                    <a:pt x="14176" y="7196"/>
                    <a:pt x="14114" y="6569"/>
                    <a:pt x="14206" y="5962"/>
                  </a:cubicBezTo>
                  <a:cubicBezTo>
                    <a:pt x="14258" y="5664"/>
                    <a:pt x="14371" y="5397"/>
                    <a:pt x="14443" y="5098"/>
                  </a:cubicBezTo>
                  <a:cubicBezTo>
                    <a:pt x="14473" y="4975"/>
                    <a:pt x="14473" y="4851"/>
                    <a:pt x="14453" y="4738"/>
                  </a:cubicBezTo>
                  <a:cubicBezTo>
                    <a:pt x="14546" y="4728"/>
                    <a:pt x="14649" y="4666"/>
                    <a:pt x="14690" y="4574"/>
                  </a:cubicBezTo>
                  <a:cubicBezTo>
                    <a:pt x="14710" y="4522"/>
                    <a:pt x="14710" y="4471"/>
                    <a:pt x="14710" y="4430"/>
                  </a:cubicBezTo>
                  <a:lnTo>
                    <a:pt x="14710" y="4316"/>
                  </a:lnTo>
                  <a:cubicBezTo>
                    <a:pt x="14823" y="4142"/>
                    <a:pt x="14813" y="3843"/>
                    <a:pt x="14793" y="3669"/>
                  </a:cubicBezTo>
                  <a:cubicBezTo>
                    <a:pt x="14752" y="3319"/>
                    <a:pt x="14617" y="2990"/>
                    <a:pt x="14484" y="2671"/>
                  </a:cubicBezTo>
                  <a:cubicBezTo>
                    <a:pt x="14320" y="2280"/>
                    <a:pt x="14144" y="1880"/>
                    <a:pt x="13970" y="1478"/>
                  </a:cubicBezTo>
                  <a:cubicBezTo>
                    <a:pt x="13877" y="1283"/>
                    <a:pt x="13785" y="1078"/>
                    <a:pt x="13703" y="882"/>
                  </a:cubicBezTo>
                  <a:cubicBezTo>
                    <a:pt x="13620" y="697"/>
                    <a:pt x="13559" y="491"/>
                    <a:pt x="13456" y="317"/>
                  </a:cubicBezTo>
                  <a:cubicBezTo>
                    <a:pt x="13315" y="98"/>
                    <a:pt x="13111" y="0"/>
                    <a:pt x="1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2"/>
            <p:cNvSpPr/>
            <p:nvPr/>
          </p:nvSpPr>
          <p:spPr>
            <a:xfrm>
              <a:off x="8417297" y="4103169"/>
              <a:ext cx="156212" cy="102823"/>
            </a:xfrm>
            <a:custGeom>
              <a:rect b="b" l="l" r="r" t="t"/>
              <a:pathLst>
                <a:path extrusionOk="0" h="3588" w="5451">
                  <a:moveTo>
                    <a:pt x="2175" y="1"/>
                  </a:moveTo>
                  <a:cubicBezTo>
                    <a:pt x="1484" y="1"/>
                    <a:pt x="796" y="221"/>
                    <a:pt x="227" y="662"/>
                  </a:cubicBezTo>
                  <a:cubicBezTo>
                    <a:pt x="0" y="830"/>
                    <a:pt x="164" y="1148"/>
                    <a:pt x="382" y="1148"/>
                  </a:cubicBezTo>
                  <a:cubicBezTo>
                    <a:pt x="432" y="1148"/>
                    <a:pt x="484" y="1132"/>
                    <a:pt x="535" y="1094"/>
                  </a:cubicBezTo>
                  <a:cubicBezTo>
                    <a:pt x="617" y="1032"/>
                    <a:pt x="710" y="1001"/>
                    <a:pt x="802" y="991"/>
                  </a:cubicBezTo>
                  <a:cubicBezTo>
                    <a:pt x="844" y="1083"/>
                    <a:pt x="926" y="1156"/>
                    <a:pt x="1049" y="1186"/>
                  </a:cubicBezTo>
                  <a:cubicBezTo>
                    <a:pt x="1173" y="1207"/>
                    <a:pt x="1327" y="1248"/>
                    <a:pt x="1481" y="1268"/>
                  </a:cubicBezTo>
                  <a:cubicBezTo>
                    <a:pt x="1584" y="1361"/>
                    <a:pt x="1697" y="1444"/>
                    <a:pt x="1821" y="1495"/>
                  </a:cubicBezTo>
                  <a:cubicBezTo>
                    <a:pt x="1790" y="1639"/>
                    <a:pt x="1851" y="1793"/>
                    <a:pt x="1995" y="1855"/>
                  </a:cubicBezTo>
                  <a:cubicBezTo>
                    <a:pt x="2031" y="1873"/>
                    <a:pt x="2069" y="1881"/>
                    <a:pt x="2107" y="1881"/>
                  </a:cubicBezTo>
                  <a:cubicBezTo>
                    <a:pt x="2156" y="1881"/>
                    <a:pt x="2206" y="1867"/>
                    <a:pt x="2253" y="1844"/>
                  </a:cubicBezTo>
                  <a:cubicBezTo>
                    <a:pt x="2253" y="1937"/>
                    <a:pt x="2273" y="2019"/>
                    <a:pt x="2304" y="2112"/>
                  </a:cubicBezTo>
                  <a:cubicBezTo>
                    <a:pt x="2406" y="2369"/>
                    <a:pt x="2520" y="2616"/>
                    <a:pt x="2633" y="2863"/>
                  </a:cubicBezTo>
                  <a:cubicBezTo>
                    <a:pt x="2641" y="2882"/>
                    <a:pt x="2658" y="2891"/>
                    <a:pt x="2675" y="2891"/>
                  </a:cubicBezTo>
                  <a:cubicBezTo>
                    <a:pt x="2702" y="2891"/>
                    <a:pt x="2728" y="2869"/>
                    <a:pt x="2715" y="2831"/>
                  </a:cubicBezTo>
                  <a:cubicBezTo>
                    <a:pt x="2643" y="2585"/>
                    <a:pt x="2550" y="2338"/>
                    <a:pt x="2468" y="2102"/>
                  </a:cubicBezTo>
                  <a:cubicBezTo>
                    <a:pt x="2427" y="1988"/>
                    <a:pt x="2386" y="1875"/>
                    <a:pt x="2458" y="1762"/>
                  </a:cubicBezTo>
                  <a:cubicBezTo>
                    <a:pt x="2509" y="1690"/>
                    <a:pt x="2602" y="1670"/>
                    <a:pt x="2685" y="1649"/>
                  </a:cubicBezTo>
                  <a:cubicBezTo>
                    <a:pt x="2900" y="1618"/>
                    <a:pt x="3126" y="1618"/>
                    <a:pt x="3352" y="1577"/>
                  </a:cubicBezTo>
                  <a:cubicBezTo>
                    <a:pt x="3599" y="1536"/>
                    <a:pt x="3846" y="1474"/>
                    <a:pt x="4104" y="1423"/>
                  </a:cubicBezTo>
                  <a:cubicBezTo>
                    <a:pt x="4152" y="1416"/>
                    <a:pt x="4221" y="1399"/>
                    <a:pt x="4286" y="1399"/>
                  </a:cubicBezTo>
                  <a:cubicBezTo>
                    <a:pt x="4316" y="1399"/>
                    <a:pt x="4345" y="1403"/>
                    <a:pt x="4371" y="1412"/>
                  </a:cubicBezTo>
                  <a:cubicBezTo>
                    <a:pt x="4442" y="1453"/>
                    <a:pt x="4504" y="1536"/>
                    <a:pt x="4556" y="1608"/>
                  </a:cubicBezTo>
                  <a:cubicBezTo>
                    <a:pt x="4679" y="1793"/>
                    <a:pt x="4792" y="1988"/>
                    <a:pt x="4885" y="2194"/>
                  </a:cubicBezTo>
                  <a:cubicBezTo>
                    <a:pt x="4977" y="2390"/>
                    <a:pt x="5070" y="2595"/>
                    <a:pt x="5132" y="2811"/>
                  </a:cubicBezTo>
                  <a:cubicBezTo>
                    <a:pt x="5162" y="2914"/>
                    <a:pt x="5183" y="3027"/>
                    <a:pt x="5193" y="3140"/>
                  </a:cubicBezTo>
                  <a:lnTo>
                    <a:pt x="5193" y="3325"/>
                  </a:lnTo>
                  <a:cubicBezTo>
                    <a:pt x="5193" y="3387"/>
                    <a:pt x="5214" y="3448"/>
                    <a:pt x="5214" y="3510"/>
                  </a:cubicBezTo>
                  <a:cubicBezTo>
                    <a:pt x="5214" y="3561"/>
                    <a:pt x="5253" y="3587"/>
                    <a:pt x="5294" y="3587"/>
                  </a:cubicBezTo>
                  <a:cubicBezTo>
                    <a:pt x="5335" y="3587"/>
                    <a:pt x="5378" y="3561"/>
                    <a:pt x="5388" y="3510"/>
                  </a:cubicBezTo>
                  <a:cubicBezTo>
                    <a:pt x="5409" y="3459"/>
                    <a:pt x="5440" y="3418"/>
                    <a:pt x="5440" y="3366"/>
                  </a:cubicBezTo>
                  <a:cubicBezTo>
                    <a:pt x="5450" y="3325"/>
                    <a:pt x="5450" y="3274"/>
                    <a:pt x="5450" y="3233"/>
                  </a:cubicBezTo>
                  <a:cubicBezTo>
                    <a:pt x="5450" y="3119"/>
                    <a:pt x="5440" y="2996"/>
                    <a:pt x="5420" y="2883"/>
                  </a:cubicBezTo>
                  <a:cubicBezTo>
                    <a:pt x="5388" y="2678"/>
                    <a:pt x="5358" y="2461"/>
                    <a:pt x="5276" y="2276"/>
                  </a:cubicBezTo>
                  <a:cubicBezTo>
                    <a:pt x="5203" y="2061"/>
                    <a:pt x="5101" y="1865"/>
                    <a:pt x="4998" y="1670"/>
                  </a:cubicBezTo>
                  <a:cubicBezTo>
                    <a:pt x="4895" y="1495"/>
                    <a:pt x="4803" y="1279"/>
                    <a:pt x="4669" y="1135"/>
                  </a:cubicBezTo>
                  <a:cubicBezTo>
                    <a:pt x="4545" y="991"/>
                    <a:pt x="4371" y="898"/>
                    <a:pt x="4186" y="898"/>
                  </a:cubicBezTo>
                  <a:cubicBezTo>
                    <a:pt x="4175" y="888"/>
                    <a:pt x="4175" y="878"/>
                    <a:pt x="4175" y="878"/>
                  </a:cubicBezTo>
                  <a:cubicBezTo>
                    <a:pt x="4134" y="795"/>
                    <a:pt x="4083" y="754"/>
                    <a:pt x="4021" y="724"/>
                  </a:cubicBezTo>
                  <a:cubicBezTo>
                    <a:pt x="4021" y="631"/>
                    <a:pt x="3969" y="539"/>
                    <a:pt x="3857" y="466"/>
                  </a:cubicBezTo>
                  <a:cubicBezTo>
                    <a:pt x="3340" y="156"/>
                    <a:pt x="2757" y="1"/>
                    <a:pt x="2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2"/>
            <p:cNvSpPr/>
            <p:nvPr/>
          </p:nvSpPr>
          <p:spPr>
            <a:xfrm>
              <a:off x="7780532" y="4344436"/>
              <a:ext cx="142055" cy="80356"/>
            </a:xfrm>
            <a:custGeom>
              <a:rect b="b" l="l" r="r" t="t"/>
              <a:pathLst>
                <a:path extrusionOk="0" h="2804" w="4957">
                  <a:moveTo>
                    <a:pt x="2236" y="1"/>
                  </a:moveTo>
                  <a:cubicBezTo>
                    <a:pt x="1886" y="1"/>
                    <a:pt x="1533" y="39"/>
                    <a:pt x="1193" y="99"/>
                  </a:cubicBezTo>
                  <a:cubicBezTo>
                    <a:pt x="761" y="181"/>
                    <a:pt x="370" y="315"/>
                    <a:pt x="103" y="664"/>
                  </a:cubicBezTo>
                  <a:cubicBezTo>
                    <a:pt x="0" y="798"/>
                    <a:pt x="62" y="1014"/>
                    <a:pt x="247" y="1034"/>
                  </a:cubicBezTo>
                  <a:cubicBezTo>
                    <a:pt x="1059" y="1127"/>
                    <a:pt x="1758" y="1549"/>
                    <a:pt x="2221" y="2238"/>
                  </a:cubicBezTo>
                  <a:cubicBezTo>
                    <a:pt x="2252" y="2300"/>
                    <a:pt x="2313" y="2320"/>
                    <a:pt x="2386" y="2330"/>
                  </a:cubicBezTo>
                  <a:cubicBezTo>
                    <a:pt x="2303" y="2464"/>
                    <a:pt x="2334" y="2618"/>
                    <a:pt x="2427" y="2773"/>
                  </a:cubicBezTo>
                  <a:cubicBezTo>
                    <a:pt x="2437" y="2794"/>
                    <a:pt x="2457" y="2803"/>
                    <a:pt x="2477" y="2803"/>
                  </a:cubicBezTo>
                  <a:cubicBezTo>
                    <a:pt x="2515" y="2803"/>
                    <a:pt x="2557" y="2772"/>
                    <a:pt x="2550" y="2731"/>
                  </a:cubicBezTo>
                  <a:cubicBezTo>
                    <a:pt x="2530" y="2649"/>
                    <a:pt x="2498" y="2515"/>
                    <a:pt x="2550" y="2444"/>
                  </a:cubicBezTo>
                  <a:cubicBezTo>
                    <a:pt x="2612" y="2341"/>
                    <a:pt x="2786" y="2268"/>
                    <a:pt x="2889" y="2217"/>
                  </a:cubicBezTo>
                  <a:cubicBezTo>
                    <a:pt x="3126" y="2124"/>
                    <a:pt x="3393" y="2083"/>
                    <a:pt x="3640" y="2022"/>
                  </a:cubicBezTo>
                  <a:cubicBezTo>
                    <a:pt x="3897" y="1960"/>
                    <a:pt x="4144" y="1878"/>
                    <a:pt x="4401" y="1827"/>
                  </a:cubicBezTo>
                  <a:cubicBezTo>
                    <a:pt x="4430" y="1821"/>
                    <a:pt x="4457" y="1817"/>
                    <a:pt x="4481" y="1817"/>
                  </a:cubicBezTo>
                  <a:cubicBezTo>
                    <a:pt x="4543" y="1817"/>
                    <a:pt x="4590" y="1839"/>
                    <a:pt x="4627" y="1898"/>
                  </a:cubicBezTo>
                  <a:cubicBezTo>
                    <a:pt x="4678" y="1991"/>
                    <a:pt x="4699" y="2063"/>
                    <a:pt x="4781" y="2135"/>
                  </a:cubicBezTo>
                  <a:cubicBezTo>
                    <a:pt x="4805" y="2151"/>
                    <a:pt x="4823" y="2172"/>
                    <a:pt x="4848" y="2172"/>
                  </a:cubicBezTo>
                  <a:cubicBezTo>
                    <a:pt x="4856" y="2172"/>
                    <a:pt x="4864" y="2170"/>
                    <a:pt x="4874" y="2165"/>
                  </a:cubicBezTo>
                  <a:cubicBezTo>
                    <a:pt x="4925" y="2145"/>
                    <a:pt x="4956" y="2032"/>
                    <a:pt x="4956" y="1980"/>
                  </a:cubicBezTo>
                  <a:cubicBezTo>
                    <a:pt x="4956" y="1827"/>
                    <a:pt x="4833" y="1651"/>
                    <a:pt x="4689" y="1580"/>
                  </a:cubicBezTo>
                  <a:cubicBezTo>
                    <a:pt x="4760" y="1549"/>
                    <a:pt x="4812" y="1487"/>
                    <a:pt x="4771" y="1395"/>
                  </a:cubicBezTo>
                  <a:cubicBezTo>
                    <a:pt x="4699" y="1261"/>
                    <a:pt x="4607" y="1178"/>
                    <a:pt x="4493" y="1148"/>
                  </a:cubicBezTo>
                  <a:cubicBezTo>
                    <a:pt x="3917" y="561"/>
                    <a:pt x="3311" y="47"/>
                    <a:pt x="2457" y="6"/>
                  </a:cubicBezTo>
                  <a:cubicBezTo>
                    <a:pt x="2384" y="3"/>
                    <a:pt x="2310" y="1"/>
                    <a:pt x="2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2"/>
            <p:cNvSpPr/>
            <p:nvPr/>
          </p:nvSpPr>
          <p:spPr>
            <a:xfrm>
              <a:off x="7357664" y="4502539"/>
              <a:ext cx="102279" cy="45651"/>
            </a:xfrm>
            <a:custGeom>
              <a:rect b="b" l="l" r="r" t="t"/>
              <a:pathLst>
                <a:path extrusionOk="0" h="1593" w="3569">
                  <a:moveTo>
                    <a:pt x="461" y="497"/>
                  </a:moveTo>
                  <a:cubicBezTo>
                    <a:pt x="454" y="510"/>
                    <a:pt x="445" y="523"/>
                    <a:pt x="432" y="535"/>
                  </a:cubicBezTo>
                  <a:lnTo>
                    <a:pt x="461" y="497"/>
                  </a:lnTo>
                  <a:close/>
                  <a:moveTo>
                    <a:pt x="2129" y="1"/>
                  </a:moveTo>
                  <a:cubicBezTo>
                    <a:pt x="1635" y="1"/>
                    <a:pt x="1131" y="83"/>
                    <a:pt x="679" y="289"/>
                  </a:cubicBezTo>
                  <a:cubicBezTo>
                    <a:pt x="617" y="320"/>
                    <a:pt x="566" y="361"/>
                    <a:pt x="535" y="412"/>
                  </a:cubicBezTo>
                  <a:cubicBezTo>
                    <a:pt x="535" y="423"/>
                    <a:pt x="525" y="423"/>
                    <a:pt x="525" y="423"/>
                  </a:cubicBezTo>
                  <a:cubicBezTo>
                    <a:pt x="494" y="443"/>
                    <a:pt x="484" y="453"/>
                    <a:pt x="473" y="474"/>
                  </a:cubicBezTo>
                  <a:cubicBezTo>
                    <a:pt x="470" y="480"/>
                    <a:pt x="466" y="487"/>
                    <a:pt x="463" y="494"/>
                  </a:cubicBezTo>
                  <a:lnTo>
                    <a:pt x="463" y="494"/>
                  </a:lnTo>
                  <a:cubicBezTo>
                    <a:pt x="453" y="495"/>
                    <a:pt x="452" y="505"/>
                    <a:pt x="443" y="515"/>
                  </a:cubicBezTo>
                  <a:cubicBezTo>
                    <a:pt x="432" y="525"/>
                    <a:pt x="422" y="546"/>
                    <a:pt x="422" y="567"/>
                  </a:cubicBezTo>
                  <a:cubicBezTo>
                    <a:pt x="340" y="567"/>
                    <a:pt x="267" y="576"/>
                    <a:pt x="185" y="597"/>
                  </a:cubicBezTo>
                  <a:cubicBezTo>
                    <a:pt x="0" y="649"/>
                    <a:pt x="31" y="967"/>
                    <a:pt x="226" y="988"/>
                  </a:cubicBezTo>
                  <a:cubicBezTo>
                    <a:pt x="340" y="998"/>
                    <a:pt x="463" y="1029"/>
                    <a:pt x="587" y="1049"/>
                  </a:cubicBezTo>
                  <a:cubicBezTo>
                    <a:pt x="720" y="1081"/>
                    <a:pt x="854" y="1091"/>
                    <a:pt x="987" y="1132"/>
                  </a:cubicBezTo>
                  <a:cubicBezTo>
                    <a:pt x="1090" y="1163"/>
                    <a:pt x="1193" y="1204"/>
                    <a:pt x="1286" y="1266"/>
                  </a:cubicBezTo>
                  <a:cubicBezTo>
                    <a:pt x="1389" y="1337"/>
                    <a:pt x="1450" y="1440"/>
                    <a:pt x="1553" y="1522"/>
                  </a:cubicBezTo>
                  <a:cubicBezTo>
                    <a:pt x="1616" y="1572"/>
                    <a:pt x="1683" y="1592"/>
                    <a:pt x="1750" y="1592"/>
                  </a:cubicBezTo>
                  <a:cubicBezTo>
                    <a:pt x="1837" y="1592"/>
                    <a:pt x="1925" y="1559"/>
                    <a:pt x="2006" y="1513"/>
                  </a:cubicBezTo>
                  <a:lnTo>
                    <a:pt x="2468" y="1266"/>
                  </a:lnTo>
                  <a:cubicBezTo>
                    <a:pt x="2787" y="1081"/>
                    <a:pt x="3105" y="906"/>
                    <a:pt x="3425" y="731"/>
                  </a:cubicBezTo>
                  <a:cubicBezTo>
                    <a:pt x="3569" y="649"/>
                    <a:pt x="3569" y="391"/>
                    <a:pt x="3434" y="299"/>
                  </a:cubicBezTo>
                  <a:cubicBezTo>
                    <a:pt x="3044" y="32"/>
                    <a:pt x="2591" y="1"/>
                    <a:pt x="21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2"/>
            <p:cNvSpPr/>
            <p:nvPr/>
          </p:nvSpPr>
          <p:spPr>
            <a:xfrm>
              <a:off x="7340899" y="3745094"/>
              <a:ext cx="250151" cy="69265"/>
            </a:xfrm>
            <a:custGeom>
              <a:rect b="b" l="l" r="r" t="t"/>
              <a:pathLst>
                <a:path extrusionOk="0" h="2417" w="8729">
                  <a:moveTo>
                    <a:pt x="3448" y="0"/>
                  </a:moveTo>
                  <a:cubicBezTo>
                    <a:pt x="2840" y="0"/>
                    <a:pt x="2267" y="135"/>
                    <a:pt x="1706" y="427"/>
                  </a:cubicBezTo>
                  <a:cubicBezTo>
                    <a:pt x="1316" y="622"/>
                    <a:pt x="1007" y="869"/>
                    <a:pt x="699" y="1157"/>
                  </a:cubicBezTo>
                  <a:cubicBezTo>
                    <a:pt x="421" y="1424"/>
                    <a:pt x="92" y="1753"/>
                    <a:pt x="9" y="2144"/>
                  </a:cubicBezTo>
                  <a:cubicBezTo>
                    <a:pt x="1" y="2205"/>
                    <a:pt x="57" y="2265"/>
                    <a:pt x="112" y="2265"/>
                  </a:cubicBezTo>
                  <a:cubicBezTo>
                    <a:pt x="123" y="2265"/>
                    <a:pt x="133" y="2262"/>
                    <a:pt x="143" y="2258"/>
                  </a:cubicBezTo>
                  <a:cubicBezTo>
                    <a:pt x="482" y="2103"/>
                    <a:pt x="760" y="1815"/>
                    <a:pt x="1058" y="1589"/>
                  </a:cubicBezTo>
                  <a:cubicBezTo>
                    <a:pt x="1367" y="1363"/>
                    <a:pt x="1737" y="1177"/>
                    <a:pt x="2086" y="1013"/>
                  </a:cubicBezTo>
                  <a:cubicBezTo>
                    <a:pt x="2477" y="818"/>
                    <a:pt x="2879" y="695"/>
                    <a:pt x="3320" y="684"/>
                  </a:cubicBezTo>
                  <a:cubicBezTo>
                    <a:pt x="3690" y="684"/>
                    <a:pt x="4081" y="736"/>
                    <a:pt x="4441" y="828"/>
                  </a:cubicBezTo>
                  <a:cubicBezTo>
                    <a:pt x="4780" y="921"/>
                    <a:pt x="5109" y="1054"/>
                    <a:pt x="5408" y="1239"/>
                  </a:cubicBezTo>
                  <a:cubicBezTo>
                    <a:pt x="5726" y="1445"/>
                    <a:pt x="5984" y="1733"/>
                    <a:pt x="6282" y="1970"/>
                  </a:cubicBezTo>
                  <a:cubicBezTo>
                    <a:pt x="6570" y="2226"/>
                    <a:pt x="6889" y="2391"/>
                    <a:pt x="7279" y="2411"/>
                  </a:cubicBezTo>
                  <a:cubicBezTo>
                    <a:pt x="7317" y="2415"/>
                    <a:pt x="7355" y="2416"/>
                    <a:pt x="7393" y="2416"/>
                  </a:cubicBezTo>
                  <a:cubicBezTo>
                    <a:pt x="7706" y="2416"/>
                    <a:pt x="8015" y="2302"/>
                    <a:pt x="8235" y="2082"/>
                  </a:cubicBezTo>
                  <a:cubicBezTo>
                    <a:pt x="8513" y="1815"/>
                    <a:pt x="8698" y="1424"/>
                    <a:pt x="8719" y="1044"/>
                  </a:cubicBezTo>
                  <a:cubicBezTo>
                    <a:pt x="8729" y="704"/>
                    <a:pt x="8637" y="283"/>
                    <a:pt x="8297" y="139"/>
                  </a:cubicBezTo>
                  <a:cubicBezTo>
                    <a:pt x="8284" y="133"/>
                    <a:pt x="8270" y="130"/>
                    <a:pt x="8256" y="130"/>
                  </a:cubicBezTo>
                  <a:cubicBezTo>
                    <a:pt x="8199" y="130"/>
                    <a:pt x="8137" y="174"/>
                    <a:pt x="8153" y="231"/>
                  </a:cubicBezTo>
                  <a:cubicBezTo>
                    <a:pt x="8225" y="540"/>
                    <a:pt x="8297" y="797"/>
                    <a:pt x="8215" y="1116"/>
                  </a:cubicBezTo>
                  <a:cubicBezTo>
                    <a:pt x="8153" y="1404"/>
                    <a:pt x="7968" y="1826"/>
                    <a:pt x="7629" y="1856"/>
                  </a:cubicBezTo>
                  <a:cubicBezTo>
                    <a:pt x="7605" y="1859"/>
                    <a:pt x="7581" y="1861"/>
                    <a:pt x="7557" y="1861"/>
                  </a:cubicBezTo>
                  <a:cubicBezTo>
                    <a:pt x="7261" y="1861"/>
                    <a:pt x="6963" y="1636"/>
                    <a:pt x="6745" y="1455"/>
                  </a:cubicBezTo>
                  <a:cubicBezTo>
                    <a:pt x="6467" y="1229"/>
                    <a:pt x="6231" y="962"/>
                    <a:pt x="5932" y="756"/>
                  </a:cubicBezTo>
                  <a:cubicBezTo>
                    <a:pt x="5367" y="355"/>
                    <a:pt x="4688" y="129"/>
                    <a:pt x="4010" y="36"/>
                  </a:cubicBezTo>
                  <a:cubicBezTo>
                    <a:pt x="3819" y="13"/>
                    <a:pt x="3632" y="0"/>
                    <a:pt x="3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2"/>
            <p:cNvSpPr/>
            <p:nvPr/>
          </p:nvSpPr>
          <p:spPr>
            <a:xfrm>
              <a:off x="7431313" y="3630951"/>
              <a:ext cx="226652" cy="59493"/>
            </a:xfrm>
            <a:custGeom>
              <a:rect b="b" l="l" r="r" t="t"/>
              <a:pathLst>
                <a:path extrusionOk="0" h="2076" w="7909">
                  <a:moveTo>
                    <a:pt x="3264" y="0"/>
                  </a:moveTo>
                  <a:cubicBezTo>
                    <a:pt x="2511" y="0"/>
                    <a:pt x="1756" y="172"/>
                    <a:pt x="1081" y="513"/>
                  </a:cubicBezTo>
                  <a:cubicBezTo>
                    <a:pt x="772" y="667"/>
                    <a:pt x="423" y="852"/>
                    <a:pt x="217" y="1130"/>
                  </a:cubicBezTo>
                  <a:cubicBezTo>
                    <a:pt x="1" y="1397"/>
                    <a:pt x="11" y="1675"/>
                    <a:pt x="11" y="1993"/>
                  </a:cubicBezTo>
                  <a:cubicBezTo>
                    <a:pt x="11" y="2050"/>
                    <a:pt x="53" y="2076"/>
                    <a:pt x="97" y="2076"/>
                  </a:cubicBezTo>
                  <a:cubicBezTo>
                    <a:pt x="142" y="2076"/>
                    <a:pt x="191" y="2050"/>
                    <a:pt x="206" y="2004"/>
                  </a:cubicBezTo>
                  <a:cubicBezTo>
                    <a:pt x="248" y="1860"/>
                    <a:pt x="402" y="1757"/>
                    <a:pt x="515" y="1675"/>
                  </a:cubicBezTo>
                  <a:cubicBezTo>
                    <a:pt x="649" y="1582"/>
                    <a:pt x="782" y="1490"/>
                    <a:pt x="916" y="1408"/>
                  </a:cubicBezTo>
                  <a:cubicBezTo>
                    <a:pt x="1163" y="1243"/>
                    <a:pt x="1420" y="1109"/>
                    <a:pt x="1698" y="996"/>
                  </a:cubicBezTo>
                  <a:cubicBezTo>
                    <a:pt x="2198" y="796"/>
                    <a:pt x="2739" y="693"/>
                    <a:pt x="3278" y="693"/>
                  </a:cubicBezTo>
                  <a:cubicBezTo>
                    <a:pt x="3348" y="693"/>
                    <a:pt x="3417" y="694"/>
                    <a:pt x="3487" y="698"/>
                  </a:cubicBezTo>
                  <a:cubicBezTo>
                    <a:pt x="4124" y="729"/>
                    <a:pt x="4710" y="924"/>
                    <a:pt x="5276" y="1223"/>
                  </a:cubicBezTo>
                  <a:cubicBezTo>
                    <a:pt x="5754" y="1474"/>
                    <a:pt x="6254" y="1815"/>
                    <a:pt x="6807" y="1815"/>
                  </a:cubicBezTo>
                  <a:cubicBezTo>
                    <a:pt x="6908" y="1815"/>
                    <a:pt x="7011" y="1803"/>
                    <a:pt x="7116" y="1778"/>
                  </a:cubicBezTo>
                  <a:cubicBezTo>
                    <a:pt x="7456" y="1696"/>
                    <a:pt x="7672" y="1408"/>
                    <a:pt x="7816" y="1109"/>
                  </a:cubicBezTo>
                  <a:cubicBezTo>
                    <a:pt x="7888" y="955"/>
                    <a:pt x="7867" y="801"/>
                    <a:pt x="7888" y="636"/>
                  </a:cubicBezTo>
                  <a:cubicBezTo>
                    <a:pt x="7898" y="492"/>
                    <a:pt x="7908" y="359"/>
                    <a:pt x="7867" y="215"/>
                  </a:cubicBezTo>
                  <a:cubicBezTo>
                    <a:pt x="7858" y="176"/>
                    <a:pt x="7825" y="158"/>
                    <a:pt x="7793" y="158"/>
                  </a:cubicBezTo>
                  <a:cubicBezTo>
                    <a:pt x="7756" y="158"/>
                    <a:pt x="7718" y="181"/>
                    <a:pt x="7713" y="225"/>
                  </a:cubicBezTo>
                  <a:cubicBezTo>
                    <a:pt x="7703" y="369"/>
                    <a:pt x="7723" y="533"/>
                    <a:pt x="7672" y="667"/>
                  </a:cubicBezTo>
                  <a:cubicBezTo>
                    <a:pt x="7621" y="780"/>
                    <a:pt x="7507" y="924"/>
                    <a:pt x="7435" y="1017"/>
                  </a:cubicBezTo>
                  <a:cubicBezTo>
                    <a:pt x="7346" y="1126"/>
                    <a:pt x="7199" y="1264"/>
                    <a:pt x="7049" y="1264"/>
                  </a:cubicBezTo>
                  <a:cubicBezTo>
                    <a:pt x="7044" y="1264"/>
                    <a:pt x="7039" y="1264"/>
                    <a:pt x="7034" y="1264"/>
                  </a:cubicBezTo>
                  <a:cubicBezTo>
                    <a:pt x="6890" y="1253"/>
                    <a:pt x="6726" y="1140"/>
                    <a:pt x="6582" y="1088"/>
                  </a:cubicBezTo>
                  <a:cubicBezTo>
                    <a:pt x="5965" y="862"/>
                    <a:pt x="5430" y="451"/>
                    <a:pt x="4792" y="245"/>
                  </a:cubicBezTo>
                  <a:cubicBezTo>
                    <a:pt x="4302" y="82"/>
                    <a:pt x="3783" y="0"/>
                    <a:pt x="326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2"/>
            <p:cNvSpPr/>
            <p:nvPr/>
          </p:nvSpPr>
          <p:spPr>
            <a:xfrm>
              <a:off x="7469342" y="3487377"/>
              <a:ext cx="227225" cy="83479"/>
            </a:xfrm>
            <a:custGeom>
              <a:rect b="b" l="l" r="r" t="t"/>
              <a:pathLst>
                <a:path extrusionOk="0" h="2913" w="7929">
                  <a:moveTo>
                    <a:pt x="7509" y="1"/>
                  </a:moveTo>
                  <a:cubicBezTo>
                    <a:pt x="7448" y="1"/>
                    <a:pt x="7392" y="43"/>
                    <a:pt x="7404" y="125"/>
                  </a:cubicBezTo>
                  <a:cubicBezTo>
                    <a:pt x="7435" y="320"/>
                    <a:pt x="7455" y="495"/>
                    <a:pt x="7393" y="700"/>
                  </a:cubicBezTo>
                  <a:cubicBezTo>
                    <a:pt x="7342" y="886"/>
                    <a:pt x="7249" y="1091"/>
                    <a:pt x="7116" y="1245"/>
                  </a:cubicBezTo>
                  <a:cubicBezTo>
                    <a:pt x="7013" y="1356"/>
                    <a:pt x="6869" y="1395"/>
                    <a:pt x="6715" y="1395"/>
                  </a:cubicBezTo>
                  <a:cubicBezTo>
                    <a:pt x="6498" y="1395"/>
                    <a:pt x="6262" y="1320"/>
                    <a:pt x="6088" y="1266"/>
                  </a:cubicBezTo>
                  <a:cubicBezTo>
                    <a:pt x="5707" y="1142"/>
                    <a:pt x="5357" y="947"/>
                    <a:pt x="4987" y="824"/>
                  </a:cubicBezTo>
                  <a:cubicBezTo>
                    <a:pt x="4617" y="700"/>
                    <a:pt x="4247" y="598"/>
                    <a:pt x="3856" y="577"/>
                  </a:cubicBezTo>
                  <a:cubicBezTo>
                    <a:pt x="3775" y="571"/>
                    <a:pt x="3693" y="568"/>
                    <a:pt x="3612" y="568"/>
                  </a:cubicBezTo>
                  <a:cubicBezTo>
                    <a:pt x="2880" y="568"/>
                    <a:pt x="2149" y="808"/>
                    <a:pt x="1502" y="1132"/>
                  </a:cubicBezTo>
                  <a:cubicBezTo>
                    <a:pt x="1132" y="1317"/>
                    <a:pt x="771" y="1533"/>
                    <a:pt x="494" y="1821"/>
                  </a:cubicBezTo>
                  <a:cubicBezTo>
                    <a:pt x="268" y="2058"/>
                    <a:pt x="1" y="2458"/>
                    <a:pt x="52" y="2798"/>
                  </a:cubicBezTo>
                  <a:cubicBezTo>
                    <a:pt x="60" y="2855"/>
                    <a:pt x="114" y="2913"/>
                    <a:pt x="172" y="2913"/>
                  </a:cubicBezTo>
                  <a:cubicBezTo>
                    <a:pt x="187" y="2913"/>
                    <a:pt x="202" y="2909"/>
                    <a:pt x="216" y="2901"/>
                  </a:cubicBezTo>
                  <a:cubicBezTo>
                    <a:pt x="474" y="2778"/>
                    <a:pt x="679" y="2541"/>
                    <a:pt x="905" y="2366"/>
                  </a:cubicBezTo>
                  <a:cubicBezTo>
                    <a:pt x="1152" y="2161"/>
                    <a:pt x="1399" y="1976"/>
                    <a:pt x="1676" y="1821"/>
                  </a:cubicBezTo>
                  <a:cubicBezTo>
                    <a:pt x="2242" y="1523"/>
                    <a:pt x="2931" y="1266"/>
                    <a:pt x="3579" y="1256"/>
                  </a:cubicBezTo>
                  <a:cubicBezTo>
                    <a:pt x="4196" y="1256"/>
                    <a:pt x="4792" y="1482"/>
                    <a:pt x="5348" y="1718"/>
                  </a:cubicBezTo>
                  <a:cubicBezTo>
                    <a:pt x="5678" y="1864"/>
                    <a:pt x="6090" y="2038"/>
                    <a:pt x="6478" y="2038"/>
                  </a:cubicBezTo>
                  <a:cubicBezTo>
                    <a:pt x="6719" y="2038"/>
                    <a:pt x="6950" y="1971"/>
                    <a:pt x="7147" y="1790"/>
                  </a:cubicBezTo>
                  <a:cubicBezTo>
                    <a:pt x="7589" y="1389"/>
                    <a:pt x="7928" y="669"/>
                    <a:pt x="7630" y="73"/>
                  </a:cubicBezTo>
                  <a:cubicBezTo>
                    <a:pt x="7604" y="24"/>
                    <a:pt x="7555" y="1"/>
                    <a:pt x="7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2"/>
            <p:cNvSpPr/>
            <p:nvPr/>
          </p:nvSpPr>
          <p:spPr>
            <a:xfrm>
              <a:off x="7995633" y="3083221"/>
              <a:ext cx="144835" cy="89985"/>
            </a:xfrm>
            <a:custGeom>
              <a:rect b="b" l="l" r="r" t="t"/>
              <a:pathLst>
                <a:path extrusionOk="0" h="3140" w="5054">
                  <a:moveTo>
                    <a:pt x="270" y="0"/>
                  </a:moveTo>
                  <a:cubicBezTo>
                    <a:pt x="228" y="0"/>
                    <a:pt x="187" y="8"/>
                    <a:pt x="154" y="27"/>
                  </a:cubicBezTo>
                  <a:cubicBezTo>
                    <a:pt x="124" y="27"/>
                    <a:pt x="92" y="38"/>
                    <a:pt x="72" y="47"/>
                  </a:cubicBezTo>
                  <a:cubicBezTo>
                    <a:pt x="10" y="79"/>
                    <a:pt x="0" y="140"/>
                    <a:pt x="31" y="191"/>
                  </a:cubicBezTo>
                  <a:cubicBezTo>
                    <a:pt x="41" y="212"/>
                    <a:pt x="51" y="233"/>
                    <a:pt x="72" y="253"/>
                  </a:cubicBezTo>
                  <a:cubicBezTo>
                    <a:pt x="103" y="315"/>
                    <a:pt x="154" y="346"/>
                    <a:pt x="227" y="387"/>
                  </a:cubicBezTo>
                  <a:cubicBezTo>
                    <a:pt x="236" y="387"/>
                    <a:pt x="247" y="397"/>
                    <a:pt x="257" y="408"/>
                  </a:cubicBezTo>
                  <a:cubicBezTo>
                    <a:pt x="288" y="428"/>
                    <a:pt x="319" y="438"/>
                    <a:pt x="360" y="459"/>
                  </a:cubicBezTo>
                  <a:cubicBezTo>
                    <a:pt x="453" y="490"/>
                    <a:pt x="556" y="531"/>
                    <a:pt x="658" y="562"/>
                  </a:cubicBezTo>
                  <a:cubicBezTo>
                    <a:pt x="751" y="603"/>
                    <a:pt x="853" y="634"/>
                    <a:pt x="946" y="664"/>
                  </a:cubicBezTo>
                  <a:cubicBezTo>
                    <a:pt x="956" y="675"/>
                    <a:pt x="967" y="675"/>
                    <a:pt x="977" y="685"/>
                  </a:cubicBezTo>
                  <a:cubicBezTo>
                    <a:pt x="987" y="685"/>
                    <a:pt x="997" y="685"/>
                    <a:pt x="1008" y="696"/>
                  </a:cubicBezTo>
                  <a:cubicBezTo>
                    <a:pt x="1023" y="701"/>
                    <a:pt x="1031" y="703"/>
                    <a:pt x="1033" y="703"/>
                  </a:cubicBezTo>
                  <a:cubicBezTo>
                    <a:pt x="1036" y="703"/>
                    <a:pt x="1034" y="701"/>
                    <a:pt x="1029" y="696"/>
                  </a:cubicBezTo>
                  <a:cubicBezTo>
                    <a:pt x="1038" y="696"/>
                    <a:pt x="1059" y="706"/>
                    <a:pt x="1059" y="706"/>
                  </a:cubicBezTo>
                  <a:cubicBezTo>
                    <a:pt x="1070" y="706"/>
                    <a:pt x="1080" y="716"/>
                    <a:pt x="1090" y="716"/>
                  </a:cubicBezTo>
                  <a:cubicBezTo>
                    <a:pt x="1121" y="726"/>
                    <a:pt x="1141" y="726"/>
                    <a:pt x="1162" y="737"/>
                  </a:cubicBezTo>
                  <a:lnTo>
                    <a:pt x="1173" y="737"/>
                  </a:lnTo>
                  <a:cubicBezTo>
                    <a:pt x="1275" y="808"/>
                    <a:pt x="1378" y="860"/>
                    <a:pt x="1491" y="911"/>
                  </a:cubicBezTo>
                  <a:cubicBezTo>
                    <a:pt x="1635" y="993"/>
                    <a:pt x="1790" y="1066"/>
                    <a:pt x="1943" y="1128"/>
                  </a:cubicBezTo>
                  <a:cubicBezTo>
                    <a:pt x="2087" y="1199"/>
                    <a:pt x="2231" y="1261"/>
                    <a:pt x="2375" y="1313"/>
                  </a:cubicBezTo>
                  <a:cubicBezTo>
                    <a:pt x="2489" y="1354"/>
                    <a:pt x="2592" y="1395"/>
                    <a:pt x="2704" y="1436"/>
                  </a:cubicBezTo>
                  <a:cubicBezTo>
                    <a:pt x="2704" y="1436"/>
                    <a:pt x="2694" y="1446"/>
                    <a:pt x="2694" y="1457"/>
                  </a:cubicBezTo>
                  <a:cubicBezTo>
                    <a:pt x="2694" y="1498"/>
                    <a:pt x="2694" y="1539"/>
                    <a:pt x="2715" y="1580"/>
                  </a:cubicBezTo>
                  <a:cubicBezTo>
                    <a:pt x="2725" y="1652"/>
                    <a:pt x="2797" y="1703"/>
                    <a:pt x="2859" y="1724"/>
                  </a:cubicBezTo>
                  <a:cubicBezTo>
                    <a:pt x="2879" y="1731"/>
                    <a:pt x="2903" y="1734"/>
                    <a:pt x="2927" y="1734"/>
                  </a:cubicBezTo>
                  <a:cubicBezTo>
                    <a:pt x="2977" y="1734"/>
                    <a:pt x="3030" y="1720"/>
                    <a:pt x="3065" y="1693"/>
                  </a:cubicBezTo>
                  <a:cubicBezTo>
                    <a:pt x="3074" y="1672"/>
                    <a:pt x="3085" y="1662"/>
                    <a:pt x="3095" y="1662"/>
                  </a:cubicBezTo>
                  <a:cubicBezTo>
                    <a:pt x="3260" y="1786"/>
                    <a:pt x="3435" y="1919"/>
                    <a:pt x="3609" y="2053"/>
                  </a:cubicBezTo>
                  <a:cubicBezTo>
                    <a:pt x="3635" y="2074"/>
                    <a:pt x="3663" y="2083"/>
                    <a:pt x="3690" y="2083"/>
                  </a:cubicBezTo>
                  <a:cubicBezTo>
                    <a:pt x="3728" y="2083"/>
                    <a:pt x="3765" y="2066"/>
                    <a:pt x="3794" y="2042"/>
                  </a:cubicBezTo>
                  <a:cubicBezTo>
                    <a:pt x="3918" y="2248"/>
                    <a:pt x="4072" y="2433"/>
                    <a:pt x="4237" y="2598"/>
                  </a:cubicBezTo>
                  <a:cubicBezTo>
                    <a:pt x="4432" y="2793"/>
                    <a:pt x="4658" y="3029"/>
                    <a:pt x="4915" y="3132"/>
                  </a:cubicBezTo>
                  <a:cubicBezTo>
                    <a:pt x="4928" y="3137"/>
                    <a:pt x="4940" y="3139"/>
                    <a:pt x="4951" y="3139"/>
                  </a:cubicBezTo>
                  <a:cubicBezTo>
                    <a:pt x="5014" y="3139"/>
                    <a:pt x="5053" y="3070"/>
                    <a:pt x="5018" y="3009"/>
                  </a:cubicBezTo>
                  <a:cubicBezTo>
                    <a:pt x="4874" y="2793"/>
                    <a:pt x="4637" y="2639"/>
                    <a:pt x="4452" y="2454"/>
                  </a:cubicBezTo>
                  <a:cubicBezTo>
                    <a:pt x="4257" y="2269"/>
                    <a:pt x="4082" y="2053"/>
                    <a:pt x="3969" y="1806"/>
                  </a:cubicBezTo>
                  <a:cubicBezTo>
                    <a:pt x="3867" y="1601"/>
                    <a:pt x="3805" y="1374"/>
                    <a:pt x="3815" y="1148"/>
                  </a:cubicBezTo>
                  <a:cubicBezTo>
                    <a:pt x="3815" y="1035"/>
                    <a:pt x="3825" y="922"/>
                    <a:pt x="3867" y="819"/>
                  </a:cubicBezTo>
                  <a:cubicBezTo>
                    <a:pt x="3908" y="716"/>
                    <a:pt x="3959" y="613"/>
                    <a:pt x="3918" y="500"/>
                  </a:cubicBezTo>
                  <a:cubicBezTo>
                    <a:pt x="3899" y="435"/>
                    <a:pt x="3829" y="386"/>
                    <a:pt x="3762" y="386"/>
                  </a:cubicBezTo>
                  <a:cubicBezTo>
                    <a:pt x="3756" y="386"/>
                    <a:pt x="3750" y="386"/>
                    <a:pt x="3743" y="387"/>
                  </a:cubicBezTo>
                  <a:cubicBezTo>
                    <a:pt x="3682" y="397"/>
                    <a:pt x="3630" y="418"/>
                    <a:pt x="3579" y="469"/>
                  </a:cubicBezTo>
                  <a:cubicBezTo>
                    <a:pt x="3547" y="511"/>
                    <a:pt x="3547" y="562"/>
                    <a:pt x="3547" y="603"/>
                  </a:cubicBezTo>
                  <a:cubicBezTo>
                    <a:pt x="3538" y="603"/>
                    <a:pt x="3527" y="603"/>
                    <a:pt x="3506" y="613"/>
                  </a:cubicBezTo>
                  <a:cubicBezTo>
                    <a:pt x="3496" y="613"/>
                    <a:pt x="3496" y="623"/>
                    <a:pt x="3486" y="634"/>
                  </a:cubicBezTo>
                  <a:lnTo>
                    <a:pt x="3465" y="634"/>
                  </a:lnTo>
                  <a:cubicBezTo>
                    <a:pt x="3435" y="634"/>
                    <a:pt x="3403" y="664"/>
                    <a:pt x="3373" y="685"/>
                  </a:cubicBezTo>
                  <a:cubicBezTo>
                    <a:pt x="3342" y="716"/>
                    <a:pt x="3311" y="747"/>
                    <a:pt x="3291" y="788"/>
                  </a:cubicBezTo>
                  <a:cubicBezTo>
                    <a:pt x="3270" y="767"/>
                    <a:pt x="3260" y="767"/>
                    <a:pt x="3239" y="757"/>
                  </a:cubicBezTo>
                  <a:cubicBezTo>
                    <a:pt x="3239" y="747"/>
                    <a:pt x="3229" y="747"/>
                    <a:pt x="3229" y="747"/>
                  </a:cubicBezTo>
                  <a:cubicBezTo>
                    <a:pt x="3218" y="737"/>
                    <a:pt x="3209" y="737"/>
                    <a:pt x="3198" y="737"/>
                  </a:cubicBezTo>
                  <a:cubicBezTo>
                    <a:pt x="3188" y="737"/>
                    <a:pt x="3188" y="726"/>
                    <a:pt x="3188" y="726"/>
                  </a:cubicBezTo>
                  <a:cubicBezTo>
                    <a:pt x="3157" y="706"/>
                    <a:pt x="3126" y="685"/>
                    <a:pt x="3095" y="675"/>
                  </a:cubicBezTo>
                  <a:cubicBezTo>
                    <a:pt x="3044" y="644"/>
                    <a:pt x="2992" y="634"/>
                    <a:pt x="2941" y="613"/>
                  </a:cubicBezTo>
                  <a:cubicBezTo>
                    <a:pt x="2889" y="603"/>
                    <a:pt x="2838" y="603"/>
                    <a:pt x="2787" y="603"/>
                  </a:cubicBezTo>
                  <a:cubicBezTo>
                    <a:pt x="2756" y="603"/>
                    <a:pt x="2725" y="613"/>
                    <a:pt x="2694" y="634"/>
                  </a:cubicBezTo>
                  <a:cubicBezTo>
                    <a:pt x="2519" y="531"/>
                    <a:pt x="2334" y="459"/>
                    <a:pt x="2139" y="397"/>
                  </a:cubicBezTo>
                  <a:cubicBezTo>
                    <a:pt x="1666" y="253"/>
                    <a:pt x="1182" y="171"/>
                    <a:pt x="700" y="68"/>
                  </a:cubicBezTo>
                  <a:cubicBezTo>
                    <a:pt x="668" y="68"/>
                    <a:pt x="627" y="68"/>
                    <a:pt x="607" y="79"/>
                  </a:cubicBezTo>
                  <a:cubicBezTo>
                    <a:pt x="576" y="79"/>
                    <a:pt x="556" y="68"/>
                    <a:pt x="535" y="58"/>
                  </a:cubicBezTo>
                  <a:cubicBezTo>
                    <a:pt x="494" y="38"/>
                    <a:pt x="453" y="27"/>
                    <a:pt x="401" y="27"/>
                  </a:cubicBezTo>
                  <a:cubicBezTo>
                    <a:pt x="401" y="17"/>
                    <a:pt x="391" y="17"/>
                    <a:pt x="391" y="17"/>
                  </a:cubicBezTo>
                  <a:cubicBezTo>
                    <a:pt x="371" y="17"/>
                    <a:pt x="360" y="17"/>
                    <a:pt x="339" y="6"/>
                  </a:cubicBezTo>
                  <a:cubicBezTo>
                    <a:pt x="317" y="3"/>
                    <a:pt x="293"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2"/>
            <p:cNvSpPr/>
            <p:nvPr/>
          </p:nvSpPr>
          <p:spPr>
            <a:xfrm>
              <a:off x="8021253" y="3121393"/>
              <a:ext cx="80757" cy="91417"/>
            </a:xfrm>
            <a:custGeom>
              <a:rect b="b" l="l" r="r" t="t"/>
              <a:pathLst>
                <a:path extrusionOk="0" h="3190" w="2818">
                  <a:moveTo>
                    <a:pt x="1133" y="2017"/>
                  </a:moveTo>
                  <a:cubicBezTo>
                    <a:pt x="1144" y="2018"/>
                    <a:pt x="1148" y="2021"/>
                    <a:pt x="1145" y="2021"/>
                  </a:cubicBezTo>
                  <a:cubicBezTo>
                    <a:pt x="1143" y="2021"/>
                    <a:pt x="1139" y="2020"/>
                    <a:pt x="1133" y="2017"/>
                  </a:cubicBezTo>
                  <a:close/>
                  <a:moveTo>
                    <a:pt x="1945" y="2848"/>
                  </a:moveTo>
                  <a:cubicBezTo>
                    <a:pt x="1945" y="2848"/>
                    <a:pt x="1944" y="2848"/>
                    <a:pt x="1944" y="2849"/>
                  </a:cubicBezTo>
                  <a:cubicBezTo>
                    <a:pt x="1945" y="2849"/>
                    <a:pt x="1946" y="2849"/>
                    <a:pt x="1946" y="2849"/>
                  </a:cubicBezTo>
                  <a:lnTo>
                    <a:pt x="1946" y="2849"/>
                  </a:lnTo>
                  <a:cubicBezTo>
                    <a:pt x="1946" y="2848"/>
                    <a:pt x="1945" y="2848"/>
                    <a:pt x="1945" y="2848"/>
                  </a:cubicBezTo>
                  <a:close/>
                  <a:moveTo>
                    <a:pt x="1946" y="2849"/>
                  </a:moveTo>
                  <a:cubicBezTo>
                    <a:pt x="1948" y="2852"/>
                    <a:pt x="1952" y="2860"/>
                    <a:pt x="1954" y="2866"/>
                  </a:cubicBezTo>
                  <a:lnTo>
                    <a:pt x="1954" y="2866"/>
                  </a:lnTo>
                  <a:cubicBezTo>
                    <a:pt x="1954" y="2858"/>
                    <a:pt x="1953" y="2850"/>
                    <a:pt x="1946" y="2849"/>
                  </a:cubicBezTo>
                  <a:close/>
                  <a:moveTo>
                    <a:pt x="1954" y="2866"/>
                  </a:moveTo>
                  <a:cubicBezTo>
                    <a:pt x="1954" y="2867"/>
                    <a:pt x="1954" y="2868"/>
                    <a:pt x="1954" y="2870"/>
                  </a:cubicBezTo>
                  <a:cubicBezTo>
                    <a:pt x="1956" y="2873"/>
                    <a:pt x="1957" y="2875"/>
                    <a:pt x="1957" y="2875"/>
                  </a:cubicBezTo>
                  <a:cubicBezTo>
                    <a:pt x="1958" y="2875"/>
                    <a:pt x="1956" y="2871"/>
                    <a:pt x="1954" y="2866"/>
                  </a:cubicBezTo>
                  <a:close/>
                  <a:moveTo>
                    <a:pt x="136" y="1"/>
                  </a:moveTo>
                  <a:cubicBezTo>
                    <a:pt x="90" y="1"/>
                    <a:pt x="42" y="36"/>
                    <a:pt x="42" y="83"/>
                  </a:cubicBezTo>
                  <a:cubicBezTo>
                    <a:pt x="1" y="484"/>
                    <a:pt x="288" y="824"/>
                    <a:pt x="535" y="1112"/>
                  </a:cubicBezTo>
                  <a:cubicBezTo>
                    <a:pt x="556" y="1183"/>
                    <a:pt x="576" y="1235"/>
                    <a:pt x="608" y="1297"/>
                  </a:cubicBezTo>
                  <a:cubicBezTo>
                    <a:pt x="628" y="1338"/>
                    <a:pt x="649" y="1368"/>
                    <a:pt x="669" y="1410"/>
                  </a:cubicBezTo>
                  <a:cubicBezTo>
                    <a:pt x="679" y="1430"/>
                    <a:pt x="690" y="1441"/>
                    <a:pt x="700" y="1461"/>
                  </a:cubicBezTo>
                  <a:lnTo>
                    <a:pt x="700" y="1471"/>
                  </a:lnTo>
                  <a:cubicBezTo>
                    <a:pt x="710" y="1574"/>
                    <a:pt x="793" y="1688"/>
                    <a:pt x="854" y="1780"/>
                  </a:cubicBezTo>
                  <a:cubicBezTo>
                    <a:pt x="896" y="1832"/>
                    <a:pt x="947" y="1883"/>
                    <a:pt x="988" y="1924"/>
                  </a:cubicBezTo>
                  <a:cubicBezTo>
                    <a:pt x="1019" y="1955"/>
                    <a:pt x="1039" y="1975"/>
                    <a:pt x="1081" y="1996"/>
                  </a:cubicBezTo>
                  <a:cubicBezTo>
                    <a:pt x="1090" y="2006"/>
                    <a:pt x="1101" y="2006"/>
                    <a:pt x="1122" y="2017"/>
                  </a:cubicBezTo>
                  <a:cubicBezTo>
                    <a:pt x="1123" y="2017"/>
                    <a:pt x="1124" y="2017"/>
                    <a:pt x="1125" y="2017"/>
                  </a:cubicBezTo>
                  <a:lnTo>
                    <a:pt x="1125" y="2017"/>
                  </a:lnTo>
                  <a:cubicBezTo>
                    <a:pt x="1114" y="2017"/>
                    <a:pt x="1125" y="2018"/>
                    <a:pt x="1142" y="2026"/>
                  </a:cubicBezTo>
                  <a:cubicBezTo>
                    <a:pt x="1163" y="2026"/>
                    <a:pt x="1173" y="2026"/>
                    <a:pt x="1183" y="2037"/>
                  </a:cubicBezTo>
                  <a:lnTo>
                    <a:pt x="1214" y="2037"/>
                  </a:lnTo>
                  <a:cubicBezTo>
                    <a:pt x="1214" y="2129"/>
                    <a:pt x="1225" y="2222"/>
                    <a:pt x="1255" y="2314"/>
                  </a:cubicBezTo>
                  <a:cubicBezTo>
                    <a:pt x="1269" y="2377"/>
                    <a:pt x="1343" y="2420"/>
                    <a:pt x="1412" y="2420"/>
                  </a:cubicBezTo>
                  <a:cubicBezTo>
                    <a:pt x="1446" y="2420"/>
                    <a:pt x="1478" y="2410"/>
                    <a:pt x="1502" y="2387"/>
                  </a:cubicBezTo>
                  <a:lnTo>
                    <a:pt x="1502" y="2387"/>
                  </a:lnTo>
                  <a:cubicBezTo>
                    <a:pt x="1481" y="2479"/>
                    <a:pt x="1461" y="2572"/>
                    <a:pt x="1471" y="2675"/>
                  </a:cubicBezTo>
                  <a:cubicBezTo>
                    <a:pt x="1481" y="2860"/>
                    <a:pt x="1563" y="3096"/>
                    <a:pt x="1759" y="3178"/>
                  </a:cubicBezTo>
                  <a:cubicBezTo>
                    <a:pt x="1781" y="3186"/>
                    <a:pt x="1802" y="3190"/>
                    <a:pt x="1823" y="3190"/>
                  </a:cubicBezTo>
                  <a:cubicBezTo>
                    <a:pt x="1942" y="3190"/>
                    <a:pt x="2039" y="3074"/>
                    <a:pt x="1995" y="2952"/>
                  </a:cubicBezTo>
                  <a:cubicBezTo>
                    <a:pt x="1985" y="2942"/>
                    <a:pt x="1985" y="2931"/>
                    <a:pt x="1985" y="2921"/>
                  </a:cubicBezTo>
                  <a:cubicBezTo>
                    <a:pt x="1975" y="2901"/>
                    <a:pt x="1944" y="2860"/>
                    <a:pt x="1944" y="2849"/>
                  </a:cubicBezTo>
                  <a:cubicBezTo>
                    <a:pt x="1944" y="2829"/>
                    <a:pt x="1934" y="2819"/>
                    <a:pt x="1924" y="2808"/>
                  </a:cubicBezTo>
                  <a:cubicBezTo>
                    <a:pt x="1913" y="2778"/>
                    <a:pt x="1903" y="2757"/>
                    <a:pt x="1893" y="2736"/>
                  </a:cubicBezTo>
                  <a:cubicBezTo>
                    <a:pt x="1893" y="2726"/>
                    <a:pt x="1893" y="2705"/>
                    <a:pt x="1883" y="2695"/>
                  </a:cubicBezTo>
                  <a:lnTo>
                    <a:pt x="1883" y="2685"/>
                  </a:lnTo>
                  <a:cubicBezTo>
                    <a:pt x="1883" y="2654"/>
                    <a:pt x="1883" y="2623"/>
                    <a:pt x="1872" y="2602"/>
                  </a:cubicBezTo>
                  <a:lnTo>
                    <a:pt x="1872" y="2592"/>
                  </a:lnTo>
                  <a:cubicBezTo>
                    <a:pt x="1883" y="2582"/>
                    <a:pt x="1883" y="2561"/>
                    <a:pt x="1883" y="2551"/>
                  </a:cubicBezTo>
                  <a:cubicBezTo>
                    <a:pt x="1883" y="2520"/>
                    <a:pt x="1893" y="2499"/>
                    <a:pt x="1893" y="2469"/>
                  </a:cubicBezTo>
                  <a:cubicBezTo>
                    <a:pt x="1903" y="2458"/>
                    <a:pt x="1913" y="2438"/>
                    <a:pt x="1913" y="2428"/>
                  </a:cubicBezTo>
                  <a:cubicBezTo>
                    <a:pt x="1924" y="2417"/>
                    <a:pt x="1924" y="2407"/>
                    <a:pt x="1934" y="2387"/>
                  </a:cubicBezTo>
                  <a:cubicBezTo>
                    <a:pt x="1954" y="2366"/>
                    <a:pt x="1965" y="2346"/>
                    <a:pt x="1985" y="2325"/>
                  </a:cubicBezTo>
                  <a:lnTo>
                    <a:pt x="1985" y="2314"/>
                  </a:lnTo>
                  <a:lnTo>
                    <a:pt x="1995" y="2314"/>
                  </a:lnTo>
                  <a:lnTo>
                    <a:pt x="2027" y="2284"/>
                  </a:lnTo>
                  <a:cubicBezTo>
                    <a:pt x="2036" y="2284"/>
                    <a:pt x="2047" y="2273"/>
                    <a:pt x="2057" y="2263"/>
                  </a:cubicBezTo>
                  <a:lnTo>
                    <a:pt x="2068" y="2263"/>
                  </a:lnTo>
                  <a:cubicBezTo>
                    <a:pt x="2098" y="2253"/>
                    <a:pt x="2119" y="2243"/>
                    <a:pt x="2150" y="2232"/>
                  </a:cubicBezTo>
                  <a:lnTo>
                    <a:pt x="2201" y="2232"/>
                  </a:lnTo>
                  <a:cubicBezTo>
                    <a:pt x="2232" y="2222"/>
                    <a:pt x="2253" y="2222"/>
                    <a:pt x="2283" y="2222"/>
                  </a:cubicBezTo>
                  <a:lnTo>
                    <a:pt x="2417" y="2222"/>
                  </a:lnTo>
                  <a:cubicBezTo>
                    <a:pt x="2427" y="2222"/>
                    <a:pt x="2438" y="2222"/>
                    <a:pt x="2448" y="2232"/>
                  </a:cubicBezTo>
                  <a:cubicBezTo>
                    <a:pt x="2479" y="2232"/>
                    <a:pt x="2479" y="2232"/>
                    <a:pt x="2520" y="2253"/>
                  </a:cubicBezTo>
                  <a:cubicBezTo>
                    <a:pt x="2571" y="2273"/>
                    <a:pt x="2612" y="2305"/>
                    <a:pt x="2653" y="2356"/>
                  </a:cubicBezTo>
                  <a:cubicBezTo>
                    <a:pt x="2672" y="2380"/>
                    <a:pt x="2699" y="2394"/>
                    <a:pt x="2725" y="2394"/>
                  </a:cubicBezTo>
                  <a:cubicBezTo>
                    <a:pt x="2743" y="2394"/>
                    <a:pt x="2761" y="2388"/>
                    <a:pt x="2777" y="2376"/>
                  </a:cubicBezTo>
                  <a:cubicBezTo>
                    <a:pt x="2818" y="2346"/>
                    <a:pt x="2818" y="2294"/>
                    <a:pt x="2797" y="2253"/>
                  </a:cubicBezTo>
                  <a:cubicBezTo>
                    <a:pt x="2726" y="2119"/>
                    <a:pt x="2612" y="2017"/>
                    <a:pt x="2489" y="1934"/>
                  </a:cubicBezTo>
                  <a:cubicBezTo>
                    <a:pt x="2397" y="1885"/>
                    <a:pt x="2294" y="1862"/>
                    <a:pt x="2191" y="1862"/>
                  </a:cubicBezTo>
                  <a:cubicBezTo>
                    <a:pt x="2121" y="1862"/>
                    <a:pt x="2052" y="1872"/>
                    <a:pt x="1985" y="1893"/>
                  </a:cubicBezTo>
                  <a:cubicBezTo>
                    <a:pt x="1944" y="1903"/>
                    <a:pt x="1903" y="1914"/>
                    <a:pt x="1862" y="1934"/>
                  </a:cubicBezTo>
                  <a:cubicBezTo>
                    <a:pt x="1883" y="1862"/>
                    <a:pt x="1862" y="1780"/>
                    <a:pt x="1800" y="1718"/>
                  </a:cubicBezTo>
                  <a:cubicBezTo>
                    <a:pt x="1502" y="1461"/>
                    <a:pt x="1234" y="1163"/>
                    <a:pt x="978" y="865"/>
                  </a:cubicBezTo>
                  <a:cubicBezTo>
                    <a:pt x="731" y="566"/>
                    <a:pt x="546" y="176"/>
                    <a:pt x="176" y="11"/>
                  </a:cubicBezTo>
                  <a:cubicBezTo>
                    <a:pt x="164" y="4"/>
                    <a:pt x="150"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2"/>
            <p:cNvSpPr/>
            <p:nvPr/>
          </p:nvSpPr>
          <p:spPr>
            <a:xfrm>
              <a:off x="7120811" y="3527670"/>
              <a:ext cx="1487783" cy="916925"/>
            </a:xfrm>
            <a:custGeom>
              <a:rect b="b" l="l" r="r" t="t"/>
              <a:pathLst>
                <a:path extrusionOk="0" h="31996" w="51916">
                  <a:moveTo>
                    <a:pt x="36933" y="26441"/>
                  </a:moveTo>
                  <a:lnTo>
                    <a:pt x="36933" y="26441"/>
                  </a:lnTo>
                  <a:cubicBezTo>
                    <a:pt x="36954" y="26451"/>
                    <a:pt x="36964" y="26461"/>
                    <a:pt x="36985" y="26471"/>
                  </a:cubicBezTo>
                  <a:cubicBezTo>
                    <a:pt x="37002" y="26488"/>
                    <a:pt x="37022" y="26496"/>
                    <a:pt x="37042" y="26496"/>
                  </a:cubicBezTo>
                  <a:cubicBezTo>
                    <a:pt x="37058" y="26496"/>
                    <a:pt x="37074" y="26491"/>
                    <a:pt x="37088" y="26482"/>
                  </a:cubicBezTo>
                  <a:cubicBezTo>
                    <a:pt x="37108" y="26553"/>
                    <a:pt x="37129" y="26626"/>
                    <a:pt x="37159" y="26697"/>
                  </a:cubicBezTo>
                  <a:cubicBezTo>
                    <a:pt x="37283" y="27037"/>
                    <a:pt x="37417" y="27417"/>
                    <a:pt x="37622" y="27736"/>
                  </a:cubicBezTo>
                  <a:cubicBezTo>
                    <a:pt x="37571" y="27695"/>
                    <a:pt x="37499" y="27685"/>
                    <a:pt x="37427" y="27685"/>
                  </a:cubicBezTo>
                  <a:cubicBezTo>
                    <a:pt x="37406" y="27602"/>
                    <a:pt x="37376" y="27520"/>
                    <a:pt x="37334" y="27438"/>
                  </a:cubicBezTo>
                  <a:cubicBezTo>
                    <a:pt x="37190" y="27119"/>
                    <a:pt x="37056" y="26780"/>
                    <a:pt x="36933" y="26441"/>
                  </a:cubicBezTo>
                  <a:close/>
                  <a:moveTo>
                    <a:pt x="37735" y="27901"/>
                  </a:moveTo>
                  <a:lnTo>
                    <a:pt x="37735" y="27901"/>
                  </a:lnTo>
                  <a:cubicBezTo>
                    <a:pt x="37766" y="27942"/>
                    <a:pt x="37807" y="27983"/>
                    <a:pt x="37838" y="28024"/>
                  </a:cubicBezTo>
                  <a:cubicBezTo>
                    <a:pt x="37920" y="28107"/>
                    <a:pt x="38013" y="28178"/>
                    <a:pt x="38105" y="28240"/>
                  </a:cubicBezTo>
                  <a:lnTo>
                    <a:pt x="38095" y="28250"/>
                  </a:lnTo>
                  <a:cubicBezTo>
                    <a:pt x="38054" y="28312"/>
                    <a:pt x="38034" y="28384"/>
                    <a:pt x="38044" y="28456"/>
                  </a:cubicBezTo>
                  <a:lnTo>
                    <a:pt x="37735" y="27901"/>
                  </a:lnTo>
                  <a:close/>
                  <a:moveTo>
                    <a:pt x="31638" y="29371"/>
                  </a:moveTo>
                  <a:cubicBezTo>
                    <a:pt x="31648" y="29391"/>
                    <a:pt x="31658" y="29412"/>
                    <a:pt x="31679" y="29433"/>
                  </a:cubicBezTo>
                  <a:cubicBezTo>
                    <a:pt x="31771" y="29567"/>
                    <a:pt x="31885" y="29669"/>
                    <a:pt x="32029" y="29731"/>
                  </a:cubicBezTo>
                  <a:cubicBezTo>
                    <a:pt x="31931" y="29877"/>
                    <a:pt x="32000" y="30155"/>
                    <a:pt x="32210" y="30155"/>
                  </a:cubicBezTo>
                  <a:cubicBezTo>
                    <a:pt x="32221" y="30155"/>
                    <a:pt x="32233" y="30154"/>
                    <a:pt x="32244" y="30152"/>
                  </a:cubicBezTo>
                  <a:cubicBezTo>
                    <a:pt x="32285" y="30142"/>
                    <a:pt x="32317" y="30142"/>
                    <a:pt x="32358" y="30132"/>
                  </a:cubicBezTo>
                  <a:lnTo>
                    <a:pt x="32358" y="30132"/>
                  </a:lnTo>
                  <a:cubicBezTo>
                    <a:pt x="32337" y="30152"/>
                    <a:pt x="32326" y="30184"/>
                    <a:pt x="32306" y="30204"/>
                  </a:cubicBezTo>
                  <a:cubicBezTo>
                    <a:pt x="32285" y="30235"/>
                    <a:pt x="32296" y="30266"/>
                    <a:pt x="32306" y="30296"/>
                  </a:cubicBezTo>
                  <a:cubicBezTo>
                    <a:pt x="32255" y="30266"/>
                    <a:pt x="32203" y="30235"/>
                    <a:pt x="32152" y="30193"/>
                  </a:cubicBezTo>
                  <a:cubicBezTo>
                    <a:pt x="31926" y="30008"/>
                    <a:pt x="31771" y="29720"/>
                    <a:pt x="31668" y="29443"/>
                  </a:cubicBezTo>
                  <a:cubicBezTo>
                    <a:pt x="31658" y="29423"/>
                    <a:pt x="31648" y="29402"/>
                    <a:pt x="31638" y="29371"/>
                  </a:cubicBezTo>
                  <a:close/>
                  <a:moveTo>
                    <a:pt x="31346" y="1"/>
                  </a:moveTo>
                  <a:cubicBezTo>
                    <a:pt x="31333" y="1"/>
                    <a:pt x="31320" y="5"/>
                    <a:pt x="31309" y="14"/>
                  </a:cubicBezTo>
                  <a:cubicBezTo>
                    <a:pt x="30990" y="282"/>
                    <a:pt x="30754" y="672"/>
                    <a:pt x="30527" y="1022"/>
                  </a:cubicBezTo>
                  <a:cubicBezTo>
                    <a:pt x="30290" y="1381"/>
                    <a:pt x="30064" y="1752"/>
                    <a:pt x="29869" y="2133"/>
                  </a:cubicBezTo>
                  <a:cubicBezTo>
                    <a:pt x="29458" y="2883"/>
                    <a:pt x="29139" y="3685"/>
                    <a:pt x="28923" y="4518"/>
                  </a:cubicBezTo>
                  <a:cubicBezTo>
                    <a:pt x="28471" y="6184"/>
                    <a:pt x="28316" y="8014"/>
                    <a:pt x="28676" y="9710"/>
                  </a:cubicBezTo>
                  <a:cubicBezTo>
                    <a:pt x="28789" y="10266"/>
                    <a:pt x="28933" y="10811"/>
                    <a:pt x="29159" y="11325"/>
                  </a:cubicBezTo>
                  <a:cubicBezTo>
                    <a:pt x="29252" y="11541"/>
                    <a:pt x="29365" y="11757"/>
                    <a:pt x="29479" y="11952"/>
                  </a:cubicBezTo>
                  <a:cubicBezTo>
                    <a:pt x="29365" y="11993"/>
                    <a:pt x="29252" y="12045"/>
                    <a:pt x="29170" y="12137"/>
                  </a:cubicBezTo>
                  <a:cubicBezTo>
                    <a:pt x="29036" y="12292"/>
                    <a:pt x="29067" y="12477"/>
                    <a:pt x="29108" y="12662"/>
                  </a:cubicBezTo>
                  <a:lnTo>
                    <a:pt x="29232" y="13248"/>
                  </a:lnTo>
                  <a:cubicBezTo>
                    <a:pt x="29417" y="14019"/>
                    <a:pt x="29612" y="14790"/>
                    <a:pt x="29838" y="15541"/>
                  </a:cubicBezTo>
                  <a:cubicBezTo>
                    <a:pt x="30075" y="16353"/>
                    <a:pt x="30342" y="17166"/>
                    <a:pt x="30640" y="17957"/>
                  </a:cubicBezTo>
                  <a:cubicBezTo>
                    <a:pt x="28398" y="18770"/>
                    <a:pt x="26157" y="19582"/>
                    <a:pt x="23926" y="20425"/>
                  </a:cubicBezTo>
                  <a:cubicBezTo>
                    <a:pt x="19607" y="22060"/>
                    <a:pt x="15298" y="23757"/>
                    <a:pt x="11011" y="25495"/>
                  </a:cubicBezTo>
                  <a:cubicBezTo>
                    <a:pt x="10867" y="25381"/>
                    <a:pt x="10661" y="25320"/>
                    <a:pt x="10497" y="25258"/>
                  </a:cubicBezTo>
                  <a:cubicBezTo>
                    <a:pt x="10178" y="25134"/>
                    <a:pt x="9859" y="25001"/>
                    <a:pt x="9551" y="24857"/>
                  </a:cubicBezTo>
                  <a:cubicBezTo>
                    <a:pt x="8934" y="24559"/>
                    <a:pt x="8337" y="24199"/>
                    <a:pt x="7813" y="23767"/>
                  </a:cubicBezTo>
                  <a:cubicBezTo>
                    <a:pt x="6640" y="22811"/>
                    <a:pt x="5911" y="21505"/>
                    <a:pt x="5232" y="20178"/>
                  </a:cubicBezTo>
                  <a:cubicBezTo>
                    <a:pt x="5217" y="20140"/>
                    <a:pt x="5185" y="20123"/>
                    <a:pt x="5154" y="20123"/>
                  </a:cubicBezTo>
                  <a:cubicBezTo>
                    <a:pt x="5103" y="20123"/>
                    <a:pt x="5052" y="20169"/>
                    <a:pt x="5077" y="20240"/>
                  </a:cubicBezTo>
                  <a:cubicBezTo>
                    <a:pt x="5571" y="21679"/>
                    <a:pt x="6353" y="23078"/>
                    <a:pt x="7463" y="24137"/>
                  </a:cubicBezTo>
                  <a:cubicBezTo>
                    <a:pt x="7710" y="24364"/>
                    <a:pt x="7967" y="24569"/>
                    <a:pt x="8235" y="24754"/>
                  </a:cubicBezTo>
                  <a:cubicBezTo>
                    <a:pt x="8337" y="24867"/>
                    <a:pt x="8430" y="25001"/>
                    <a:pt x="8450" y="25145"/>
                  </a:cubicBezTo>
                  <a:cubicBezTo>
                    <a:pt x="8491" y="25371"/>
                    <a:pt x="8214" y="25536"/>
                    <a:pt x="8039" y="25628"/>
                  </a:cubicBezTo>
                  <a:cubicBezTo>
                    <a:pt x="7618" y="25875"/>
                    <a:pt x="7104" y="26050"/>
                    <a:pt x="6620" y="26142"/>
                  </a:cubicBezTo>
                  <a:cubicBezTo>
                    <a:pt x="6488" y="26167"/>
                    <a:pt x="6360" y="26182"/>
                    <a:pt x="6236" y="26182"/>
                  </a:cubicBezTo>
                  <a:cubicBezTo>
                    <a:pt x="5954" y="26182"/>
                    <a:pt x="5694" y="26106"/>
                    <a:pt x="5458" y="25906"/>
                  </a:cubicBezTo>
                  <a:cubicBezTo>
                    <a:pt x="5160" y="25669"/>
                    <a:pt x="4924" y="25340"/>
                    <a:pt x="4718" y="25032"/>
                  </a:cubicBezTo>
                  <a:cubicBezTo>
                    <a:pt x="4691" y="24995"/>
                    <a:pt x="4657" y="24980"/>
                    <a:pt x="4626" y="24980"/>
                  </a:cubicBezTo>
                  <a:cubicBezTo>
                    <a:pt x="4549" y="24980"/>
                    <a:pt x="4482" y="25068"/>
                    <a:pt x="4533" y="25155"/>
                  </a:cubicBezTo>
                  <a:cubicBezTo>
                    <a:pt x="4677" y="25422"/>
                    <a:pt x="4821" y="25680"/>
                    <a:pt x="5006" y="25906"/>
                  </a:cubicBezTo>
                  <a:cubicBezTo>
                    <a:pt x="5098" y="26080"/>
                    <a:pt x="5212" y="26338"/>
                    <a:pt x="5129" y="26502"/>
                  </a:cubicBezTo>
                  <a:cubicBezTo>
                    <a:pt x="5016" y="26718"/>
                    <a:pt x="4625" y="26852"/>
                    <a:pt x="4419" y="26955"/>
                  </a:cubicBezTo>
                  <a:cubicBezTo>
                    <a:pt x="4183" y="27068"/>
                    <a:pt x="3937" y="27170"/>
                    <a:pt x="3679" y="27253"/>
                  </a:cubicBezTo>
                  <a:cubicBezTo>
                    <a:pt x="3493" y="27312"/>
                    <a:pt x="3273" y="27412"/>
                    <a:pt x="3070" y="27412"/>
                  </a:cubicBezTo>
                  <a:cubicBezTo>
                    <a:pt x="3025" y="27412"/>
                    <a:pt x="2981" y="27408"/>
                    <a:pt x="2939" y="27397"/>
                  </a:cubicBezTo>
                  <a:cubicBezTo>
                    <a:pt x="2703" y="27335"/>
                    <a:pt x="2527" y="27068"/>
                    <a:pt x="2383" y="26882"/>
                  </a:cubicBezTo>
                  <a:cubicBezTo>
                    <a:pt x="2054" y="26461"/>
                    <a:pt x="1777" y="25998"/>
                    <a:pt x="1458" y="25556"/>
                  </a:cubicBezTo>
                  <a:cubicBezTo>
                    <a:pt x="1438" y="25528"/>
                    <a:pt x="1411" y="25516"/>
                    <a:pt x="1384" y="25516"/>
                  </a:cubicBezTo>
                  <a:cubicBezTo>
                    <a:pt x="1313" y="25516"/>
                    <a:pt x="1242" y="25598"/>
                    <a:pt x="1293" y="25680"/>
                  </a:cubicBezTo>
                  <a:cubicBezTo>
                    <a:pt x="1366" y="25813"/>
                    <a:pt x="1448" y="25936"/>
                    <a:pt x="1520" y="26060"/>
                  </a:cubicBezTo>
                  <a:cubicBezTo>
                    <a:pt x="1684" y="26338"/>
                    <a:pt x="1828" y="26626"/>
                    <a:pt x="1993" y="26903"/>
                  </a:cubicBezTo>
                  <a:cubicBezTo>
                    <a:pt x="2116" y="27119"/>
                    <a:pt x="2219" y="27335"/>
                    <a:pt x="2332" y="27551"/>
                  </a:cubicBezTo>
                  <a:cubicBezTo>
                    <a:pt x="2383" y="27654"/>
                    <a:pt x="2445" y="27746"/>
                    <a:pt x="2383" y="27860"/>
                  </a:cubicBezTo>
                  <a:cubicBezTo>
                    <a:pt x="2332" y="27942"/>
                    <a:pt x="2239" y="27993"/>
                    <a:pt x="2168" y="28045"/>
                  </a:cubicBezTo>
                  <a:cubicBezTo>
                    <a:pt x="2001" y="28142"/>
                    <a:pt x="1825" y="28191"/>
                    <a:pt x="1651" y="28191"/>
                  </a:cubicBezTo>
                  <a:cubicBezTo>
                    <a:pt x="1441" y="28191"/>
                    <a:pt x="1233" y="28119"/>
                    <a:pt x="1047" y="27972"/>
                  </a:cubicBezTo>
                  <a:cubicBezTo>
                    <a:pt x="718" y="27716"/>
                    <a:pt x="502" y="27346"/>
                    <a:pt x="173" y="27078"/>
                  </a:cubicBezTo>
                  <a:cubicBezTo>
                    <a:pt x="158" y="27068"/>
                    <a:pt x="142" y="27063"/>
                    <a:pt x="126" y="27063"/>
                  </a:cubicBezTo>
                  <a:cubicBezTo>
                    <a:pt x="62" y="27063"/>
                    <a:pt x="0" y="27134"/>
                    <a:pt x="50" y="27191"/>
                  </a:cubicBezTo>
                  <a:cubicBezTo>
                    <a:pt x="389" y="27592"/>
                    <a:pt x="615" y="28065"/>
                    <a:pt x="1057" y="28374"/>
                  </a:cubicBezTo>
                  <a:cubicBezTo>
                    <a:pt x="1211" y="28487"/>
                    <a:pt x="1386" y="28538"/>
                    <a:pt x="1572" y="28548"/>
                  </a:cubicBezTo>
                  <a:lnTo>
                    <a:pt x="1572" y="28589"/>
                  </a:lnTo>
                  <a:cubicBezTo>
                    <a:pt x="1592" y="28651"/>
                    <a:pt x="1613" y="28713"/>
                    <a:pt x="1654" y="28765"/>
                  </a:cubicBezTo>
                  <a:cubicBezTo>
                    <a:pt x="1746" y="28888"/>
                    <a:pt x="1859" y="29011"/>
                    <a:pt x="1983" y="29114"/>
                  </a:cubicBezTo>
                  <a:cubicBezTo>
                    <a:pt x="2086" y="29186"/>
                    <a:pt x="2188" y="29247"/>
                    <a:pt x="2301" y="29299"/>
                  </a:cubicBezTo>
                  <a:cubicBezTo>
                    <a:pt x="2291" y="29340"/>
                    <a:pt x="2291" y="29391"/>
                    <a:pt x="2322" y="29433"/>
                  </a:cubicBezTo>
                  <a:cubicBezTo>
                    <a:pt x="2560" y="29770"/>
                    <a:pt x="2997" y="29913"/>
                    <a:pt x="3417" y="29913"/>
                  </a:cubicBezTo>
                  <a:cubicBezTo>
                    <a:pt x="3561" y="29913"/>
                    <a:pt x="3703" y="29896"/>
                    <a:pt x="3834" y="29864"/>
                  </a:cubicBezTo>
                  <a:cubicBezTo>
                    <a:pt x="4111" y="29803"/>
                    <a:pt x="4378" y="29679"/>
                    <a:pt x="4636" y="29567"/>
                  </a:cubicBezTo>
                  <a:cubicBezTo>
                    <a:pt x="4965" y="29433"/>
                    <a:pt x="5283" y="29299"/>
                    <a:pt x="5612" y="29165"/>
                  </a:cubicBezTo>
                  <a:cubicBezTo>
                    <a:pt x="6857" y="28662"/>
                    <a:pt x="8111" y="28168"/>
                    <a:pt x="9366" y="27685"/>
                  </a:cubicBezTo>
                  <a:cubicBezTo>
                    <a:pt x="11854" y="26729"/>
                    <a:pt x="14343" y="25803"/>
                    <a:pt x="16861" y="24929"/>
                  </a:cubicBezTo>
                  <a:lnTo>
                    <a:pt x="19021" y="24188"/>
                  </a:lnTo>
                  <a:cubicBezTo>
                    <a:pt x="19381" y="24065"/>
                    <a:pt x="19740" y="23942"/>
                    <a:pt x="20101" y="23829"/>
                  </a:cubicBezTo>
                  <a:cubicBezTo>
                    <a:pt x="20450" y="23706"/>
                    <a:pt x="20830" y="23633"/>
                    <a:pt x="21118" y="23386"/>
                  </a:cubicBezTo>
                  <a:lnTo>
                    <a:pt x="21150" y="23356"/>
                  </a:lnTo>
                  <a:cubicBezTo>
                    <a:pt x="21221" y="23315"/>
                    <a:pt x="21303" y="23284"/>
                    <a:pt x="21376" y="23253"/>
                  </a:cubicBezTo>
                  <a:cubicBezTo>
                    <a:pt x="21767" y="23089"/>
                    <a:pt x="22167" y="22934"/>
                    <a:pt x="22558" y="22780"/>
                  </a:cubicBezTo>
                  <a:cubicBezTo>
                    <a:pt x="23330" y="22481"/>
                    <a:pt x="24111" y="22184"/>
                    <a:pt x="24892" y="21896"/>
                  </a:cubicBezTo>
                  <a:cubicBezTo>
                    <a:pt x="26445" y="21320"/>
                    <a:pt x="28028" y="20816"/>
                    <a:pt x="29591" y="20260"/>
                  </a:cubicBezTo>
                  <a:cubicBezTo>
                    <a:pt x="30722" y="19860"/>
                    <a:pt x="31844" y="19449"/>
                    <a:pt x="32964" y="19027"/>
                  </a:cubicBezTo>
                  <a:lnTo>
                    <a:pt x="32964" y="19027"/>
                  </a:lnTo>
                  <a:cubicBezTo>
                    <a:pt x="32790" y="19305"/>
                    <a:pt x="33016" y="19592"/>
                    <a:pt x="33149" y="19839"/>
                  </a:cubicBezTo>
                  <a:cubicBezTo>
                    <a:pt x="33355" y="20199"/>
                    <a:pt x="33406" y="20580"/>
                    <a:pt x="33468" y="20980"/>
                  </a:cubicBezTo>
                  <a:cubicBezTo>
                    <a:pt x="33499" y="21145"/>
                    <a:pt x="33622" y="21206"/>
                    <a:pt x="33745" y="21206"/>
                  </a:cubicBezTo>
                  <a:cubicBezTo>
                    <a:pt x="33736" y="21217"/>
                    <a:pt x="33736" y="21227"/>
                    <a:pt x="33736" y="21238"/>
                  </a:cubicBezTo>
                  <a:cubicBezTo>
                    <a:pt x="33674" y="21618"/>
                    <a:pt x="33797" y="22029"/>
                    <a:pt x="33889" y="22389"/>
                  </a:cubicBezTo>
                  <a:cubicBezTo>
                    <a:pt x="34003" y="22842"/>
                    <a:pt x="34116" y="23294"/>
                    <a:pt x="34342" y="23695"/>
                  </a:cubicBezTo>
                  <a:cubicBezTo>
                    <a:pt x="34359" y="23726"/>
                    <a:pt x="34384" y="23738"/>
                    <a:pt x="34410" y="23738"/>
                  </a:cubicBezTo>
                  <a:cubicBezTo>
                    <a:pt x="34462" y="23738"/>
                    <a:pt x="34517" y="23688"/>
                    <a:pt x="34517" y="23633"/>
                  </a:cubicBezTo>
                  <a:cubicBezTo>
                    <a:pt x="34465" y="22945"/>
                    <a:pt x="34250" y="22276"/>
                    <a:pt x="34188" y="21597"/>
                  </a:cubicBezTo>
                  <a:cubicBezTo>
                    <a:pt x="34167" y="21320"/>
                    <a:pt x="34229" y="21114"/>
                    <a:pt x="34465" y="20960"/>
                  </a:cubicBezTo>
                  <a:cubicBezTo>
                    <a:pt x="34682" y="20806"/>
                    <a:pt x="35011" y="20631"/>
                    <a:pt x="35267" y="20610"/>
                  </a:cubicBezTo>
                  <a:cubicBezTo>
                    <a:pt x="35277" y="20609"/>
                    <a:pt x="35286" y="20609"/>
                    <a:pt x="35296" y="20609"/>
                  </a:cubicBezTo>
                  <a:cubicBezTo>
                    <a:pt x="35772" y="20609"/>
                    <a:pt x="36063" y="21348"/>
                    <a:pt x="36224" y="21700"/>
                  </a:cubicBezTo>
                  <a:cubicBezTo>
                    <a:pt x="36347" y="21967"/>
                    <a:pt x="36439" y="22255"/>
                    <a:pt x="36398" y="22554"/>
                  </a:cubicBezTo>
                  <a:cubicBezTo>
                    <a:pt x="36368" y="22842"/>
                    <a:pt x="36244" y="23119"/>
                    <a:pt x="36162" y="23397"/>
                  </a:cubicBezTo>
                  <a:cubicBezTo>
                    <a:pt x="35833" y="24517"/>
                    <a:pt x="36069" y="25710"/>
                    <a:pt x="36450" y="26780"/>
                  </a:cubicBezTo>
                  <a:cubicBezTo>
                    <a:pt x="36532" y="27026"/>
                    <a:pt x="36635" y="27273"/>
                    <a:pt x="36738" y="27510"/>
                  </a:cubicBezTo>
                  <a:cubicBezTo>
                    <a:pt x="36779" y="27613"/>
                    <a:pt x="36820" y="27716"/>
                    <a:pt x="36871" y="27819"/>
                  </a:cubicBezTo>
                  <a:cubicBezTo>
                    <a:pt x="36830" y="27828"/>
                    <a:pt x="36800" y="27839"/>
                    <a:pt x="36768" y="27849"/>
                  </a:cubicBezTo>
                  <a:cubicBezTo>
                    <a:pt x="36656" y="27890"/>
                    <a:pt x="36553" y="27931"/>
                    <a:pt x="36439" y="27972"/>
                  </a:cubicBezTo>
                  <a:cubicBezTo>
                    <a:pt x="35792" y="28209"/>
                    <a:pt x="35134" y="28436"/>
                    <a:pt x="34465" y="28651"/>
                  </a:cubicBezTo>
                  <a:cubicBezTo>
                    <a:pt x="34085" y="28774"/>
                    <a:pt x="33694" y="28898"/>
                    <a:pt x="33304" y="29011"/>
                  </a:cubicBezTo>
                  <a:cubicBezTo>
                    <a:pt x="33108" y="29062"/>
                    <a:pt x="32913" y="29124"/>
                    <a:pt x="32717" y="29176"/>
                  </a:cubicBezTo>
                  <a:cubicBezTo>
                    <a:pt x="32618" y="29200"/>
                    <a:pt x="32478" y="29259"/>
                    <a:pt x="32358" y="29259"/>
                  </a:cubicBezTo>
                  <a:cubicBezTo>
                    <a:pt x="32329" y="29259"/>
                    <a:pt x="32301" y="29255"/>
                    <a:pt x="32275" y="29247"/>
                  </a:cubicBezTo>
                  <a:cubicBezTo>
                    <a:pt x="32038" y="29176"/>
                    <a:pt x="31956" y="28806"/>
                    <a:pt x="31926" y="28600"/>
                  </a:cubicBezTo>
                  <a:cubicBezTo>
                    <a:pt x="31864" y="28271"/>
                    <a:pt x="31844" y="27921"/>
                    <a:pt x="31833" y="27592"/>
                  </a:cubicBezTo>
                  <a:cubicBezTo>
                    <a:pt x="31833" y="27551"/>
                    <a:pt x="31812" y="27531"/>
                    <a:pt x="31792" y="27510"/>
                  </a:cubicBezTo>
                  <a:cubicBezTo>
                    <a:pt x="32008" y="27325"/>
                    <a:pt x="32285" y="27181"/>
                    <a:pt x="32502" y="27058"/>
                  </a:cubicBezTo>
                  <a:cubicBezTo>
                    <a:pt x="32872" y="26831"/>
                    <a:pt x="33263" y="26636"/>
                    <a:pt x="33663" y="26471"/>
                  </a:cubicBezTo>
                  <a:cubicBezTo>
                    <a:pt x="33756" y="26441"/>
                    <a:pt x="33828" y="26338"/>
                    <a:pt x="33848" y="26245"/>
                  </a:cubicBezTo>
                  <a:cubicBezTo>
                    <a:pt x="33879" y="26245"/>
                    <a:pt x="33921" y="26256"/>
                    <a:pt x="33962" y="26256"/>
                  </a:cubicBezTo>
                  <a:cubicBezTo>
                    <a:pt x="33974" y="26258"/>
                    <a:pt x="33986" y="26259"/>
                    <a:pt x="33997" y="26259"/>
                  </a:cubicBezTo>
                  <a:cubicBezTo>
                    <a:pt x="34200" y="26259"/>
                    <a:pt x="34299" y="25933"/>
                    <a:pt x="34085" y="25865"/>
                  </a:cubicBezTo>
                  <a:cubicBezTo>
                    <a:pt x="33636" y="25709"/>
                    <a:pt x="33157" y="25617"/>
                    <a:pt x="32682" y="25617"/>
                  </a:cubicBezTo>
                  <a:cubicBezTo>
                    <a:pt x="32158" y="25617"/>
                    <a:pt x="31639" y="25729"/>
                    <a:pt x="31175" y="25988"/>
                  </a:cubicBezTo>
                  <a:cubicBezTo>
                    <a:pt x="30332" y="26461"/>
                    <a:pt x="29828" y="27325"/>
                    <a:pt x="29869" y="28292"/>
                  </a:cubicBezTo>
                  <a:cubicBezTo>
                    <a:pt x="29910" y="29238"/>
                    <a:pt x="30301" y="30286"/>
                    <a:pt x="30939" y="30996"/>
                  </a:cubicBezTo>
                  <a:cubicBezTo>
                    <a:pt x="31498" y="31618"/>
                    <a:pt x="32294" y="31995"/>
                    <a:pt x="33134" y="31995"/>
                  </a:cubicBezTo>
                  <a:cubicBezTo>
                    <a:pt x="33252" y="31995"/>
                    <a:pt x="33370" y="31988"/>
                    <a:pt x="33489" y="31973"/>
                  </a:cubicBezTo>
                  <a:cubicBezTo>
                    <a:pt x="34568" y="31818"/>
                    <a:pt x="35484" y="31057"/>
                    <a:pt x="35792" y="29999"/>
                  </a:cubicBezTo>
                  <a:cubicBezTo>
                    <a:pt x="35846" y="29802"/>
                    <a:pt x="35651" y="29659"/>
                    <a:pt x="35470" y="29659"/>
                  </a:cubicBezTo>
                  <a:cubicBezTo>
                    <a:pt x="35443" y="29659"/>
                    <a:pt x="35416" y="29663"/>
                    <a:pt x="35391" y="29669"/>
                  </a:cubicBezTo>
                  <a:lnTo>
                    <a:pt x="34157" y="30040"/>
                  </a:lnTo>
                  <a:cubicBezTo>
                    <a:pt x="34016" y="30080"/>
                    <a:pt x="33867" y="30129"/>
                    <a:pt x="33726" y="30170"/>
                  </a:cubicBezTo>
                  <a:lnTo>
                    <a:pt x="33726" y="30170"/>
                  </a:lnTo>
                  <a:cubicBezTo>
                    <a:pt x="33729" y="30168"/>
                    <a:pt x="33732" y="30166"/>
                    <a:pt x="33736" y="30163"/>
                  </a:cubicBezTo>
                  <a:cubicBezTo>
                    <a:pt x="34218" y="29999"/>
                    <a:pt x="34691" y="29813"/>
                    <a:pt x="35155" y="29608"/>
                  </a:cubicBezTo>
                  <a:cubicBezTo>
                    <a:pt x="35237" y="29567"/>
                    <a:pt x="35329" y="29526"/>
                    <a:pt x="35411" y="29484"/>
                  </a:cubicBezTo>
                  <a:cubicBezTo>
                    <a:pt x="35504" y="29474"/>
                    <a:pt x="35607" y="29453"/>
                    <a:pt x="35699" y="29433"/>
                  </a:cubicBezTo>
                  <a:cubicBezTo>
                    <a:pt x="36275" y="29330"/>
                    <a:pt x="36851" y="29258"/>
                    <a:pt x="37427" y="29155"/>
                  </a:cubicBezTo>
                  <a:cubicBezTo>
                    <a:pt x="37529" y="29135"/>
                    <a:pt x="37622" y="29104"/>
                    <a:pt x="37694" y="29053"/>
                  </a:cubicBezTo>
                  <a:cubicBezTo>
                    <a:pt x="37735" y="29062"/>
                    <a:pt x="37787" y="29073"/>
                    <a:pt x="37828" y="29083"/>
                  </a:cubicBezTo>
                  <a:cubicBezTo>
                    <a:pt x="37849" y="29087"/>
                    <a:pt x="37868" y="29089"/>
                    <a:pt x="37887" y="29089"/>
                  </a:cubicBezTo>
                  <a:cubicBezTo>
                    <a:pt x="38076" y="29089"/>
                    <a:pt x="38176" y="28911"/>
                    <a:pt x="38157" y="28733"/>
                  </a:cubicBezTo>
                  <a:lnTo>
                    <a:pt x="38157" y="28733"/>
                  </a:lnTo>
                  <a:cubicBezTo>
                    <a:pt x="38301" y="28929"/>
                    <a:pt x="38527" y="29104"/>
                    <a:pt x="38651" y="29217"/>
                  </a:cubicBezTo>
                  <a:cubicBezTo>
                    <a:pt x="38959" y="29494"/>
                    <a:pt x="39288" y="29762"/>
                    <a:pt x="39627" y="30008"/>
                  </a:cubicBezTo>
                  <a:cubicBezTo>
                    <a:pt x="40275" y="30481"/>
                    <a:pt x="40984" y="30924"/>
                    <a:pt x="41777" y="31119"/>
                  </a:cubicBezTo>
                  <a:cubicBezTo>
                    <a:pt x="42066" y="31191"/>
                    <a:pt x="42360" y="31221"/>
                    <a:pt x="42654" y="31221"/>
                  </a:cubicBezTo>
                  <a:cubicBezTo>
                    <a:pt x="43164" y="31221"/>
                    <a:pt x="43676" y="31130"/>
                    <a:pt x="44172" y="31006"/>
                  </a:cubicBezTo>
                  <a:cubicBezTo>
                    <a:pt x="45139" y="30759"/>
                    <a:pt x="46095" y="30430"/>
                    <a:pt x="47021" y="30060"/>
                  </a:cubicBezTo>
                  <a:cubicBezTo>
                    <a:pt x="47504" y="29875"/>
                    <a:pt x="47977" y="29669"/>
                    <a:pt x="48440" y="29453"/>
                  </a:cubicBezTo>
                  <a:cubicBezTo>
                    <a:pt x="48676" y="29340"/>
                    <a:pt x="48902" y="29227"/>
                    <a:pt x="49128" y="29083"/>
                  </a:cubicBezTo>
                  <a:cubicBezTo>
                    <a:pt x="49313" y="28950"/>
                    <a:pt x="49581" y="28836"/>
                    <a:pt x="49663" y="28610"/>
                  </a:cubicBezTo>
                  <a:cubicBezTo>
                    <a:pt x="49674" y="28580"/>
                    <a:pt x="49674" y="28548"/>
                    <a:pt x="49663" y="28518"/>
                  </a:cubicBezTo>
                  <a:cubicBezTo>
                    <a:pt x="49971" y="28301"/>
                    <a:pt x="50259" y="28045"/>
                    <a:pt x="50506" y="27757"/>
                  </a:cubicBezTo>
                  <a:cubicBezTo>
                    <a:pt x="50949" y="27263"/>
                    <a:pt x="51308" y="26636"/>
                    <a:pt x="51524" y="26009"/>
                  </a:cubicBezTo>
                  <a:cubicBezTo>
                    <a:pt x="51740" y="25381"/>
                    <a:pt x="51915" y="24723"/>
                    <a:pt x="51833" y="24055"/>
                  </a:cubicBezTo>
                  <a:cubicBezTo>
                    <a:pt x="51822" y="23995"/>
                    <a:pt x="51767" y="23961"/>
                    <a:pt x="51715" y="23961"/>
                  </a:cubicBezTo>
                  <a:cubicBezTo>
                    <a:pt x="51670" y="23961"/>
                    <a:pt x="51626" y="23987"/>
                    <a:pt x="51617" y="24044"/>
                  </a:cubicBezTo>
                  <a:cubicBezTo>
                    <a:pt x="51545" y="24600"/>
                    <a:pt x="51483" y="25166"/>
                    <a:pt x="51288" y="25680"/>
                  </a:cubicBezTo>
                  <a:cubicBezTo>
                    <a:pt x="51093" y="26173"/>
                    <a:pt x="50805" y="26718"/>
                    <a:pt x="50434" y="27109"/>
                  </a:cubicBezTo>
                  <a:cubicBezTo>
                    <a:pt x="49653" y="27921"/>
                    <a:pt x="48563" y="28518"/>
                    <a:pt x="47432" y="28672"/>
                  </a:cubicBezTo>
                  <a:cubicBezTo>
                    <a:pt x="47236" y="28698"/>
                    <a:pt x="47042" y="28710"/>
                    <a:pt x="46849" y="28710"/>
                  </a:cubicBezTo>
                  <a:cubicBezTo>
                    <a:pt x="44613" y="28710"/>
                    <a:pt x="42577" y="27018"/>
                    <a:pt x="41725" y="25011"/>
                  </a:cubicBezTo>
                  <a:cubicBezTo>
                    <a:pt x="41457" y="24384"/>
                    <a:pt x="41304" y="23726"/>
                    <a:pt x="41272" y="23047"/>
                  </a:cubicBezTo>
                  <a:cubicBezTo>
                    <a:pt x="41242" y="22348"/>
                    <a:pt x="41375" y="21670"/>
                    <a:pt x="41581" y="21011"/>
                  </a:cubicBezTo>
                  <a:cubicBezTo>
                    <a:pt x="41608" y="20917"/>
                    <a:pt x="41541" y="20848"/>
                    <a:pt x="41472" y="20848"/>
                  </a:cubicBezTo>
                  <a:cubicBezTo>
                    <a:pt x="41436" y="20848"/>
                    <a:pt x="41400" y="20867"/>
                    <a:pt x="41375" y="20909"/>
                  </a:cubicBezTo>
                  <a:cubicBezTo>
                    <a:pt x="41180" y="21268"/>
                    <a:pt x="40995" y="21597"/>
                    <a:pt x="40872" y="21978"/>
                  </a:cubicBezTo>
                  <a:cubicBezTo>
                    <a:pt x="40758" y="22369"/>
                    <a:pt x="40696" y="22760"/>
                    <a:pt x="40687" y="23160"/>
                  </a:cubicBezTo>
                  <a:cubicBezTo>
                    <a:pt x="40655" y="24096"/>
                    <a:pt x="40840" y="25052"/>
                    <a:pt x="41139" y="25936"/>
                  </a:cubicBezTo>
                  <a:cubicBezTo>
                    <a:pt x="41252" y="26286"/>
                    <a:pt x="41581" y="26821"/>
                    <a:pt x="41169" y="27068"/>
                  </a:cubicBezTo>
                  <a:cubicBezTo>
                    <a:pt x="40779" y="27314"/>
                    <a:pt x="40275" y="27438"/>
                    <a:pt x="39833" y="27561"/>
                  </a:cubicBezTo>
                  <a:cubicBezTo>
                    <a:pt x="39597" y="27623"/>
                    <a:pt x="39360" y="27675"/>
                    <a:pt x="39124" y="27726"/>
                  </a:cubicBezTo>
                  <a:cubicBezTo>
                    <a:pt x="39002" y="27746"/>
                    <a:pt x="38871" y="27775"/>
                    <a:pt x="38744" y="27775"/>
                  </a:cubicBezTo>
                  <a:cubicBezTo>
                    <a:pt x="38677" y="27775"/>
                    <a:pt x="38611" y="27767"/>
                    <a:pt x="38548" y="27746"/>
                  </a:cubicBezTo>
                  <a:cubicBezTo>
                    <a:pt x="38363" y="27695"/>
                    <a:pt x="38260" y="27531"/>
                    <a:pt x="38157" y="27376"/>
                  </a:cubicBezTo>
                  <a:cubicBezTo>
                    <a:pt x="38034" y="27191"/>
                    <a:pt x="37920" y="26985"/>
                    <a:pt x="37817" y="26780"/>
                  </a:cubicBezTo>
                  <a:cubicBezTo>
                    <a:pt x="37376" y="25885"/>
                    <a:pt x="37159" y="24929"/>
                    <a:pt x="37047" y="23942"/>
                  </a:cubicBezTo>
                  <a:cubicBezTo>
                    <a:pt x="37159" y="23427"/>
                    <a:pt x="37314" y="22913"/>
                    <a:pt x="37355" y="22399"/>
                  </a:cubicBezTo>
                  <a:cubicBezTo>
                    <a:pt x="37417" y="21659"/>
                    <a:pt x="37026" y="21032"/>
                    <a:pt x="36727" y="20384"/>
                  </a:cubicBezTo>
                  <a:cubicBezTo>
                    <a:pt x="36398" y="19675"/>
                    <a:pt x="36059" y="18965"/>
                    <a:pt x="35730" y="18256"/>
                  </a:cubicBezTo>
                  <a:cubicBezTo>
                    <a:pt x="35679" y="18132"/>
                    <a:pt x="35576" y="18071"/>
                    <a:pt x="35452" y="18071"/>
                  </a:cubicBezTo>
                  <a:lnTo>
                    <a:pt x="38969" y="16682"/>
                  </a:lnTo>
                  <a:cubicBezTo>
                    <a:pt x="39833" y="16332"/>
                    <a:pt x="40696" y="15994"/>
                    <a:pt x="41571" y="15654"/>
                  </a:cubicBezTo>
                  <a:cubicBezTo>
                    <a:pt x="42373" y="15335"/>
                    <a:pt x="43226" y="15057"/>
                    <a:pt x="44007" y="14677"/>
                  </a:cubicBezTo>
                  <a:cubicBezTo>
                    <a:pt x="44047" y="14691"/>
                    <a:pt x="44090" y="14698"/>
                    <a:pt x="44133" y="14698"/>
                  </a:cubicBezTo>
                  <a:cubicBezTo>
                    <a:pt x="44279" y="14698"/>
                    <a:pt x="44426" y="14615"/>
                    <a:pt x="44450" y="14440"/>
                  </a:cubicBezTo>
                  <a:cubicBezTo>
                    <a:pt x="44491" y="14050"/>
                    <a:pt x="44491" y="13649"/>
                    <a:pt x="44501" y="13258"/>
                  </a:cubicBezTo>
                  <a:cubicBezTo>
                    <a:pt x="44501" y="13091"/>
                    <a:pt x="44324" y="12958"/>
                    <a:pt x="44165" y="12958"/>
                  </a:cubicBezTo>
                  <a:cubicBezTo>
                    <a:pt x="44128" y="12958"/>
                    <a:pt x="44092" y="12965"/>
                    <a:pt x="44059" y="12980"/>
                  </a:cubicBezTo>
                  <a:cubicBezTo>
                    <a:pt x="42949" y="13526"/>
                    <a:pt x="41818" y="14040"/>
                    <a:pt x="40666" y="14492"/>
                  </a:cubicBezTo>
                  <a:cubicBezTo>
                    <a:pt x="40100" y="14708"/>
                    <a:pt x="39535" y="14913"/>
                    <a:pt x="38959" y="15119"/>
                  </a:cubicBezTo>
                  <a:lnTo>
                    <a:pt x="38064" y="15428"/>
                  </a:lnTo>
                  <a:cubicBezTo>
                    <a:pt x="37879" y="15489"/>
                    <a:pt x="37694" y="15551"/>
                    <a:pt x="37540" y="15654"/>
                  </a:cubicBezTo>
                  <a:cubicBezTo>
                    <a:pt x="36419" y="15818"/>
                    <a:pt x="35360" y="16261"/>
                    <a:pt x="34291" y="16641"/>
                  </a:cubicBezTo>
                  <a:cubicBezTo>
                    <a:pt x="33622" y="16878"/>
                    <a:pt x="32954" y="17125"/>
                    <a:pt x="32285" y="17361"/>
                  </a:cubicBezTo>
                  <a:cubicBezTo>
                    <a:pt x="32214" y="16826"/>
                    <a:pt x="32070" y="16291"/>
                    <a:pt x="31936" y="15767"/>
                  </a:cubicBezTo>
                  <a:cubicBezTo>
                    <a:pt x="31771" y="15150"/>
                    <a:pt x="31607" y="14523"/>
                    <a:pt x="31432" y="13906"/>
                  </a:cubicBezTo>
                  <a:cubicBezTo>
                    <a:pt x="31350" y="13597"/>
                    <a:pt x="31268" y="13289"/>
                    <a:pt x="31175" y="12980"/>
                  </a:cubicBezTo>
                  <a:cubicBezTo>
                    <a:pt x="31144" y="12836"/>
                    <a:pt x="31103" y="12703"/>
                    <a:pt x="31062" y="12559"/>
                  </a:cubicBezTo>
                  <a:cubicBezTo>
                    <a:pt x="31062" y="12550"/>
                    <a:pt x="31047" y="12448"/>
                    <a:pt x="31029" y="12448"/>
                  </a:cubicBezTo>
                  <a:cubicBezTo>
                    <a:pt x="31026" y="12448"/>
                    <a:pt x="31024" y="12451"/>
                    <a:pt x="31021" y="12456"/>
                  </a:cubicBezTo>
                  <a:lnTo>
                    <a:pt x="31021" y="12456"/>
                  </a:lnTo>
                  <a:cubicBezTo>
                    <a:pt x="31042" y="12415"/>
                    <a:pt x="31144" y="12374"/>
                    <a:pt x="31175" y="12353"/>
                  </a:cubicBezTo>
                  <a:cubicBezTo>
                    <a:pt x="31679" y="11993"/>
                    <a:pt x="32193" y="11634"/>
                    <a:pt x="32707" y="11294"/>
                  </a:cubicBezTo>
                  <a:cubicBezTo>
                    <a:pt x="34609" y="10030"/>
                    <a:pt x="36583" y="8785"/>
                    <a:pt x="37972" y="6934"/>
                  </a:cubicBezTo>
                  <a:cubicBezTo>
                    <a:pt x="38311" y="6492"/>
                    <a:pt x="38609" y="5999"/>
                    <a:pt x="38846" y="5495"/>
                  </a:cubicBezTo>
                  <a:cubicBezTo>
                    <a:pt x="39062" y="5012"/>
                    <a:pt x="39391" y="4384"/>
                    <a:pt x="39226" y="3849"/>
                  </a:cubicBezTo>
                  <a:cubicBezTo>
                    <a:pt x="39203" y="3785"/>
                    <a:pt x="39143" y="3754"/>
                    <a:pt x="39083" y="3754"/>
                  </a:cubicBezTo>
                  <a:cubicBezTo>
                    <a:pt x="39037" y="3754"/>
                    <a:pt x="38990" y="3773"/>
                    <a:pt x="38959" y="3808"/>
                  </a:cubicBezTo>
                  <a:cubicBezTo>
                    <a:pt x="38784" y="4004"/>
                    <a:pt x="38722" y="4219"/>
                    <a:pt x="38640" y="4456"/>
                  </a:cubicBezTo>
                  <a:cubicBezTo>
                    <a:pt x="38548" y="4713"/>
                    <a:pt x="38455" y="4971"/>
                    <a:pt x="38342" y="5227"/>
                  </a:cubicBezTo>
                  <a:cubicBezTo>
                    <a:pt x="38116" y="5690"/>
                    <a:pt x="37849" y="6132"/>
                    <a:pt x="37550" y="6554"/>
                  </a:cubicBezTo>
                  <a:cubicBezTo>
                    <a:pt x="36923" y="7438"/>
                    <a:pt x="36152" y="8209"/>
                    <a:pt x="35298" y="8878"/>
                  </a:cubicBezTo>
                  <a:cubicBezTo>
                    <a:pt x="34938" y="9168"/>
                    <a:pt x="34557" y="9440"/>
                    <a:pt x="34176" y="9691"/>
                  </a:cubicBezTo>
                  <a:lnTo>
                    <a:pt x="34176" y="9691"/>
                  </a:lnTo>
                  <a:cubicBezTo>
                    <a:pt x="34176" y="9691"/>
                    <a:pt x="34177" y="9690"/>
                    <a:pt x="34177" y="9690"/>
                  </a:cubicBezTo>
                  <a:cubicBezTo>
                    <a:pt x="34325" y="9526"/>
                    <a:pt x="34158" y="9277"/>
                    <a:pt x="33976" y="9277"/>
                  </a:cubicBezTo>
                  <a:cubicBezTo>
                    <a:pt x="33929" y="9277"/>
                    <a:pt x="33882" y="9293"/>
                    <a:pt x="33838" y="9330"/>
                  </a:cubicBezTo>
                  <a:cubicBezTo>
                    <a:pt x="32728" y="10276"/>
                    <a:pt x="31483" y="11109"/>
                    <a:pt x="30146" y="11685"/>
                  </a:cubicBezTo>
                  <a:cubicBezTo>
                    <a:pt x="30034" y="11510"/>
                    <a:pt x="29931" y="11335"/>
                    <a:pt x="29849" y="11150"/>
                  </a:cubicBezTo>
                  <a:cubicBezTo>
                    <a:pt x="29643" y="10718"/>
                    <a:pt x="29499" y="10256"/>
                    <a:pt x="29396" y="9793"/>
                  </a:cubicBezTo>
                  <a:cubicBezTo>
                    <a:pt x="29200" y="8991"/>
                    <a:pt x="29077" y="8179"/>
                    <a:pt x="29057" y="7356"/>
                  </a:cubicBezTo>
                  <a:cubicBezTo>
                    <a:pt x="29026" y="5680"/>
                    <a:pt x="29355" y="4025"/>
                    <a:pt x="30013" y="2482"/>
                  </a:cubicBezTo>
                  <a:cubicBezTo>
                    <a:pt x="30188" y="2071"/>
                    <a:pt x="30393" y="1669"/>
                    <a:pt x="30630" y="1279"/>
                  </a:cubicBezTo>
                  <a:cubicBezTo>
                    <a:pt x="30866" y="867"/>
                    <a:pt x="31185" y="508"/>
                    <a:pt x="31412" y="97"/>
                  </a:cubicBezTo>
                  <a:cubicBezTo>
                    <a:pt x="31435" y="49"/>
                    <a:pt x="31391" y="1"/>
                    <a:pt x="3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2"/>
            <p:cNvSpPr/>
            <p:nvPr/>
          </p:nvSpPr>
          <p:spPr>
            <a:xfrm>
              <a:off x="7612829" y="3449435"/>
              <a:ext cx="108182" cy="112251"/>
            </a:xfrm>
            <a:custGeom>
              <a:rect b="b" l="l" r="r" t="t"/>
              <a:pathLst>
                <a:path extrusionOk="0" h="3917" w="3775">
                  <a:moveTo>
                    <a:pt x="1957" y="1"/>
                  </a:moveTo>
                  <a:cubicBezTo>
                    <a:pt x="1663" y="1"/>
                    <a:pt x="1363" y="86"/>
                    <a:pt x="1070" y="256"/>
                  </a:cubicBezTo>
                  <a:cubicBezTo>
                    <a:pt x="1029" y="276"/>
                    <a:pt x="1009" y="327"/>
                    <a:pt x="1040" y="369"/>
                  </a:cubicBezTo>
                  <a:cubicBezTo>
                    <a:pt x="1054" y="404"/>
                    <a:pt x="1082" y="420"/>
                    <a:pt x="1111" y="420"/>
                  </a:cubicBezTo>
                  <a:cubicBezTo>
                    <a:pt x="1125" y="420"/>
                    <a:pt x="1139" y="416"/>
                    <a:pt x="1152" y="410"/>
                  </a:cubicBezTo>
                  <a:cubicBezTo>
                    <a:pt x="1419" y="255"/>
                    <a:pt x="1690" y="178"/>
                    <a:pt x="1956" y="178"/>
                  </a:cubicBezTo>
                  <a:cubicBezTo>
                    <a:pt x="2204" y="178"/>
                    <a:pt x="2446" y="245"/>
                    <a:pt x="2674" y="379"/>
                  </a:cubicBezTo>
                  <a:cubicBezTo>
                    <a:pt x="3240" y="718"/>
                    <a:pt x="3590" y="1408"/>
                    <a:pt x="3569" y="2148"/>
                  </a:cubicBezTo>
                  <a:cubicBezTo>
                    <a:pt x="3549" y="2734"/>
                    <a:pt x="3117" y="3330"/>
                    <a:pt x="2510" y="3587"/>
                  </a:cubicBezTo>
                  <a:cubicBezTo>
                    <a:pt x="2266" y="3690"/>
                    <a:pt x="2007" y="3742"/>
                    <a:pt x="1754" y="3742"/>
                  </a:cubicBezTo>
                  <a:cubicBezTo>
                    <a:pt x="1528" y="3742"/>
                    <a:pt x="1305" y="3701"/>
                    <a:pt x="1101" y="3618"/>
                  </a:cubicBezTo>
                  <a:cubicBezTo>
                    <a:pt x="638" y="3433"/>
                    <a:pt x="289" y="3032"/>
                    <a:pt x="176" y="2580"/>
                  </a:cubicBezTo>
                  <a:cubicBezTo>
                    <a:pt x="168" y="2539"/>
                    <a:pt x="141" y="2512"/>
                    <a:pt x="105" y="2512"/>
                  </a:cubicBezTo>
                  <a:cubicBezTo>
                    <a:pt x="95" y="2512"/>
                    <a:pt x="84" y="2514"/>
                    <a:pt x="73" y="2518"/>
                  </a:cubicBezTo>
                  <a:cubicBezTo>
                    <a:pt x="21" y="2528"/>
                    <a:pt x="1" y="2569"/>
                    <a:pt x="12" y="2621"/>
                  </a:cubicBezTo>
                  <a:cubicBezTo>
                    <a:pt x="135" y="3124"/>
                    <a:pt x="526" y="3567"/>
                    <a:pt x="1029" y="3782"/>
                  </a:cubicBezTo>
                  <a:cubicBezTo>
                    <a:pt x="1255" y="3875"/>
                    <a:pt x="1502" y="3917"/>
                    <a:pt x="1760" y="3917"/>
                  </a:cubicBezTo>
                  <a:cubicBezTo>
                    <a:pt x="2037" y="3917"/>
                    <a:pt x="2315" y="3865"/>
                    <a:pt x="2582" y="3752"/>
                  </a:cubicBezTo>
                  <a:cubicBezTo>
                    <a:pt x="3261" y="3464"/>
                    <a:pt x="3723" y="2816"/>
                    <a:pt x="3744" y="2148"/>
                  </a:cubicBezTo>
                  <a:cubicBezTo>
                    <a:pt x="3775" y="1356"/>
                    <a:pt x="3384" y="595"/>
                    <a:pt x="2757" y="225"/>
                  </a:cubicBezTo>
                  <a:cubicBezTo>
                    <a:pt x="2503" y="75"/>
                    <a:pt x="2233"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2"/>
            <p:cNvSpPr/>
            <p:nvPr/>
          </p:nvSpPr>
          <p:spPr>
            <a:xfrm>
              <a:off x="7575431" y="3586761"/>
              <a:ext cx="108153" cy="112251"/>
            </a:xfrm>
            <a:custGeom>
              <a:rect b="b" l="l" r="r" t="t"/>
              <a:pathLst>
                <a:path extrusionOk="0" h="3917" w="3774">
                  <a:moveTo>
                    <a:pt x="1962" y="1"/>
                  </a:moveTo>
                  <a:cubicBezTo>
                    <a:pt x="1665" y="1"/>
                    <a:pt x="1362" y="86"/>
                    <a:pt x="1070" y="256"/>
                  </a:cubicBezTo>
                  <a:cubicBezTo>
                    <a:pt x="1029" y="276"/>
                    <a:pt x="1018" y="327"/>
                    <a:pt x="1038" y="368"/>
                  </a:cubicBezTo>
                  <a:cubicBezTo>
                    <a:pt x="1052" y="404"/>
                    <a:pt x="1086" y="419"/>
                    <a:pt x="1118" y="419"/>
                  </a:cubicBezTo>
                  <a:cubicBezTo>
                    <a:pt x="1134" y="419"/>
                    <a:pt x="1149" y="416"/>
                    <a:pt x="1162" y="409"/>
                  </a:cubicBezTo>
                  <a:cubicBezTo>
                    <a:pt x="1423" y="255"/>
                    <a:pt x="1692" y="178"/>
                    <a:pt x="1957" y="178"/>
                  </a:cubicBezTo>
                  <a:cubicBezTo>
                    <a:pt x="2203" y="178"/>
                    <a:pt x="2446" y="245"/>
                    <a:pt x="2674" y="379"/>
                  </a:cubicBezTo>
                  <a:cubicBezTo>
                    <a:pt x="3239" y="718"/>
                    <a:pt x="3599" y="1407"/>
                    <a:pt x="3568" y="2148"/>
                  </a:cubicBezTo>
                  <a:cubicBezTo>
                    <a:pt x="3558" y="2733"/>
                    <a:pt x="3116" y="3330"/>
                    <a:pt x="2509" y="3587"/>
                  </a:cubicBezTo>
                  <a:cubicBezTo>
                    <a:pt x="2265" y="3690"/>
                    <a:pt x="2006" y="3742"/>
                    <a:pt x="1753" y="3742"/>
                  </a:cubicBezTo>
                  <a:cubicBezTo>
                    <a:pt x="1526" y="3742"/>
                    <a:pt x="1304" y="3700"/>
                    <a:pt x="1100" y="3618"/>
                  </a:cubicBezTo>
                  <a:cubicBezTo>
                    <a:pt x="648" y="3433"/>
                    <a:pt x="288" y="3032"/>
                    <a:pt x="185" y="2579"/>
                  </a:cubicBezTo>
                  <a:cubicBezTo>
                    <a:pt x="177" y="2539"/>
                    <a:pt x="144" y="2511"/>
                    <a:pt x="105" y="2511"/>
                  </a:cubicBezTo>
                  <a:cubicBezTo>
                    <a:pt x="94" y="2511"/>
                    <a:pt x="83" y="2513"/>
                    <a:pt x="72" y="2518"/>
                  </a:cubicBezTo>
                  <a:cubicBezTo>
                    <a:pt x="31" y="2528"/>
                    <a:pt x="0" y="2569"/>
                    <a:pt x="10" y="2621"/>
                  </a:cubicBezTo>
                  <a:cubicBezTo>
                    <a:pt x="134" y="3124"/>
                    <a:pt x="524" y="3567"/>
                    <a:pt x="1029" y="3782"/>
                  </a:cubicBezTo>
                  <a:cubicBezTo>
                    <a:pt x="1265" y="3875"/>
                    <a:pt x="1511" y="3916"/>
                    <a:pt x="1758" y="3916"/>
                  </a:cubicBezTo>
                  <a:cubicBezTo>
                    <a:pt x="2036" y="3916"/>
                    <a:pt x="2314" y="3864"/>
                    <a:pt x="2581" y="3752"/>
                  </a:cubicBezTo>
                  <a:cubicBezTo>
                    <a:pt x="3260" y="3464"/>
                    <a:pt x="3723" y="2816"/>
                    <a:pt x="3743" y="2148"/>
                  </a:cubicBezTo>
                  <a:cubicBezTo>
                    <a:pt x="3774" y="1355"/>
                    <a:pt x="3383" y="595"/>
                    <a:pt x="2766" y="224"/>
                  </a:cubicBezTo>
                  <a:cubicBezTo>
                    <a:pt x="2513" y="75"/>
                    <a:pt x="2240"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2"/>
            <p:cNvSpPr/>
            <p:nvPr/>
          </p:nvSpPr>
          <p:spPr>
            <a:xfrm>
              <a:off x="7502040" y="3720248"/>
              <a:ext cx="112309" cy="111048"/>
            </a:xfrm>
            <a:custGeom>
              <a:rect b="b" l="l" r="r" t="t"/>
              <a:pathLst>
                <a:path extrusionOk="0" h="3875" w="3919">
                  <a:moveTo>
                    <a:pt x="2092" y="1"/>
                  </a:moveTo>
                  <a:cubicBezTo>
                    <a:pt x="1881" y="1"/>
                    <a:pt x="1662" y="41"/>
                    <a:pt x="1440" y="122"/>
                  </a:cubicBezTo>
                  <a:cubicBezTo>
                    <a:pt x="1399" y="132"/>
                    <a:pt x="1378" y="184"/>
                    <a:pt x="1389" y="235"/>
                  </a:cubicBezTo>
                  <a:cubicBezTo>
                    <a:pt x="1406" y="269"/>
                    <a:pt x="1445" y="289"/>
                    <a:pt x="1481" y="289"/>
                  </a:cubicBezTo>
                  <a:cubicBezTo>
                    <a:pt x="1488" y="289"/>
                    <a:pt x="1495" y="288"/>
                    <a:pt x="1502" y="286"/>
                  </a:cubicBezTo>
                  <a:cubicBezTo>
                    <a:pt x="1703" y="212"/>
                    <a:pt x="1901" y="175"/>
                    <a:pt x="2092" y="175"/>
                  </a:cubicBezTo>
                  <a:cubicBezTo>
                    <a:pt x="2428" y="175"/>
                    <a:pt x="2741" y="290"/>
                    <a:pt x="3003" y="513"/>
                  </a:cubicBezTo>
                  <a:cubicBezTo>
                    <a:pt x="3507" y="945"/>
                    <a:pt x="3734" y="1685"/>
                    <a:pt x="3590" y="2405"/>
                  </a:cubicBezTo>
                  <a:cubicBezTo>
                    <a:pt x="3476" y="2990"/>
                    <a:pt x="2941" y="3495"/>
                    <a:pt x="2304" y="3649"/>
                  </a:cubicBezTo>
                  <a:cubicBezTo>
                    <a:pt x="2152" y="3684"/>
                    <a:pt x="1999" y="3701"/>
                    <a:pt x="1848" y="3701"/>
                  </a:cubicBezTo>
                  <a:cubicBezTo>
                    <a:pt x="1510" y="3701"/>
                    <a:pt x="1183" y="3614"/>
                    <a:pt x="905" y="3443"/>
                  </a:cubicBezTo>
                  <a:cubicBezTo>
                    <a:pt x="484" y="3176"/>
                    <a:pt x="206" y="2723"/>
                    <a:pt x="176" y="2261"/>
                  </a:cubicBezTo>
                  <a:cubicBezTo>
                    <a:pt x="176" y="2209"/>
                    <a:pt x="124" y="2179"/>
                    <a:pt x="83" y="2179"/>
                  </a:cubicBezTo>
                  <a:cubicBezTo>
                    <a:pt x="32" y="2179"/>
                    <a:pt x="1" y="2230"/>
                    <a:pt x="1" y="2271"/>
                  </a:cubicBezTo>
                  <a:cubicBezTo>
                    <a:pt x="42" y="2795"/>
                    <a:pt x="350" y="3299"/>
                    <a:pt x="813" y="3587"/>
                  </a:cubicBezTo>
                  <a:cubicBezTo>
                    <a:pt x="1122" y="3783"/>
                    <a:pt x="1481" y="3875"/>
                    <a:pt x="1851" y="3875"/>
                  </a:cubicBezTo>
                  <a:cubicBezTo>
                    <a:pt x="2016" y="3875"/>
                    <a:pt x="2180" y="3865"/>
                    <a:pt x="2345" y="3824"/>
                  </a:cubicBezTo>
                  <a:cubicBezTo>
                    <a:pt x="3065" y="3649"/>
                    <a:pt x="3631" y="3093"/>
                    <a:pt x="3764" y="2446"/>
                  </a:cubicBezTo>
                  <a:cubicBezTo>
                    <a:pt x="3919" y="1664"/>
                    <a:pt x="3672" y="852"/>
                    <a:pt x="3117" y="379"/>
                  </a:cubicBezTo>
                  <a:cubicBezTo>
                    <a:pt x="2820" y="128"/>
                    <a:pt x="2468" y="1"/>
                    <a:pt x="2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2"/>
            <p:cNvSpPr/>
            <p:nvPr/>
          </p:nvSpPr>
          <p:spPr>
            <a:xfrm>
              <a:off x="7217100" y="3940251"/>
              <a:ext cx="129704" cy="334548"/>
            </a:xfrm>
            <a:custGeom>
              <a:rect b="b" l="l" r="r" t="t"/>
              <a:pathLst>
                <a:path extrusionOk="0" h="11674" w="4526">
                  <a:moveTo>
                    <a:pt x="598" y="0"/>
                  </a:moveTo>
                  <a:cubicBezTo>
                    <a:pt x="554" y="0"/>
                    <a:pt x="513" y="29"/>
                    <a:pt x="504" y="75"/>
                  </a:cubicBezTo>
                  <a:cubicBezTo>
                    <a:pt x="1" y="2141"/>
                    <a:pt x="93" y="4393"/>
                    <a:pt x="771" y="6419"/>
                  </a:cubicBezTo>
                  <a:cubicBezTo>
                    <a:pt x="1440" y="8445"/>
                    <a:pt x="2715" y="10306"/>
                    <a:pt x="4370" y="11653"/>
                  </a:cubicBezTo>
                  <a:cubicBezTo>
                    <a:pt x="4381" y="11674"/>
                    <a:pt x="4402" y="11674"/>
                    <a:pt x="4422" y="11674"/>
                  </a:cubicBezTo>
                  <a:cubicBezTo>
                    <a:pt x="4453" y="11674"/>
                    <a:pt x="4473" y="11663"/>
                    <a:pt x="4494" y="11642"/>
                  </a:cubicBezTo>
                  <a:cubicBezTo>
                    <a:pt x="4525" y="11612"/>
                    <a:pt x="4514" y="11550"/>
                    <a:pt x="4484" y="11519"/>
                  </a:cubicBezTo>
                  <a:cubicBezTo>
                    <a:pt x="2859" y="10193"/>
                    <a:pt x="1594" y="8363"/>
                    <a:pt x="936" y="6368"/>
                  </a:cubicBezTo>
                  <a:cubicBezTo>
                    <a:pt x="268" y="4373"/>
                    <a:pt x="175" y="2152"/>
                    <a:pt x="679" y="116"/>
                  </a:cubicBezTo>
                  <a:cubicBezTo>
                    <a:pt x="689" y="64"/>
                    <a:pt x="659" y="23"/>
                    <a:pt x="618" y="2"/>
                  </a:cubicBezTo>
                  <a:cubicBezTo>
                    <a:pt x="611" y="1"/>
                    <a:pt x="605"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2"/>
            <p:cNvSpPr/>
            <p:nvPr/>
          </p:nvSpPr>
          <p:spPr>
            <a:xfrm>
              <a:off x="7146373" y="3947502"/>
              <a:ext cx="128214" cy="377992"/>
            </a:xfrm>
            <a:custGeom>
              <a:rect b="b" l="l" r="r" t="t"/>
              <a:pathLst>
                <a:path extrusionOk="0" h="13190" w="4474">
                  <a:moveTo>
                    <a:pt x="877" y="0"/>
                  </a:moveTo>
                  <a:cubicBezTo>
                    <a:pt x="843" y="0"/>
                    <a:pt x="808" y="26"/>
                    <a:pt x="792" y="58"/>
                  </a:cubicBezTo>
                  <a:cubicBezTo>
                    <a:pt x="63" y="2320"/>
                    <a:pt x="1" y="4840"/>
                    <a:pt x="618" y="7132"/>
                  </a:cubicBezTo>
                  <a:cubicBezTo>
                    <a:pt x="1235" y="9436"/>
                    <a:pt x="2540" y="11574"/>
                    <a:pt x="4309" y="13169"/>
                  </a:cubicBezTo>
                  <a:cubicBezTo>
                    <a:pt x="4329" y="13178"/>
                    <a:pt x="4350" y="13189"/>
                    <a:pt x="4371" y="13189"/>
                  </a:cubicBezTo>
                  <a:cubicBezTo>
                    <a:pt x="4391" y="13189"/>
                    <a:pt x="4422" y="13178"/>
                    <a:pt x="4432" y="13158"/>
                  </a:cubicBezTo>
                  <a:cubicBezTo>
                    <a:pt x="4473" y="13127"/>
                    <a:pt x="4464" y="13066"/>
                    <a:pt x="4432" y="13035"/>
                  </a:cubicBezTo>
                  <a:cubicBezTo>
                    <a:pt x="2684" y="11462"/>
                    <a:pt x="1389" y="9353"/>
                    <a:pt x="782" y="7091"/>
                  </a:cubicBezTo>
                  <a:cubicBezTo>
                    <a:pt x="175" y="4819"/>
                    <a:pt x="237" y="2351"/>
                    <a:pt x="967" y="110"/>
                  </a:cubicBezTo>
                  <a:cubicBezTo>
                    <a:pt x="977" y="68"/>
                    <a:pt x="957" y="17"/>
                    <a:pt x="906" y="7"/>
                  </a:cubicBezTo>
                  <a:cubicBezTo>
                    <a:pt x="897" y="2"/>
                    <a:pt x="887"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2"/>
            <p:cNvSpPr/>
            <p:nvPr/>
          </p:nvSpPr>
          <p:spPr>
            <a:xfrm>
              <a:off x="7077710" y="4010433"/>
              <a:ext cx="149449" cy="360110"/>
            </a:xfrm>
            <a:custGeom>
              <a:rect b="b" l="l" r="r" t="t"/>
              <a:pathLst>
                <a:path extrusionOk="0" h="12566" w="5215">
                  <a:moveTo>
                    <a:pt x="1055" y="1"/>
                  </a:moveTo>
                  <a:cubicBezTo>
                    <a:pt x="1023" y="1"/>
                    <a:pt x="992" y="14"/>
                    <a:pt x="978" y="42"/>
                  </a:cubicBezTo>
                  <a:cubicBezTo>
                    <a:pt x="1" y="1862"/>
                    <a:pt x="206" y="4022"/>
                    <a:pt x="535" y="5512"/>
                  </a:cubicBezTo>
                  <a:cubicBezTo>
                    <a:pt x="1214" y="8484"/>
                    <a:pt x="2859" y="11044"/>
                    <a:pt x="5060" y="12545"/>
                  </a:cubicBezTo>
                  <a:cubicBezTo>
                    <a:pt x="5080" y="12556"/>
                    <a:pt x="5091" y="12566"/>
                    <a:pt x="5111" y="12566"/>
                  </a:cubicBezTo>
                  <a:cubicBezTo>
                    <a:pt x="5142" y="12566"/>
                    <a:pt x="5162" y="12545"/>
                    <a:pt x="5183" y="12525"/>
                  </a:cubicBezTo>
                  <a:cubicBezTo>
                    <a:pt x="5214" y="12484"/>
                    <a:pt x="5204" y="12433"/>
                    <a:pt x="5162" y="12401"/>
                  </a:cubicBezTo>
                  <a:cubicBezTo>
                    <a:pt x="2993" y="10921"/>
                    <a:pt x="1369" y="8402"/>
                    <a:pt x="711" y="5471"/>
                  </a:cubicBezTo>
                  <a:cubicBezTo>
                    <a:pt x="381" y="4011"/>
                    <a:pt x="186" y="1893"/>
                    <a:pt x="1132" y="124"/>
                  </a:cubicBezTo>
                  <a:cubicBezTo>
                    <a:pt x="1163" y="83"/>
                    <a:pt x="1142" y="32"/>
                    <a:pt x="1101" y="11"/>
                  </a:cubicBezTo>
                  <a:cubicBezTo>
                    <a:pt x="1087" y="4"/>
                    <a:pt x="1071"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2"/>
            <p:cNvSpPr/>
            <p:nvPr/>
          </p:nvSpPr>
          <p:spPr>
            <a:xfrm>
              <a:off x="7365315" y="3728215"/>
              <a:ext cx="200717" cy="71844"/>
            </a:xfrm>
            <a:custGeom>
              <a:rect b="b" l="l" r="r" t="t"/>
              <a:pathLst>
                <a:path extrusionOk="0" h="2507" w="7004">
                  <a:moveTo>
                    <a:pt x="2582" y="0"/>
                  </a:moveTo>
                  <a:cubicBezTo>
                    <a:pt x="1594" y="0"/>
                    <a:pt x="661" y="351"/>
                    <a:pt x="32" y="996"/>
                  </a:cubicBezTo>
                  <a:cubicBezTo>
                    <a:pt x="0" y="1026"/>
                    <a:pt x="0" y="1088"/>
                    <a:pt x="32" y="1119"/>
                  </a:cubicBezTo>
                  <a:cubicBezTo>
                    <a:pt x="52" y="1134"/>
                    <a:pt x="75" y="1142"/>
                    <a:pt x="97" y="1142"/>
                  </a:cubicBezTo>
                  <a:cubicBezTo>
                    <a:pt x="119" y="1142"/>
                    <a:pt x="139" y="1134"/>
                    <a:pt x="155" y="1119"/>
                  </a:cubicBezTo>
                  <a:cubicBezTo>
                    <a:pt x="751" y="508"/>
                    <a:pt x="1631" y="177"/>
                    <a:pt x="2569" y="177"/>
                  </a:cubicBezTo>
                  <a:cubicBezTo>
                    <a:pt x="2942" y="177"/>
                    <a:pt x="3325" y="229"/>
                    <a:pt x="3702" y="338"/>
                  </a:cubicBezTo>
                  <a:cubicBezTo>
                    <a:pt x="4782" y="646"/>
                    <a:pt x="5811" y="1345"/>
                    <a:pt x="6839" y="2486"/>
                  </a:cubicBezTo>
                  <a:cubicBezTo>
                    <a:pt x="6859" y="2497"/>
                    <a:pt x="6880" y="2507"/>
                    <a:pt x="6910" y="2507"/>
                  </a:cubicBezTo>
                  <a:cubicBezTo>
                    <a:pt x="6931" y="2507"/>
                    <a:pt x="6951" y="2507"/>
                    <a:pt x="6962" y="2486"/>
                  </a:cubicBezTo>
                  <a:cubicBezTo>
                    <a:pt x="7003" y="2456"/>
                    <a:pt x="7003" y="2404"/>
                    <a:pt x="6972" y="2363"/>
                  </a:cubicBezTo>
                  <a:cubicBezTo>
                    <a:pt x="5923" y="1201"/>
                    <a:pt x="4865" y="481"/>
                    <a:pt x="3743" y="162"/>
                  </a:cubicBezTo>
                  <a:cubicBezTo>
                    <a:pt x="3358" y="53"/>
                    <a:pt x="2966" y="0"/>
                    <a:pt x="25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2"/>
            <p:cNvSpPr/>
            <p:nvPr/>
          </p:nvSpPr>
          <p:spPr>
            <a:xfrm>
              <a:off x="7434265" y="3613843"/>
              <a:ext cx="213384" cy="50093"/>
            </a:xfrm>
            <a:custGeom>
              <a:rect b="b" l="l" r="r" t="t"/>
              <a:pathLst>
                <a:path extrusionOk="0" h="1748" w="7446">
                  <a:moveTo>
                    <a:pt x="3202" y="1"/>
                  </a:moveTo>
                  <a:cubicBezTo>
                    <a:pt x="1973" y="1"/>
                    <a:pt x="820" y="445"/>
                    <a:pt x="32" y="1233"/>
                  </a:cubicBezTo>
                  <a:cubicBezTo>
                    <a:pt x="1" y="1274"/>
                    <a:pt x="1" y="1326"/>
                    <a:pt x="32" y="1356"/>
                  </a:cubicBezTo>
                  <a:cubicBezTo>
                    <a:pt x="52" y="1377"/>
                    <a:pt x="75" y="1387"/>
                    <a:pt x="98" y="1387"/>
                  </a:cubicBezTo>
                  <a:cubicBezTo>
                    <a:pt x="121" y="1387"/>
                    <a:pt x="145" y="1377"/>
                    <a:pt x="165" y="1356"/>
                  </a:cubicBezTo>
                  <a:cubicBezTo>
                    <a:pt x="910" y="602"/>
                    <a:pt x="2024" y="177"/>
                    <a:pt x="3211" y="177"/>
                  </a:cubicBezTo>
                  <a:cubicBezTo>
                    <a:pt x="3384" y="177"/>
                    <a:pt x="3559" y="186"/>
                    <a:pt x="3734" y="205"/>
                  </a:cubicBezTo>
                  <a:cubicBezTo>
                    <a:pt x="4916" y="328"/>
                    <a:pt x="6119" y="842"/>
                    <a:pt x="7291" y="1737"/>
                  </a:cubicBezTo>
                  <a:cubicBezTo>
                    <a:pt x="7312" y="1747"/>
                    <a:pt x="7322" y="1747"/>
                    <a:pt x="7342" y="1747"/>
                  </a:cubicBezTo>
                  <a:cubicBezTo>
                    <a:pt x="7374" y="1747"/>
                    <a:pt x="7394" y="1737"/>
                    <a:pt x="7415" y="1717"/>
                  </a:cubicBezTo>
                  <a:cubicBezTo>
                    <a:pt x="7445" y="1676"/>
                    <a:pt x="7435" y="1624"/>
                    <a:pt x="7394" y="1593"/>
                  </a:cubicBezTo>
                  <a:cubicBezTo>
                    <a:pt x="6191" y="678"/>
                    <a:pt x="4967" y="154"/>
                    <a:pt x="3754" y="30"/>
                  </a:cubicBezTo>
                  <a:cubicBezTo>
                    <a:pt x="3569" y="10"/>
                    <a:pt x="338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2"/>
            <p:cNvSpPr/>
            <p:nvPr/>
          </p:nvSpPr>
          <p:spPr>
            <a:xfrm>
              <a:off x="7468453" y="3481331"/>
              <a:ext cx="211320" cy="61786"/>
            </a:xfrm>
            <a:custGeom>
              <a:rect b="b" l="l" r="r" t="t"/>
              <a:pathLst>
                <a:path extrusionOk="0" h="2156" w="7374">
                  <a:moveTo>
                    <a:pt x="3866" y="0"/>
                  </a:moveTo>
                  <a:cubicBezTo>
                    <a:pt x="3380" y="0"/>
                    <a:pt x="2892" y="63"/>
                    <a:pt x="2417" y="192"/>
                  </a:cubicBezTo>
                  <a:cubicBezTo>
                    <a:pt x="1255" y="500"/>
                    <a:pt x="381" y="1168"/>
                    <a:pt x="11" y="2032"/>
                  </a:cubicBezTo>
                  <a:cubicBezTo>
                    <a:pt x="0" y="2073"/>
                    <a:pt x="21" y="2125"/>
                    <a:pt x="62" y="2145"/>
                  </a:cubicBezTo>
                  <a:cubicBezTo>
                    <a:pt x="73" y="2145"/>
                    <a:pt x="83" y="2155"/>
                    <a:pt x="93" y="2155"/>
                  </a:cubicBezTo>
                  <a:cubicBezTo>
                    <a:pt x="134" y="2155"/>
                    <a:pt x="165" y="2135"/>
                    <a:pt x="176" y="2094"/>
                  </a:cubicBezTo>
                  <a:cubicBezTo>
                    <a:pt x="525" y="1292"/>
                    <a:pt x="1358" y="654"/>
                    <a:pt x="2458" y="356"/>
                  </a:cubicBezTo>
                  <a:cubicBezTo>
                    <a:pt x="2915" y="234"/>
                    <a:pt x="3384" y="175"/>
                    <a:pt x="3851" y="175"/>
                  </a:cubicBezTo>
                  <a:cubicBezTo>
                    <a:pt x="5077" y="175"/>
                    <a:pt x="6288" y="584"/>
                    <a:pt x="7219" y="1343"/>
                  </a:cubicBezTo>
                  <a:cubicBezTo>
                    <a:pt x="7233" y="1357"/>
                    <a:pt x="7254" y="1365"/>
                    <a:pt x="7276" y="1365"/>
                  </a:cubicBezTo>
                  <a:cubicBezTo>
                    <a:pt x="7300" y="1365"/>
                    <a:pt x="7326" y="1355"/>
                    <a:pt x="7342" y="1333"/>
                  </a:cubicBezTo>
                  <a:cubicBezTo>
                    <a:pt x="7373" y="1292"/>
                    <a:pt x="7363" y="1241"/>
                    <a:pt x="7322" y="1209"/>
                  </a:cubicBezTo>
                  <a:cubicBezTo>
                    <a:pt x="6372" y="423"/>
                    <a:pt x="5127" y="0"/>
                    <a:pt x="3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2"/>
            <p:cNvSpPr/>
            <p:nvPr/>
          </p:nvSpPr>
          <p:spPr>
            <a:xfrm>
              <a:off x="7850943" y="4409231"/>
              <a:ext cx="73994" cy="28514"/>
            </a:xfrm>
            <a:custGeom>
              <a:rect b="b" l="l" r="r" t="t"/>
              <a:pathLst>
                <a:path extrusionOk="0" h="995" w="2582">
                  <a:moveTo>
                    <a:pt x="2481" y="1"/>
                  </a:moveTo>
                  <a:cubicBezTo>
                    <a:pt x="2470" y="1"/>
                    <a:pt x="2459" y="3"/>
                    <a:pt x="2447" y="7"/>
                  </a:cubicBezTo>
                  <a:cubicBezTo>
                    <a:pt x="1656" y="275"/>
                    <a:pt x="854" y="553"/>
                    <a:pt x="73" y="830"/>
                  </a:cubicBezTo>
                  <a:cubicBezTo>
                    <a:pt x="31" y="841"/>
                    <a:pt x="0" y="892"/>
                    <a:pt x="21" y="943"/>
                  </a:cubicBezTo>
                  <a:cubicBezTo>
                    <a:pt x="31" y="974"/>
                    <a:pt x="62" y="994"/>
                    <a:pt x="103" y="994"/>
                  </a:cubicBezTo>
                  <a:lnTo>
                    <a:pt x="134" y="994"/>
                  </a:lnTo>
                  <a:cubicBezTo>
                    <a:pt x="916" y="717"/>
                    <a:pt x="1707" y="439"/>
                    <a:pt x="2509" y="172"/>
                  </a:cubicBezTo>
                  <a:cubicBezTo>
                    <a:pt x="2550" y="162"/>
                    <a:pt x="2582" y="110"/>
                    <a:pt x="2561" y="59"/>
                  </a:cubicBezTo>
                  <a:cubicBezTo>
                    <a:pt x="2553" y="27"/>
                    <a:pt x="2520" y="1"/>
                    <a:pt x="24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2"/>
            <p:cNvSpPr/>
            <p:nvPr/>
          </p:nvSpPr>
          <p:spPr>
            <a:xfrm>
              <a:off x="7854181" y="4451930"/>
              <a:ext cx="73105" cy="31179"/>
            </a:xfrm>
            <a:custGeom>
              <a:rect b="b" l="l" r="r" t="t"/>
              <a:pathLst>
                <a:path extrusionOk="0" h="1088" w="2551">
                  <a:moveTo>
                    <a:pt x="2450" y="1"/>
                  </a:moveTo>
                  <a:cubicBezTo>
                    <a:pt x="2439" y="1"/>
                    <a:pt x="2427" y="3"/>
                    <a:pt x="2417" y="9"/>
                  </a:cubicBezTo>
                  <a:lnTo>
                    <a:pt x="72" y="914"/>
                  </a:lnTo>
                  <a:cubicBezTo>
                    <a:pt x="21" y="934"/>
                    <a:pt x="1" y="985"/>
                    <a:pt x="21" y="1026"/>
                  </a:cubicBezTo>
                  <a:cubicBezTo>
                    <a:pt x="31" y="1067"/>
                    <a:pt x="62" y="1088"/>
                    <a:pt x="104" y="1088"/>
                  </a:cubicBezTo>
                  <a:cubicBezTo>
                    <a:pt x="113" y="1088"/>
                    <a:pt x="124" y="1088"/>
                    <a:pt x="134" y="1078"/>
                  </a:cubicBezTo>
                  <a:lnTo>
                    <a:pt x="2478" y="173"/>
                  </a:lnTo>
                  <a:cubicBezTo>
                    <a:pt x="2520" y="153"/>
                    <a:pt x="2551" y="101"/>
                    <a:pt x="2530" y="60"/>
                  </a:cubicBezTo>
                  <a:cubicBezTo>
                    <a:pt x="2515" y="22"/>
                    <a:pt x="2483" y="1"/>
                    <a:pt x="24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2"/>
            <p:cNvSpPr/>
            <p:nvPr/>
          </p:nvSpPr>
          <p:spPr>
            <a:xfrm>
              <a:off x="8023918" y="4297810"/>
              <a:ext cx="165039" cy="64795"/>
            </a:xfrm>
            <a:custGeom>
              <a:rect b="b" l="l" r="r" t="t"/>
              <a:pathLst>
                <a:path extrusionOk="0" h="2261" w="5759">
                  <a:moveTo>
                    <a:pt x="5668" y="1"/>
                  </a:moveTo>
                  <a:cubicBezTo>
                    <a:pt x="5657" y="1"/>
                    <a:pt x="5646" y="3"/>
                    <a:pt x="5635" y="8"/>
                  </a:cubicBezTo>
                  <a:cubicBezTo>
                    <a:pt x="3794" y="728"/>
                    <a:pt x="1923" y="1427"/>
                    <a:pt x="72" y="2096"/>
                  </a:cubicBezTo>
                  <a:cubicBezTo>
                    <a:pt x="21" y="2106"/>
                    <a:pt x="0" y="2158"/>
                    <a:pt x="21" y="2209"/>
                  </a:cubicBezTo>
                  <a:cubicBezTo>
                    <a:pt x="31" y="2240"/>
                    <a:pt x="62" y="2261"/>
                    <a:pt x="103" y="2261"/>
                  </a:cubicBezTo>
                  <a:lnTo>
                    <a:pt x="124" y="2261"/>
                  </a:lnTo>
                  <a:cubicBezTo>
                    <a:pt x="1985" y="1592"/>
                    <a:pt x="3856" y="893"/>
                    <a:pt x="5697" y="173"/>
                  </a:cubicBezTo>
                  <a:cubicBezTo>
                    <a:pt x="5738" y="152"/>
                    <a:pt x="5759" y="101"/>
                    <a:pt x="5748" y="60"/>
                  </a:cubicBezTo>
                  <a:cubicBezTo>
                    <a:pt x="5733" y="22"/>
                    <a:pt x="5701" y="1"/>
                    <a:pt x="5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2"/>
            <p:cNvSpPr/>
            <p:nvPr/>
          </p:nvSpPr>
          <p:spPr>
            <a:xfrm>
              <a:off x="8490374" y="4158163"/>
              <a:ext cx="70469" cy="23213"/>
            </a:xfrm>
            <a:custGeom>
              <a:rect b="b" l="l" r="r" t="t"/>
              <a:pathLst>
                <a:path extrusionOk="0" h="810" w="2459">
                  <a:moveTo>
                    <a:pt x="2363" y="1"/>
                  </a:moveTo>
                  <a:cubicBezTo>
                    <a:pt x="2353" y="1"/>
                    <a:pt x="2344" y="3"/>
                    <a:pt x="2335" y="7"/>
                  </a:cubicBezTo>
                  <a:cubicBezTo>
                    <a:pt x="1595" y="234"/>
                    <a:pt x="834" y="450"/>
                    <a:pt x="83" y="635"/>
                  </a:cubicBezTo>
                  <a:cubicBezTo>
                    <a:pt x="32" y="645"/>
                    <a:pt x="0" y="697"/>
                    <a:pt x="11" y="738"/>
                  </a:cubicBezTo>
                  <a:cubicBezTo>
                    <a:pt x="21" y="779"/>
                    <a:pt x="62" y="810"/>
                    <a:pt x="103" y="810"/>
                  </a:cubicBezTo>
                  <a:cubicBezTo>
                    <a:pt x="103" y="810"/>
                    <a:pt x="114" y="810"/>
                    <a:pt x="124" y="800"/>
                  </a:cubicBezTo>
                  <a:cubicBezTo>
                    <a:pt x="875" y="624"/>
                    <a:pt x="1636" y="409"/>
                    <a:pt x="2386" y="172"/>
                  </a:cubicBezTo>
                  <a:cubicBezTo>
                    <a:pt x="2427" y="151"/>
                    <a:pt x="2458" y="110"/>
                    <a:pt x="2438" y="59"/>
                  </a:cubicBezTo>
                  <a:cubicBezTo>
                    <a:pt x="2429" y="27"/>
                    <a:pt x="2396" y="1"/>
                    <a:pt x="236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2"/>
            <p:cNvSpPr/>
            <p:nvPr/>
          </p:nvSpPr>
          <p:spPr>
            <a:xfrm>
              <a:off x="8497452" y="4182923"/>
              <a:ext cx="69294" cy="27339"/>
            </a:xfrm>
            <a:custGeom>
              <a:rect b="b" l="l" r="r" t="t"/>
              <a:pathLst>
                <a:path extrusionOk="0" h="954" w="2418">
                  <a:moveTo>
                    <a:pt x="2327" y="1"/>
                  </a:moveTo>
                  <a:cubicBezTo>
                    <a:pt x="2316" y="1"/>
                    <a:pt x="2305" y="3"/>
                    <a:pt x="2294" y="7"/>
                  </a:cubicBezTo>
                  <a:cubicBezTo>
                    <a:pt x="1543" y="233"/>
                    <a:pt x="802" y="491"/>
                    <a:pt x="73" y="779"/>
                  </a:cubicBezTo>
                  <a:cubicBezTo>
                    <a:pt x="21" y="799"/>
                    <a:pt x="0" y="850"/>
                    <a:pt x="21" y="892"/>
                  </a:cubicBezTo>
                  <a:cubicBezTo>
                    <a:pt x="31" y="933"/>
                    <a:pt x="73" y="953"/>
                    <a:pt x="103" y="953"/>
                  </a:cubicBezTo>
                  <a:cubicBezTo>
                    <a:pt x="114" y="953"/>
                    <a:pt x="124" y="943"/>
                    <a:pt x="134" y="943"/>
                  </a:cubicBezTo>
                  <a:cubicBezTo>
                    <a:pt x="854" y="655"/>
                    <a:pt x="1604" y="398"/>
                    <a:pt x="2345" y="172"/>
                  </a:cubicBezTo>
                  <a:cubicBezTo>
                    <a:pt x="2396" y="162"/>
                    <a:pt x="2417" y="110"/>
                    <a:pt x="2406" y="59"/>
                  </a:cubicBezTo>
                  <a:cubicBezTo>
                    <a:pt x="2399" y="27"/>
                    <a:pt x="2365" y="1"/>
                    <a:pt x="2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2"/>
            <p:cNvSpPr/>
            <p:nvPr/>
          </p:nvSpPr>
          <p:spPr>
            <a:xfrm>
              <a:off x="8494816" y="4215764"/>
              <a:ext cx="73392" cy="28400"/>
            </a:xfrm>
            <a:custGeom>
              <a:rect b="b" l="l" r="r" t="t"/>
              <a:pathLst>
                <a:path extrusionOk="0" h="991" w="2561">
                  <a:moveTo>
                    <a:pt x="2458" y="0"/>
                  </a:moveTo>
                  <a:cubicBezTo>
                    <a:pt x="2451" y="0"/>
                    <a:pt x="2444" y="1"/>
                    <a:pt x="2437" y="3"/>
                  </a:cubicBezTo>
                  <a:lnTo>
                    <a:pt x="72" y="826"/>
                  </a:lnTo>
                  <a:cubicBezTo>
                    <a:pt x="21" y="836"/>
                    <a:pt x="0" y="887"/>
                    <a:pt x="10" y="928"/>
                  </a:cubicBezTo>
                  <a:cubicBezTo>
                    <a:pt x="31" y="970"/>
                    <a:pt x="62" y="990"/>
                    <a:pt x="103" y="990"/>
                  </a:cubicBezTo>
                  <a:lnTo>
                    <a:pt x="123" y="990"/>
                  </a:lnTo>
                  <a:lnTo>
                    <a:pt x="2488" y="168"/>
                  </a:lnTo>
                  <a:cubicBezTo>
                    <a:pt x="2539" y="157"/>
                    <a:pt x="2560" y="106"/>
                    <a:pt x="2539" y="65"/>
                  </a:cubicBezTo>
                  <a:cubicBezTo>
                    <a:pt x="2531" y="22"/>
                    <a:pt x="2494" y="0"/>
                    <a:pt x="24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2"/>
            <p:cNvSpPr/>
            <p:nvPr/>
          </p:nvSpPr>
          <p:spPr>
            <a:xfrm>
              <a:off x="7421025" y="4634965"/>
              <a:ext cx="78092" cy="30262"/>
            </a:xfrm>
            <a:custGeom>
              <a:rect b="b" l="l" r="r" t="t"/>
              <a:pathLst>
                <a:path extrusionOk="0" h="1056" w="2725">
                  <a:moveTo>
                    <a:pt x="2619" y="0"/>
                  </a:moveTo>
                  <a:cubicBezTo>
                    <a:pt x="2610" y="0"/>
                    <a:pt x="2600" y="2"/>
                    <a:pt x="2591" y="7"/>
                  </a:cubicBezTo>
                  <a:cubicBezTo>
                    <a:pt x="2386" y="89"/>
                    <a:pt x="2180" y="171"/>
                    <a:pt x="1964" y="244"/>
                  </a:cubicBezTo>
                  <a:cubicBezTo>
                    <a:pt x="1738" y="326"/>
                    <a:pt x="1511" y="398"/>
                    <a:pt x="1275" y="470"/>
                  </a:cubicBezTo>
                  <a:cubicBezTo>
                    <a:pt x="874" y="593"/>
                    <a:pt x="463" y="717"/>
                    <a:pt x="62" y="881"/>
                  </a:cubicBezTo>
                  <a:cubicBezTo>
                    <a:pt x="21" y="902"/>
                    <a:pt x="0" y="953"/>
                    <a:pt x="21" y="1005"/>
                  </a:cubicBezTo>
                  <a:cubicBezTo>
                    <a:pt x="31" y="1035"/>
                    <a:pt x="62" y="1056"/>
                    <a:pt x="92" y="1056"/>
                  </a:cubicBezTo>
                  <a:cubicBezTo>
                    <a:pt x="103" y="1056"/>
                    <a:pt x="124" y="1056"/>
                    <a:pt x="134" y="1046"/>
                  </a:cubicBezTo>
                  <a:cubicBezTo>
                    <a:pt x="524" y="881"/>
                    <a:pt x="936" y="758"/>
                    <a:pt x="1326" y="634"/>
                  </a:cubicBezTo>
                  <a:cubicBezTo>
                    <a:pt x="1563" y="562"/>
                    <a:pt x="1789" y="491"/>
                    <a:pt x="2026" y="408"/>
                  </a:cubicBezTo>
                  <a:cubicBezTo>
                    <a:pt x="2231" y="336"/>
                    <a:pt x="2448" y="254"/>
                    <a:pt x="2653" y="171"/>
                  </a:cubicBezTo>
                  <a:cubicBezTo>
                    <a:pt x="2704" y="151"/>
                    <a:pt x="2725" y="100"/>
                    <a:pt x="2704" y="59"/>
                  </a:cubicBezTo>
                  <a:cubicBezTo>
                    <a:pt x="2688" y="26"/>
                    <a:pt x="2653" y="0"/>
                    <a:pt x="26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2"/>
            <p:cNvSpPr/>
            <p:nvPr/>
          </p:nvSpPr>
          <p:spPr>
            <a:xfrm>
              <a:off x="7996493" y="3725578"/>
              <a:ext cx="74022" cy="99843"/>
            </a:xfrm>
            <a:custGeom>
              <a:rect b="b" l="l" r="r" t="t"/>
              <a:pathLst>
                <a:path extrusionOk="0" h="3484" w="2583">
                  <a:moveTo>
                    <a:pt x="104" y="0"/>
                  </a:moveTo>
                  <a:cubicBezTo>
                    <a:pt x="87" y="0"/>
                    <a:pt x="69" y="6"/>
                    <a:pt x="53" y="18"/>
                  </a:cubicBezTo>
                  <a:cubicBezTo>
                    <a:pt x="11" y="49"/>
                    <a:pt x="1" y="100"/>
                    <a:pt x="32" y="142"/>
                  </a:cubicBezTo>
                  <a:lnTo>
                    <a:pt x="2418" y="3453"/>
                  </a:lnTo>
                  <a:cubicBezTo>
                    <a:pt x="2427" y="3473"/>
                    <a:pt x="2459" y="3483"/>
                    <a:pt x="2489" y="3483"/>
                  </a:cubicBezTo>
                  <a:cubicBezTo>
                    <a:pt x="2500" y="3483"/>
                    <a:pt x="2520" y="3483"/>
                    <a:pt x="2541" y="3473"/>
                  </a:cubicBezTo>
                  <a:cubicBezTo>
                    <a:pt x="2571" y="3442"/>
                    <a:pt x="2582" y="3391"/>
                    <a:pt x="2551" y="3350"/>
                  </a:cubicBezTo>
                  <a:lnTo>
                    <a:pt x="176" y="39"/>
                  </a:lnTo>
                  <a:cubicBezTo>
                    <a:pt x="157" y="14"/>
                    <a:pt x="13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2"/>
            <p:cNvSpPr/>
            <p:nvPr/>
          </p:nvSpPr>
          <p:spPr>
            <a:xfrm>
              <a:off x="8015951" y="3609687"/>
              <a:ext cx="182720" cy="105517"/>
            </a:xfrm>
            <a:custGeom>
              <a:rect b="b" l="l" r="r" t="t"/>
              <a:pathLst>
                <a:path extrusionOk="0" h="3682" w="6376">
                  <a:moveTo>
                    <a:pt x="111" y="0"/>
                  </a:moveTo>
                  <a:cubicBezTo>
                    <a:pt x="82" y="0"/>
                    <a:pt x="52" y="14"/>
                    <a:pt x="32" y="41"/>
                  </a:cubicBezTo>
                  <a:cubicBezTo>
                    <a:pt x="0" y="82"/>
                    <a:pt x="11" y="134"/>
                    <a:pt x="52" y="165"/>
                  </a:cubicBezTo>
                  <a:cubicBezTo>
                    <a:pt x="2016" y="1481"/>
                    <a:pt x="4104" y="2664"/>
                    <a:pt x="6232" y="3671"/>
                  </a:cubicBezTo>
                  <a:cubicBezTo>
                    <a:pt x="6242" y="3681"/>
                    <a:pt x="6263" y="3681"/>
                    <a:pt x="6273" y="3681"/>
                  </a:cubicBezTo>
                  <a:cubicBezTo>
                    <a:pt x="6304" y="3681"/>
                    <a:pt x="6335" y="3661"/>
                    <a:pt x="6355" y="3630"/>
                  </a:cubicBezTo>
                  <a:cubicBezTo>
                    <a:pt x="6376" y="3589"/>
                    <a:pt x="6355" y="3537"/>
                    <a:pt x="6314" y="3517"/>
                  </a:cubicBezTo>
                  <a:cubicBezTo>
                    <a:pt x="4186" y="2499"/>
                    <a:pt x="2109" y="1327"/>
                    <a:pt x="155" y="11"/>
                  </a:cubicBezTo>
                  <a:cubicBezTo>
                    <a:pt x="141" y="4"/>
                    <a:pt x="12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2"/>
            <p:cNvSpPr/>
            <p:nvPr/>
          </p:nvSpPr>
          <p:spPr>
            <a:xfrm>
              <a:off x="8134134" y="3613442"/>
              <a:ext cx="96948" cy="39003"/>
            </a:xfrm>
            <a:custGeom>
              <a:rect b="b" l="l" r="r" t="t"/>
              <a:pathLst>
                <a:path extrusionOk="0" h="1361" w="3383">
                  <a:moveTo>
                    <a:pt x="107" y="0"/>
                  </a:moveTo>
                  <a:cubicBezTo>
                    <a:pt x="69" y="0"/>
                    <a:pt x="38" y="20"/>
                    <a:pt x="21" y="54"/>
                  </a:cubicBezTo>
                  <a:cubicBezTo>
                    <a:pt x="0" y="106"/>
                    <a:pt x="21" y="157"/>
                    <a:pt x="72" y="168"/>
                  </a:cubicBezTo>
                  <a:lnTo>
                    <a:pt x="3249" y="1361"/>
                  </a:lnTo>
                  <a:lnTo>
                    <a:pt x="3280" y="1361"/>
                  </a:lnTo>
                  <a:cubicBezTo>
                    <a:pt x="3321" y="1361"/>
                    <a:pt x="3352" y="1340"/>
                    <a:pt x="3362" y="1309"/>
                  </a:cubicBezTo>
                  <a:cubicBezTo>
                    <a:pt x="3383" y="1258"/>
                    <a:pt x="3362" y="1206"/>
                    <a:pt x="3311" y="1196"/>
                  </a:cubicBezTo>
                  <a:lnTo>
                    <a:pt x="133" y="3"/>
                  </a:lnTo>
                  <a:cubicBezTo>
                    <a:pt x="124" y="1"/>
                    <a:pt x="116"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2"/>
            <p:cNvSpPr/>
            <p:nvPr/>
          </p:nvSpPr>
          <p:spPr>
            <a:xfrm>
              <a:off x="8156802" y="3497952"/>
              <a:ext cx="55137" cy="9514"/>
            </a:xfrm>
            <a:custGeom>
              <a:rect b="b" l="l" r="r" t="t"/>
              <a:pathLst>
                <a:path extrusionOk="0" h="332" w="1924">
                  <a:moveTo>
                    <a:pt x="1837" y="1"/>
                  </a:moveTo>
                  <a:cubicBezTo>
                    <a:pt x="1832" y="1"/>
                    <a:pt x="1826" y="1"/>
                    <a:pt x="1821" y="2"/>
                  </a:cubicBezTo>
                  <a:cubicBezTo>
                    <a:pt x="1245" y="74"/>
                    <a:pt x="669" y="126"/>
                    <a:pt x="93" y="156"/>
                  </a:cubicBezTo>
                  <a:cubicBezTo>
                    <a:pt x="42" y="156"/>
                    <a:pt x="1" y="197"/>
                    <a:pt x="11" y="239"/>
                  </a:cubicBezTo>
                  <a:cubicBezTo>
                    <a:pt x="11" y="290"/>
                    <a:pt x="52" y="331"/>
                    <a:pt x="93" y="331"/>
                  </a:cubicBezTo>
                  <a:lnTo>
                    <a:pt x="103" y="331"/>
                  </a:lnTo>
                  <a:cubicBezTo>
                    <a:pt x="679" y="300"/>
                    <a:pt x="1266" y="249"/>
                    <a:pt x="1842" y="177"/>
                  </a:cubicBezTo>
                  <a:cubicBezTo>
                    <a:pt x="1893" y="177"/>
                    <a:pt x="1924" y="126"/>
                    <a:pt x="1924" y="85"/>
                  </a:cubicBezTo>
                  <a:cubicBezTo>
                    <a:pt x="1914" y="38"/>
                    <a:pt x="1880" y="1"/>
                    <a:pt x="1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2"/>
            <p:cNvSpPr/>
            <p:nvPr/>
          </p:nvSpPr>
          <p:spPr>
            <a:xfrm>
              <a:off x="8055441" y="3170540"/>
              <a:ext cx="142657" cy="81416"/>
            </a:xfrm>
            <a:custGeom>
              <a:rect b="b" l="l" r="r" t="t"/>
              <a:pathLst>
                <a:path extrusionOk="0" h="2841" w="4978">
                  <a:moveTo>
                    <a:pt x="93" y="1"/>
                  </a:moveTo>
                  <a:cubicBezTo>
                    <a:pt x="70" y="1"/>
                    <a:pt x="47" y="8"/>
                    <a:pt x="32" y="24"/>
                  </a:cubicBezTo>
                  <a:cubicBezTo>
                    <a:pt x="0" y="65"/>
                    <a:pt x="0" y="117"/>
                    <a:pt x="32" y="147"/>
                  </a:cubicBezTo>
                  <a:cubicBezTo>
                    <a:pt x="936" y="1011"/>
                    <a:pt x="1872" y="1895"/>
                    <a:pt x="2982" y="2533"/>
                  </a:cubicBezTo>
                  <a:cubicBezTo>
                    <a:pt x="3260" y="2687"/>
                    <a:pt x="3589" y="2841"/>
                    <a:pt x="3918" y="2841"/>
                  </a:cubicBezTo>
                  <a:cubicBezTo>
                    <a:pt x="3980" y="2841"/>
                    <a:pt x="4031" y="2841"/>
                    <a:pt x="4093" y="2831"/>
                  </a:cubicBezTo>
                  <a:cubicBezTo>
                    <a:pt x="4371" y="2790"/>
                    <a:pt x="4659" y="2615"/>
                    <a:pt x="4947" y="2306"/>
                  </a:cubicBezTo>
                  <a:cubicBezTo>
                    <a:pt x="4977" y="2276"/>
                    <a:pt x="4977" y="2224"/>
                    <a:pt x="4936" y="2183"/>
                  </a:cubicBezTo>
                  <a:cubicBezTo>
                    <a:pt x="4922" y="2169"/>
                    <a:pt x="4903" y="2161"/>
                    <a:pt x="4883" y="2161"/>
                  </a:cubicBezTo>
                  <a:cubicBezTo>
                    <a:pt x="4860" y="2161"/>
                    <a:pt x="4835" y="2172"/>
                    <a:pt x="4813" y="2194"/>
                  </a:cubicBezTo>
                  <a:cubicBezTo>
                    <a:pt x="4556" y="2471"/>
                    <a:pt x="4309" y="2615"/>
                    <a:pt x="4062" y="2656"/>
                  </a:cubicBezTo>
                  <a:cubicBezTo>
                    <a:pt x="4013" y="2665"/>
                    <a:pt x="3964" y="2669"/>
                    <a:pt x="3915" y="2669"/>
                  </a:cubicBezTo>
                  <a:cubicBezTo>
                    <a:pt x="3615" y="2669"/>
                    <a:pt x="3323" y="2520"/>
                    <a:pt x="3075" y="2379"/>
                  </a:cubicBezTo>
                  <a:cubicBezTo>
                    <a:pt x="1985" y="1762"/>
                    <a:pt x="1049" y="877"/>
                    <a:pt x="155" y="24"/>
                  </a:cubicBezTo>
                  <a:cubicBezTo>
                    <a:pt x="139" y="8"/>
                    <a:pt x="116"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2"/>
            <p:cNvSpPr/>
            <p:nvPr/>
          </p:nvSpPr>
          <p:spPr>
            <a:xfrm>
              <a:off x="8055441" y="3100559"/>
              <a:ext cx="154435" cy="121938"/>
            </a:xfrm>
            <a:custGeom>
              <a:rect b="b" l="l" r="r" t="t"/>
              <a:pathLst>
                <a:path extrusionOk="0" h="4255" w="5389">
                  <a:moveTo>
                    <a:pt x="101" y="1"/>
                  </a:moveTo>
                  <a:cubicBezTo>
                    <a:pt x="69" y="1"/>
                    <a:pt x="36" y="22"/>
                    <a:pt x="21" y="59"/>
                  </a:cubicBezTo>
                  <a:cubicBezTo>
                    <a:pt x="0" y="101"/>
                    <a:pt x="32" y="152"/>
                    <a:pt x="73" y="173"/>
                  </a:cubicBezTo>
                  <a:cubicBezTo>
                    <a:pt x="967" y="502"/>
                    <a:pt x="1985" y="872"/>
                    <a:pt x="2890" y="1417"/>
                  </a:cubicBezTo>
                  <a:cubicBezTo>
                    <a:pt x="3877" y="2003"/>
                    <a:pt x="4597" y="2723"/>
                    <a:pt x="5018" y="3546"/>
                  </a:cubicBezTo>
                  <a:cubicBezTo>
                    <a:pt x="5111" y="3710"/>
                    <a:pt x="5214" y="3936"/>
                    <a:pt x="5203" y="4172"/>
                  </a:cubicBezTo>
                  <a:cubicBezTo>
                    <a:pt x="5203" y="4214"/>
                    <a:pt x="5235" y="4255"/>
                    <a:pt x="5286" y="4255"/>
                  </a:cubicBezTo>
                  <a:cubicBezTo>
                    <a:pt x="5337" y="4255"/>
                    <a:pt x="5379" y="4224"/>
                    <a:pt x="5379" y="4172"/>
                  </a:cubicBezTo>
                  <a:cubicBezTo>
                    <a:pt x="5388" y="3905"/>
                    <a:pt x="5276" y="3648"/>
                    <a:pt x="5183" y="3463"/>
                  </a:cubicBezTo>
                  <a:cubicBezTo>
                    <a:pt x="4741" y="2610"/>
                    <a:pt x="4001" y="1869"/>
                    <a:pt x="2982" y="1263"/>
                  </a:cubicBezTo>
                  <a:cubicBezTo>
                    <a:pt x="2068" y="708"/>
                    <a:pt x="1039" y="337"/>
                    <a:pt x="134" y="8"/>
                  </a:cubicBezTo>
                  <a:cubicBezTo>
                    <a:pt x="124" y="3"/>
                    <a:pt x="112"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2"/>
            <p:cNvSpPr/>
            <p:nvPr/>
          </p:nvSpPr>
          <p:spPr>
            <a:xfrm>
              <a:off x="7585432" y="3178822"/>
              <a:ext cx="30090" cy="270584"/>
            </a:xfrm>
            <a:custGeom>
              <a:rect b="b" l="l" r="r" t="t"/>
              <a:pathLst>
                <a:path extrusionOk="0" h="9442" w="1050">
                  <a:moveTo>
                    <a:pt x="757" y="0"/>
                  </a:moveTo>
                  <a:cubicBezTo>
                    <a:pt x="752" y="0"/>
                    <a:pt x="746" y="1"/>
                    <a:pt x="741" y="2"/>
                  </a:cubicBezTo>
                  <a:cubicBezTo>
                    <a:pt x="689" y="13"/>
                    <a:pt x="659" y="64"/>
                    <a:pt x="669" y="105"/>
                  </a:cubicBezTo>
                  <a:cubicBezTo>
                    <a:pt x="875" y="1133"/>
                    <a:pt x="844" y="2213"/>
                    <a:pt x="792" y="3221"/>
                  </a:cubicBezTo>
                  <a:cubicBezTo>
                    <a:pt x="669" y="5267"/>
                    <a:pt x="412" y="7323"/>
                    <a:pt x="11" y="9329"/>
                  </a:cubicBezTo>
                  <a:cubicBezTo>
                    <a:pt x="1" y="9380"/>
                    <a:pt x="31" y="9432"/>
                    <a:pt x="83" y="9441"/>
                  </a:cubicBezTo>
                  <a:lnTo>
                    <a:pt x="104" y="9441"/>
                  </a:lnTo>
                  <a:cubicBezTo>
                    <a:pt x="145" y="9441"/>
                    <a:pt x="175" y="9411"/>
                    <a:pt x="186" y="9370"/>
                  </a:cubicBezTo>
                  <a:cubicBezTo>
                    <a:pt x="587" y="7354"/>
                    <a:pt x="844" y="5287"/>
                    <a:pt x="968" y="3231"/>
                  </a:cubicBezTo>
                  <a:cubicBezTo>
                    <a:pt x="1019" y="2213"/>
                    <a:pt x="1050" y="1123"/>
                    <a:pt x="844" y="74"/>
                  </a:cubicBezTo>
                  <a:cubicBezTo>
                    <a:pt x="835" y="29"/>
                    <a:pt x="795" y="0"/>
                    <a:pt x="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2"/>
            <p:cNvSpPr/>
            <p:nvPr/>
          </p:nvSpPr>
          <p:spPr>
            <a:xfrm>
              <a:off x="7551273" y="3510017"/>
              <a:ext cx="27139" cy="71128"/>
            </a:xfrm>
            <a:custGeom>
              <a:rect b="b" l="l" r="r" t="t"/>
              <a:pathLst>
                <a:path extrusionOk="0" h="2482" w="947">
                  <a:moveTo>
                    <a:pt x="855" y="1"/>
                  </a:moveTo>
                  <a:cubicBezTo>
                    <a:pt x="813" y="1"/>
                    <a:pt x="780" y="28"/>
                    <a:pt x="771" y="64"/>
                  </a:cubicBezTo>
                  <a:cubicBezTo>
                    <a:pt x="586" y="856"/>
                    <a:pt x="339" y="1627"/>
                    <a:pt x="21" y="2358"/>
                  </a:cubicBezTo>
                  <a:cubicBezTo>
                    <a:pt x="0" y="2409"/>
                    <a:pt x="21" y="2461"/>
                    <a:pt x="72" y="2481"/>
                  </a:cubicBezTo>
                  <a:lnTo>
                    <a:pt x="103" y="2481"/>
                  </a:lnTo>
                  <a:cubicBezTo>
                    <a:pt x="133" y="2481"/>
                    <a:pt x="175" y="2461"/>
                    <a:pt x="185" y="2429"/>
                  </a:cubicBezTo>
                  <a:cubicBezTo>
                    <a:pt x="504" y="1679"/>
                    <a:pt x="761" y="898"/>
                    <a:pt x="935" y="105"/>
                  </a:cubicBezTo>
                  <a:cubicBezTo>
                    <a:pt x="946" y="64"/>
                    <a:pt x="915" y="13"/>
                    <a:pt x="874" y="3"/>
                  </a:cubicBezTo>
                  <a:cubicBezTo>
                    <a:pt x="867" y="1"/>
                    <a:pt x="861" y="1"/>
                    <a:pt x="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2"/>
            <p:cNvSpPr/>
            <p:nvPr/>
          </p:nvSpPr>
          <p:spPr>
            <a:xfrm>
              <a:off x="7491752" y="3638030"/>
              <a:ext cx="45078" cy="68921"/>
            </a:xfrm>
            <a:custGeom>
              <a:rect b="b" l="l" r="r" t="t"/>
              <a:pathLst>
                <a:path extrusionOk="0" h="2405" w="1573">
                  <a:moveTo>
                    <a:pt x="1477" y="1"/>
                  </a:moveTo>
                  <a:cubicBezTo>
                    <a:pt x="1445" y="1"/>
                    <a:pt x="1414" y="20"/>
                    <a:pt x="1399" y="50"/>
                  </a:cubicBezTo>
                  <a:cubicBezTo>
                    <a:pt x="1028" y="832"/>
                    <a:pt x="565" y="1582"/>
                    <a:pt x="31" y="2260"/>
                  </a:cubicBezTo>
                  <a:cubicBezTo>
                    <a:pt x="0" y="2302"/>
                    <a:pt x="0" y="2353"/>
                    <a:pt x="41" y="2384"/>
                  </a:cubicBezTo>
                  <a:cubicBezTo>
                    <a:pt x="62" y="2395"/>
                    <a:pt x="82" y="2404"/>
                    <a:pt x="92" y="2404"/>
                  </a:cubicBezTo>
                  <a:cubicBezTo>
                    <a:pt x="123" y="2404"/>
                    <a:pt x="144" y="2395"/>
                    <a:pt x="165" y="2374"/>
                  </a:cubicBezTo>
                  <a:cubicBezTo>
                    <a:pt x="709" y="1675"/>
                    <a:pt x="1182" y="924"/>
                    <a:pt x="1552" y="122"/>
                  </a:cubicBezTo>
                  <a:cubicBezTo>
                    <a:pt x="1573" y="81"/>
                    <a:pt x="1552" y="30"/>
                    <a:pt x="1511" y="9"/>
                  </a:cubicBezTo>
                  <a:cubicBezTo>
                    <a:pt x="1500" y="3"/>
                    <a:pt x="1488" y="1"/>
                    <a:pt x="14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2"/>
            <p:cNvSpPr/>
            <p:nvPr/>
          </p:nvSpPr>
          <p:spPr>
            <a:xfrm>
              <a:off x="7281349" y="3751227"/>
              <a:ext cx="183322" cy="101018"/>
            </a:xfrm>
            <a:custGeom>
              <a:rect b="b" l="l" r="r" t="t"/>
              <a:pathLst>
                <a:path extrusionOk="0" h="3525" w="6397">
                  <a:moveTo>
                    <a:pt x="6301" y="1"/>
                  </a:moveTo>
                  <a:cubicBezTo>
                    <a:pt x="6278" y="1"/>
                    <a:pt x="6254" y="11"/>
                    <a:pt x="6232" y="28"/>
                  </a:cubicBezTo>
                  <a:cubicBezTo>
                    <a:pt x="5810" y="460"/>
                    <a:pt x="5295" y="881"/>
                    <a:pt x="4637" y="1354"/>
                  </a:cubicBezTo>
                  <a:cubicBezTo>
                    <a:pt x="3147" y="2424"/>
                    <a:pt x="1851" y="3051"/>
                    <a:pt x="545" y="3328"/>
                  </a:cubicBezTo>
                  <a:cubicBezTo>
                    <a:pt x="477" y="3343"/>
                    <a:pt x="409" y="3353"/>
                    <a:pt x="346" y="3353"/>
                  </a:cubicBezTo>
                  <a:cubicBezTo>
                    <a:pt x="274" y="3353"/>
                    <a:pt x="209" y="3341"/>
                    <a:pt x="154" y="3308"/>
                  </a:cubicBezTo>
                  <a:cubicBezTo>
                    <a:pt x="138" y="3296"/>
                    <a:pt x="120" y="3290"/>
                    <a:pt x="103" y="3290"/>
                  </a:cubicBezTo>
                  <a:cubicBezTo>
                    <a:pt x="76" y="3290"/>
                    <a:pt x="50" y="3304"/>
                    <a:pt x="31" y="3328"/>
                  </a:cubicBezTo>
                  <a:cubicBezTo>
                    <a:pt x="0" y="3370"/>
                    <a:pt x="10" y="3431"/>
                    <a:pt x="51" y="3452"/>
                  </a:cubicBezTo>
                  <a:cubicBezTo>
                    <a:pt x="144" y="3514"/>
                    <a:pt x="236" y="3524"/>
                    <a:pt x="329" y="3524"/>
                  </a:cubicBezTo>
                  <a:cubicBezTo>
                    <a:pt x="412" y="3524"/>
                    <a:pt x="504" y="3514"/>
                    <a:pt x="586" y="3493"/>
                  </a:cubicBezTo>
                  <a:cubicBezTo>
                    <a:pt x="1913" y="3216"/>
                    <a:pt x="3229" y="2578"/>
                    <a:pt x="4740" y="1498"/>
                  </a:cubicBezTo>
                  <a:cubicBezTo>
                    <a:pt x="5409" y="1025"/>
                    <a:pt x="5923" y="593"/>
                    <a:pt x="6365" y="151"/>
                  </a:cubicBezTo>
                  <a:cubicBezTo>
                    <a:pt x="6396" y="120"/>
                    <a:pt x="6396" y="59"/>
                    <a:pt x="6355" y="28"/>
                  </a:cubicBezTo>
                  <a:cubicBezTo>
                    <a:pt x="6340" y="9"/>
                    <a:pt x="6322" y="1"/>
                    <a:pt x="63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2"/>
            <p:cNvSpPr/>
            <p:nvPr/>
          </p:nvSpPr>
          <p:spPr>
            <a:xfrm>
              <a:off x="7845354" y="3879239"/>
              <a:ext cx="509817" cy="194011"/>
            </a:xfrm>
            <a:custGeom>
              <a:rect b="b" l="l" r="r" t="t"/>
              <a:pathLst>
                <a:path extrusionOk="0" h="6770" w="17790">
                  <a:moveTo>
                    <a:pt x="17678" y="0"/>
                  </a:moveTo>
                  <a:cubicBezTo>
                    <a:pt x="17670" y="0"/>
                    <a:pt x="17662" y="1"/>
                    <a:pt x="17655" y="3"/>
                  </a:cubicBezTo>
                  <a:cubicBezTo>
                    <a:pt x="14704" y="1185"/>
                    <a:pt x="11702" y="2275"/>
                    <a:pt x="8802" y="3324"/>
                  </a:cubicBezTo>
                  <a:cubicBezTo>
                    <a:pt x="5923" y="4373"/>
                    <a:pt x="2951" y="5453"/>
                    <a:pt x="72" y="6605"/>
                  </a:cubicBezTo>
                  <a:cubicBezTo>
                    <a:pt x="31" y="6615"/>
                    <a:pt x="0" y="6666"/>
                    <a:pt x="21" y="6717"/>
                  </a:cubicBezTo>
                  <a:cubicBezTo>
                    <a:pt x="41" y="6749"/>
                    <a:pt x="72" y="6769"/>
                    <a:pt x="103" y="6769"/>
                  </a:cubicBezTo>
                  <a:cubicBezTo>
                    <a:pt x="113" y="6769"/>
                    <a:pt x="124" y="6769"/>
                    <a:pt x="133" y="6759"/>
                  </a:cubicBezTo>
                  <a:cubicBezTo>
                    <a:pt x="3013" y="5618"/>
                    <a:pt x="5985" y="4537"/>
                    <a:pt x="8864" y="3489"/>
                  </a:cubicBezTo>
                  <a:cubicBezTo>
                    <a:pt x="11764" y="2440"/>
                    <a:pt x="14766" y="1350"/>
                    <a:pt x="17717" y="168"/>
                  </a:cubicBezTo>
                  <a:cubicBezTo>
                    <a:pt x="17769" y="157"/>
                    <a:pt x="17789" y="106"/>
                    <a:pt x="17769" y="54"/>
                  </a:cubicBezTo>
                  <a:cubicBezTo>
                    <a:pt x="17752" y="20"/>
                    <a:pt x="17713" y="0"/>
                    <a:pt x="17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2"/>
            <p:cNvSpPr/>
            <p:nvPr/>
          </p:nvSpPr>
          <p:spPr>
            <a:xfrm>
              <a:off x="7830023" y="3837887"/>
              <a:ext cx="509502" cy="194097"/>
            </a:xfrm>
            <a:custGeom>
              <a:rect b="b" l="l" r="r" t="t"/>
              <a:pathLst>
                <a:path extrusionOk="0" h="6773" w="17779">
                  <a:moveTo>
                    <a:pt x="17679" y="0"/>
                  </a:moveTo>
                  <a:cubicBezTo>
                    <a:pt x="17668" y="0"/>
                    <a:pt x="17657" y="2"/>
                    <a:pt x="17645" y="7"/>
                  </a:cubicBezTo>
                  <a:cubicBezTo>
                    <a:pt x="14694" y="1189"/>
                    <a:pt x="11702" y="2269"/>
                    <a:pt x="8802" y="3328"/>
                  </a:cubicBezTo>
                  <a:cubicBezTo>
                    <a:pt x="5923" y="4366"/>
                    <a:pt x="2941" y="5456"/>
                    <a:pt x="62" y="6597"/>
                  </a:cubicBezTo>
                  <a:cubicBezTo>
                    <a:pt x="21" y="6618"/>
                    <a:pt x="1" y="6670"/>
                    <a:pt x="21" y="6711"/>
                  </a:cubicBezTo>
                  <a:cubicBezTo>
                    <a:pt x="31" y="6752"/>
                    <a:pt x="62" y="6773"/>
                    <a:pt x="103" y="6773"/>
                  </a:cubicBezTo>
                  <a:cubicBezTo>
                    <a:pt x="113" y="6773"/>
                    <a:pt x="124" y="6773"/>
                    <a:pt x="134" y="6762"/>
                  </a:cubicBezTo>
                  <a:cubicBezTo>
                    <a:pt x="3003" y="5621"/>
                    <a:pt x="5974" y="4531"/>
                    <a:pt x="8853" y="3492"/>
                  </a:cubicBezTo>
                  <a:cubicBezTo>
                    <a:pt x="11753" y="2433"/>
                    <a:pt x="14756" y="1353"/>
                    <a:pt x="17717" y="171"/>
                  </a:cubicBezTo>
                  <a:cubicBezTo>
                    <a:pt x="17758" y="151"/>
                    <a:pt x="17779" y="99"/>
                    <a:pt x="17758" y="58"/>
                  </a:cubicBezTo>
                  <a:cubicBezTo>
                    <a:pt x="17750" y="26"/>
                    <a:pt x="17717" y="0"/>
                    <a:pt x="17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2"/>
            <p:cNvSpPr/>
            <p:nvPr/>
          </p:nvSpPr>
          <p:spPr>
            <a:xfrm>
              <a:off x="7818531" y="3793038"/>
              <a:ext cx="496233" cy="188853"/>
            </a:xfrm>
            <a:custGeom>
              <a:rect b="b" l="l" r="r" t="t"/>
              <a:pathLst>
                <a:path extrusionOk="0" h="6590" w="17316">
                  <a:moveTo>
                    <a:pt x="17227" y="1"/>
                  </a:moveTo>
                  <a:cubicBezTo>
                    <a:pt x="17215" y="1"/>
                    <a:pt x="17204" y="3"/>
                    <a:pt x="17193" y="9"/>
                  </a:cubicBezTo>
                  <a:cubicBezTo>
                    <a:pt x="14231" y="1181"/>
                    <a:pt x="11352" y="2230"/>
                    <a:pt x="8566" y="3237"/>
                  </a:cubicBezTo>
                  <a:cubicBezTo>
                    <a:pt x="5810" y="4234"/>
                    <a:pt x="2952" y="5273"/>
                    <a:pt x="72" y="6425"/>
                  </a:cubicBezTo>
                  <a:cubicBezTo>
                    <a:pt x="31" y="6446"/>
                    <a:pt x="0" y="6497"/>
                    <a:pt x="21" y="6538"/>
                  </a:cubicBezTo>
                  <a:cubicBezTo>
                    <a:pt x="31" y="6569"/>
                    <a:pt x="72" y="6590"/>
                    <a:pt x="103" y="6590"/>
                  </a:cubicBezTo>
                  <a:lnTo>
                    <a:pt x="134" y="6590"/>
                  </a:lnTo>
                  <a:cubicBezTo>
                    <a:pt x="3013" y="5438"/>
                    <a:pt x="5872" y="4399"/>
                    <a:pt x="8628" y="3402"/>
                  </a:cubicBezTo>
                  <a:cubicBezTo>
                    <a:pt x="11414" y="2394"/>
                    <a:pt x="14304" y="1345"/>
                    <a:pt x="17254" y="173"/>
                  </a:cubicBezTo>
                  <a:cubicBezTo>
                    <a:pt x="17295" y="153"/>
                    <a:pt x="17316" y="101"/>
                    <a:pt x="17306" y="50"/>
                  </a:cubicBezTo>
                  <a:cubicBezTo>
                    <a:pt x="17291" y="20"/>
                    <a:pt x="17259" y="1"/>
                    <a:pt x="17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2"/>
            <p:cNvSpPr/>
            <p:nvPr/>
          </p:nvSpPr>
          <p:spPr>
            <a:xfrm>
              <a:off x="8070486" y="3729103"/>
              <a:ext cx="210403" cy="89813"/>
            </a:xfrm>
            <a:custGeom>
              <a:rect b="b" l="l" r="r" t="t"/>
              <a:pathLst>
                <a:path extrusionOk="0" h="3134" w="7342">
                  <a:moveTo>
                    <a:pt x="7241" y="0"/>
                  </a:moveTo>
                  <a:cubicBezTo>
                    <a:pt x="7230" y="0"/>
                    <a:pt x="7218" y="3"/>
                    <a:pt x="7208" y="8"/>
                  </a:cubicBezTo>
                  <a:cubicBezTo>
                    <a:pt x="4833" y="954"/>
                    <a:pt x="2632" y="1879"/>
                    <a:pt x="62" y="2969"/>
                  </a:cubicBezTo>
                  <a:cubicBezTo>
                    <a:pt x="21" y="2980"/>
                    <a:pt x="0" y="3031"/>
                    <a:pt x="21" y="3083"/>
                  </a:cubicBezTo>
                  <a:cubicBezTo>
                    <a:pt x="31" y="3113"/>
                    <a:pt x="62" y="3134"/>
                    <a:pt x="103" y="3134"/>
                  </a:cubicBezTo>
                  <a:cubicBezTo>
                    <a:pt x="113" y="3134"/>
                    <a:pt x="124" y="3134"/>
                    <a:pt x="133" y="3124"/>
                  </a:cubicBezTo>
                  <a:cubicBezTo>
                    <a:pt x="2704" y="2034"/>
                    <a:pt x="4895" y="1118"/>
                    <a:pt x="7270" y="172"/>
                  </a:cubicBezTo>
                  <a:cubicBezTo>
                    <a:pt x="7321" y="152"/>
                    <a:pt x="7342" y="101"/>
                    <a:pt x="7321" y="60"/>
                  </a:cubicBezTo>
                  <a:cubicBezTo>
                    <a:pt x="7306" y="21"/>
                    <a:pt x="7274" y="0"/>
                    <a:pt x="72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2"/>
            <p:cNvSpPr/>
            <p:nvPr/>
          </p:nvSpPr>
          <p:spPr>
            <a:xfrm>
              <a:off x="7814978" y="3881274"/>
              <a:ext cx="197765" cy="227455"/>
            </a:xfrm>
            <a:custGeom>
              <a:rect b="b" l="l" r="r" t="t"/>
              <a:pathLst>
                <a:path extrusionOk="0" h="7937" w="6901">
                  <a:moveTo>
                    <a:pt x="4942" y="0"/>
                  </a:moveTo>
                  <a:cubicBezTo>
                    <a:pt x="4927" y="0"/>
                    <a:pt x="4911" y="1"/>
                    <a:pt x="4895" y="4"/>
                  </a:cubicBezTo>
                  <a:cubicBezTo>
                    <a:pt x="4340" y="107"/>
                    <a:pt x="3826" y="344"/>
                    <a:pt x="3312" y="580"/>
                  </a:cubicBezTo>
                  <a:cubicBezTo>
                    <a:pt x="2808" y="817"/>
                    <a:pt x="2294" y="1053"/>
                    <a:pt x="1801" y="1320"/>
                  </a:cubicBezTo>
                  <a:cubicBezTo>
                    <a:pt x="1328" y="1567"/>
                    <a:pt x="834" y="1834"/>
                    <a:pt x="423" y="2174"/>
                  </a:cubicBezTo>
                  <a:cubicBezTo>
                    <a:pt x="1" y="2523"/>
                    <a:pt x="32" y="2976"/>
                    <a:pt x="165" y="3459"/>
                  </a:cubicBezTo>
                  <a:cubicBezTo>
                    <a:pt x="202" y="3588"/>
                    <a:pt x="339" y="3668"/>
                    <a:pt x="470" y="3668"/>
                  </a:cubicBezTo>
                  <a:cubicBezTo>
                    <a:pt x="485" y="3668"/>
                    <a:pt x="500" y="3667"/>
                    <a:pt x="515" y="3664"/>
                  </a:cubicBezTo>
                  <a:lnTo>
                    <a:pt x="515" y="3664"/>
                  </a:lnTo>
                  <a:cubicBezTo>
                    <a:pt x="423" y="3963"/>
                    <a:pt x="464" y="4261"/>
                    <a:pt x="546" y="4580"/>
                  </a:cubicBezTo>
                  <a:cubicBezTo>
                    <a:pt x="803" y="5691"/>
                    <a:pt x="1081" y="6822"/>
                    <a:pt x="1574" y="7860"/>
                  </a:cubicBezTo>
                  <a:cubicBezTo>
                    <a:pt x="1596" y="7912"/>
                    <a:pt x="1649" y="7937"/>
                    <a:pt x="1701" y="7937"/>
                  </a:cubicBezTo>
                  <a:cubicBezTo>
                    <a:pt x="1771" y="7937"/>
                    <a:pt x="1839" y="7892"/>
                    <a:pt x="1821" y="7809"/>
                  </a:cubicBezTo>
                  <a:cubicBezTo>
                    <a:pt x="1657" y="6955"/>
                    <a:pt x="1399" y="6122"/>
                    <a:pt x="1184" y="5279"/>
                  </a:cubicBezTo>
                  <a:cubicBezTo>
                    <a:pt x="1122" y="5063"/>
                    <a:pt x="1070" y="4837"/>
                    <a:pt x="1019" y="4621"/>
                  </a:cubicBezTo>
                  <a:cubicBezTo>
                    <a:pt x="967" y="4415"/>
                    <a:pt x="906" y="4199"/>
                    <a:pt x="947" y="3993"/>
                  </a:cubicBezTo>
                  <a:cubicBezTo>
                    <a:pt x="1008" y="3685"/>
                    <a:pt x="1307" y="3479"/>
                    <a:pt x="1554" y="3325"/>
                  </a:cubicBezTo>
                  <a:cubicBezTo>
                    <a:pt x="2263" y="2894"/>
                    <a:pt x="3085" y="2616"/>
                    <a:pt x="3888" y="2410"/>
                  </a:cubicBezTo>
                  <a:cubicBezTo>
                    <a:pt x="4083" y="2359"/>
                    <a:pt x="4278" y="2318"/>
                    <a:pt x="4484" y="2277"/>
                  </a:cubicBezTo>
                  <a:cubicBezTo>
                    <a:pt x="4550" y="2267"/>
                    <a:pt x="4621" y="2253"/>
                    <a:pt x="4690" y="2253"/>
                  </a:cubicBezTo>
                  <a:cubicBezTo>
                    <a:pt x="4769" y="2253"/>
                    <a:pt x="4845" y="2272"/>
                    <a:pt x="4906" y="2338"/>
                  </a:cubicBezTo>
                  <a:cubicBezTo>
                    <a:pt x="5019" y="2472"/>
                    <a:pt x="5091" y="2688"/>
                    <a:pt x="5163" y="2852"/>
                  </a:cubicBezTo>
                  <a:cubicBezTo>
                    <a:pt x="5265" y="3058"/>
                    <a:pt x="5348" y="3274"/>
                    <a:pt x="5441" y="3479"/>
                  </a:cubicBezTo>
                  <a:cubicBezTo>
                    <a:pt x="5626" y="3952"/>
                    <a:pt x="5790" y="4425"/>
                    <a:pt x="5934" y="4909"/>
                  </a:cubicBezTo>
                  <a:cubicBezTo>
                    <a:pt x="6006" y="5156"/>
                    <a:pt x="6078" y="5403"/>
                    <a:pt x="6129" y="5649"/>
                  </a:cubicBezTo>
                  <a:cubicBezTo>
                    <a:pt x="6181" y="5885"/>
                    <a:pt x="6243" y="6122"/>
                    <a:pt x="6489" y="6225"/>
                  </a:cubicBezTo>
                  <a:cubicBezTo>
                    <a:pt x="6514" y="6234"/>
                    <a:pt x="6539" y="6239"/>
                    <a:pt x="6563" y="6239"/>
                  </a:cubicBezTo>
                  <a:cubicBezTo>
                    <a:pt x="6620" y="6239"/>
                    <a:pt x="6675" y="6214"/>
                    <a:pt x="6726" y="6164"/>
                  </a:cubicBezTo>
                  <a:cubicBezTo>
                    <a:pt x="6901" y="5978"/>
                    <a:pt x="6860" y="5721"/>
                    <a:pt x="6798" y="5495"/>
                  </a:cubicBezTo>
                  <a:cubicBezTo>
                    <a:pt x="6736" y="5248"/>
                    <a:pt x="6654" y="5001"/>
                    <a:pt x="6582" y="4754"/>
                  </a:cubicBezTo>
                  <a:cubicBezTo>
                    <a:pt x="6438" y="4261"/>
                    <a:pt x="6273" y="3767"/>
                    <a:pt x="6078" y="3294"/>
                  </a:cubicBezTo>
                  <a:cubicBezTo>
                    <a:pt x="5985" y="3068"/>
                    <a:pt x="5882" y="2842"/>
                    <a:pt x="5780" y="2616"/>
                  </a:cubicBezTo>
                  <a:cubicBezTo>
                    <a:pt x="5677" y="2400"/>
                    <a:pt x="5585" y="2153"/>
                    <a:pt x="5441" y="1957"/>
                  </a:cubicBezTo>
                  <a:cubicBezTo>
                    <a:pt x="5461" y="1937"/>
                    <a:pt x="5482" y="1906"/>
                    <a:pt x="5492" y="1875"/>
                  </a:cubicBezTo>
                  <a:cubicBezTo>
                    <a:pt x="5564" y="1608"/>
                    <a:pt x="5450" y="1423"/>
                    <a:pt x="5265" y="1290"/>
                  </a:cubicBezTo>
                  <a:cubicBezTo>
                    <a:pt x="5317" y="1197"/>
                    <a:pt x="5317" y="1063"/>
                    <a:pt x="5235" y="940"/>
                  </a:cubicBezTo>
                  <a:cubicBezTo>
                    <a:pt x="5142" y="785"/>
                    <a:pt x="5163" y="631"/>
                    <a:pt x="5245" y="487"/>
                  </a:cubicBezTo>
                  <a:cubicBezTo>
                    <a:pt x="5351" y="284"/>
                    <a:pt x="517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9" name="Google Shape;1749;p42"/>
          <p:cNvGrpSpPr/>
          <p:nvPr/>
        </p:nvGrpSpPr>
        <p:grpSpPr>
          <a:xfrm rot="120001">
            <a:off x="6830101" y="3696991"/>
            <a:ext cx="807338" cy="884608"/>
            <a:chOff x="5953193" y="865692"/>
            <a:chExt cx="807330" cy="884600"/>
          </a:xfrm>
        </p:grpSpPr>
        <p:sp>
          <p:nvSpPr>
            <p:cNvPr id="1750" name="Google Shape;1750;p42"/>
            <p:cNvSpPr/>
            <p:nvPr/>
          </p:nvSpPr>
          <p:spPr>
            <a:xfrm>
              <a:off x="5979156" y="890372"/>
              <a:ext cx="756820" cy="738464"/>
            </a:xfrm>
            <a:custGeom>
              <a:rect b="b" l="l" r="r" t="t"/>
              <a:pathLst>
                <a:path extrusionOk="0" h="16696" w="17111">
                  <a:moveTo>
                    <a:pt x="13604" y="984"/>
                  </a:moveTo>
                  <a:cubicBezTo>
                    <a:pt x="14581" y="1098"/>
                    <a:pt x="15465" y="1868"/>
                    <a:pt x="15815" y="2897"/>
                  </a:cubicBezTo>
                  <a:cubicBezTo>
                    <a:pt x="16103" y="3781"/>
                    <a:pt x="16031" y="4830"/>
                    <a:pt x="15609" y="5869"/>
                  </a:cubicBezTo>
                  <a:cubicBezTo>
                    <a:pt x="15589" y="5910"/>
                    <a:pt x="15558" y="5930"/>
                    <a:pt x="15516" y="5930"/>
                  </a:cubicBezTo>
                  <a:lnTo>
                    <a:pt x="15486" y="5930"/>
                  </a:lnTo>
                  <a:cubicBezTo>
                    <a:pt x="15434" y="5910"/>
                    <a:pt x="15414" y="5848"/>
                    <a:pt x="15434" y="5796"/>
                  </a:cubicBezTo>
                  <a:cubicBezTo>
                    <a:pt x="15836" y="4809"/>
                    <a:pt x="15907" y="3792"/>
                    <a:pt x="15630" y="2958"/>
                  </a:cubicBezTo>
                  <a:cubicBezTo>
                    <a:pt x="15311" y="1992"/>
                    <a:pt x="14488" y="1272"/>
                    <a:pt x="13583" y="1180"/>
                  </a:cubicBezTo>
                  <a:cubicBezTo>
                    <a:pt x="13532" y="1169"/>
                    <a:pt x="13491" y="1128"/>
                    <a:pt x="13501" y="1077"/>
                  </a:cubicBezTo>
                  <a:cubicBezTo>
                    <a:pt x="13512" y="1025"/>
                    <a:pt x="13553" y="984"/>
                    <a:pt x="13604" y="984"/>
                  </a:cubicBezTo>
                  <a:close/>
                  <a:moveTo>
                    <a:pt x="1861" y="4020"/>
                  </a:moveTo>
                  <a:cubicBezTo>
                    <a:pt x="1879" y="4020"/>
                    <a:pt x="1897" y="4026"/>
                    <a:pt x="1913" y="4038"/>
                  </a:cubicBezTo>
                  <a:cubicBezTo>
                    <a:pt x="1954" y="4080"/>
                    <a:pt x="1964" y="4131"/>
                    <a:pt x="1934" y="4172"/>
                  </a:cubicBezTo>
                  <a:cubicBezTo>
                    <a:pt x="1162" y="5128"/>
                    <a:pt x="1039" y="6598"/>
                    <a:pt x="1656" y="7658"/>
                  </a:cubicBezTo>
                  <a:cubicBezTo>
                    <a:pt x="1934" y="8131"/>
                    <a:pt x="2345" y="8542"/>
                    <a:pt x="2715" y="8871"/>
                  </a:cubicBezTo>
                  <a:cubicBezTo>
                    <a:pt x="3476" y="9560"/>
                    <a:pt x="4319" y="10187"/>
                    <a:pt x="5131" y="10794"/>
                  </a:cubicBezTo>
                  <a:cubicBezTo>
                    <a:pt x="7064" y="12244"/>
                    <a:pt x="9059" y="13735"/>
                    <a:pt x="11177" y="14989"/>
                  </a:cubicBezTo>
                  <a:cubicBezTo>
                    <a:pt x="11218" y="15010"/>
                    <a:pt x="11239" y="15071"/>
                    <a:pt x="11208" y="15112"/>
                  </a:cubicBezTo>
                  <a:cubicBezTo>
                    <a:pt x="11188" y="15144"/>
                    <a:pt x="11157" y="15164"/>
                    <a:pt x="11126" y="15164"/>
                  </a:cubicBezTo>
                  <a:cubicBezTo>
                    <a:pt x="11106" y="15164"/>
                    <a:pt x="11095" y="15154"/>
                    <a:pt x="11085" y="15154"/>
                  </a:cubicBezTo>
                  <a:cubicBezTo>
                    <a:pt x="8956" y="13899"/>
                    <a:pt x="6951" y="12398"/>
                    <a:pt x="5018" y="10948"/>
                  </a:cubicBezTo>
                  <a:cubicBezTo>
                    <a:pt x="4196" y="10341"/>
                    <a:pt x="3353" y="9704"/>
                    <a:pt x="2581" y="9015"/>
                  </a:cubicBezTo>
                  <a:cubicBezTo>
                    <a:pt x="2211" y="8666"/>
                    <a:pt x="1790" y="8254"/>
                    <a:pt x="1491" y="7750"/>
                  </a:cubicBezTo>
                  <a:cubicBezTo>
                    <a:pt x="833" y="6609"/>
                    <a:pt x="946" y="5087"/>
                    <a:pt x="1779" y="4059"/>
                  </a:cubicBezTo>
                  <a:cubicBezTo>
                    <a:pt x="1804" y="4034"/>
                    <a:pt x="1833" y="4020"/>
                    <a:pt x="1861" y="4020"/>
                  </a:cubicBezTo>
                  <a:close/>
                  <a:moveTo>
                    <a:pt x="13055" y="1"/>
                  </a:moveTo>
                  <a:cubicBezTo>
                    <a:pt x="12548" y="1"/>
                    <a:pt x="12048" y="95"/>
                    <a:pt x="11589" y="285"/>
                  </a:cubicBezTo>
                  <a:cubicBezTo>
                    <a:pt x="10057" y="922"/>
                    <a:pt x="8946" y="2547"/>
                    <a:pt x="8833" y="4326"/>
                  </a:cubicBezTo>
                  <a:cubicBezTo>
                    <a:pt x="8823" y="4439"/>
                    <a:pt x="8751" y="4542"/>
                    <a:pt x="8638" y="4573"/>
                  </a:cubicBezTo>
                  <a:cubicBezTo>
                    <a:pt x="8605" y="4585"/>
                    <a:pt x="8572" y="4591"/>
                    <a:pt x="8540" y="4591"/>
                  </a:cubicBezTo>
                  <a:cubicBezTo>
                    <a:pt x="8461" y="4591"/>
                    <a:pt x="8388" y="4556"/>
                    <a:pt x="8329" y="4491"/>
                  </a:cubicBezTo>
                  <a:cubicBezTo>
                    <a:pt x="7507" y="3555"/>
                    <a:pt x="6077" y="2558"/>
                    <a:pt x="4740" y="2465"/>
                  </a:cubicBezTo>
                  <a:lnTo>
                    <a:pt x="4730" y="2465"/>
                  </a:lnTo>
                  <a:cubicBezTo>
                    <a:pt x="4623" y="2457"/>
                    <a:pt x="4517" y="2454"/>
                    <a:pt x="4410" y="2454"/>
                  </a:cubicBezTo>
                  <a:cubicBezTo>
                    <a:pt x="3049" y="2454"/>
                    <a:pt x="1783" y="3057"/>
                    <a:pt x="1039" y="4059"/>
                  </a:cubicBezTo>
                  <a:cubicBezTo>
                    <a:pt x="0" y="5467"/>
                    <a:pt x="288" y="7020"/>
                    <a:pt x="700" y="8079"/>
                  </a:cubicBezTo>
                  <a:cubicBezTo>
                    <a:pt x="1255" y="9457"/>
                    <a:pt x="2571" y="10434"/>
                    <a:pt x="3630" y="11226"/>
                  </a:cubicBezTo>
                  <a:cubicBezTo>
                    <a:pt x="4864" y="12141"/>
                    <a:pt x="7146" y="13652"/>
                    <a:pt x="9152" y="14979"/>
                  </a:cubicBezTo>
                  <a:cubicBezTo>
                    <a:pt x="10119" y="15617"/>
                    <a:pt x="11044" y="16234"/>
                    <a:pt x="11732" y="16696"/>
                  </a:cubicBezTo>
                  <a:cubicBezTo>
                    <a:pt x="11949" y="16264"/>
                    <a:pt x="12257" y="15699"/>
                    <a:pt x="12627" y="15010"/>
                  </a:cubicBezTo>
                  <a:cubicBezTo>
                    <a:pt x="14211" y="12048"/>
                    <a:pt x="16874" y="7092"/>
                    <a:pt x="17018" y="4789"/>
                  </a:cubicBezTo>
                  <a:cubicBezTo>
                    <a:pt x="17111" y="3349"/>
                    <a:pt x="16689" y="1498"/>
                    <a:pt x="15239" y="614"/>
                  </a:cubicBezTo>
                  <a:cubicBezTo>
                    <a:pt x="14575" y="208"/>
                    <a:pt x="13808" y="1"/>
                    <a:pt x="1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2"/>
            <p:cNvSpPr/>
            <p:nvPr/>
          </p:nvSpPr>
          <p:spPr>
            <a:xfrm>
              <a:off x="5953193" y="865692"/>
              <a:ext cx="807330" cy="793663"/>
            </a:xfrm>
            <a:custGeom>
              <a:rect b="b" l="l" r="r" t="t"/>
              <a:pathLst>
                <a:path extrusionOk="0" h="17944" w="18253">
                  <a:moveTo>
                    <a:pt x="13639" y="534"/>
                  </a:moveTo>
                  <a:cubicBezTo>
                    <a:pt x="14399" y="534"/>
                    <a:pt x="15171" y="745"/>
                    <a:pt x="15836" y="1151"/>
                  </a:cubicBezTo>
                  <a:cubicBezTo>
                    <a:pt x="17296" y="2046"/>
                    <a:pt x="17718" y="3907"/>
                    <a:pt x="17625" y="5347"/>
                  </a:cubicBezTo>
                  <a:cubicBezTo>
                    <a:pt x="17481" y="7661"/>
                    <a:pt x="14819" y="12617"/>
                    <a:pt x="13235" y="15578"/>
                  </a:cubicBezTo>
                  <a:cubicBezTo>
                    <a:pt x="12854" y="16278"/>
                    <a:pt x="12546" y="16853"/>
                    <a:pt x="12330" y="17285"/>
                  </a:cubicBezTo>
                  <a:cubicBezTo>
                    <a:pt x="11631" y="16812"/>
                    <a:pt x="10706" y="16205"/>
                    <a:pt x="9728" y="15558"/>
                  </a:cubicBezTo>
                  <a:cubicBezTo>
                    <a:pt x="7724" y="14231"/>
                    <a:pt x="5441" y="12720"/>
                    <a:pt x="4207" y="11804"/>
                  </a:cubicBezTo>
                  <a:cubicBezTo>
                    <a:pt x="3147" y="11013"/>
                    <a:pt x="1821" y="10026"/>
                    <a:pt x="1266" y="8637"/>
                  </a:cubicBezTo>
                  <a:cubicBezTo>
                    <a:pt x="855" y="7588"/>
                    <a:pt x="567" y="6025"/>
                    <a:pt x="1616" y="4606"/>
                  </a:cubicBezTo>
                  <a:cubicBezTo>
                    <a:pt x="2356" y="3589"/>
                    <a:pt x="3631" y="2992"/>
                    <a:pt x="4998" y="2992"/>
                  </a:cubicBezTo>
                  <a:cubicBezTo>
                    <a:pt x="5112" y="2992"/>
                    <a:pt x="5224" y="2992"/>
                    <a:pt x="5327" y="3002"/>
                  </a:cubicBezTo>
                  <a:cubicBezTo>
                    <a:pt x="6664" y="3095"/>
                    <a:pt x="8104" y="4092"/>
                    <a:pt x="8937" y="5038"/>
                  </a:cubicBezTo>
                  <a:cubicBezTo>
                    <a:pt x="8987" y="5096"/>
                    <a:pt x="9058" y="5129"/>
                    <a:pt x="9128" y="5129"/>
                  </a:cubicBezTo>
                  <a:cubicBezTo>
                    <a:pt x="9157" y="5129"/>
                    <a:pt x="9187" y="5123"/>
                    <a:pt x="9214" y="5111"/>
                  </a:cubicBezTo>
                  <a:cubicBezTo>
                    <a:pt x="9317" y="5079"/>
                    <a:pt x="9389" y="4987"/>
                    <a:pt x="9399" y="4884"/>
                  </a:cubicBezTo>
                  <a:cubicBezTo>
                    <a:pt x="9513" y="3095"/>
                    <a:pt x="10623" y="1471"/>
                    <a:pt x="12166" y="822"/>
                  </a:cubicBezTo>
                  <a:cubicBezTo>
                    <a:pt x="12628" y="629"/>
                    <a:pt x="13131" y="534"/>
                    <a:pt x="13639" y="534"/>
                  </a:cubicBezTo>
                  <a:close/>
                  <a:moveTo>
                    <a:pt x="13665" y="1"/>
                  </a:moveTo>
                  <a:cubicBezTo>
                    <a:pt x="13084" y="1"/>
                    <a:pt x="12507" y="113"/>
                    <a:pt x="11970" y="339"/>
                  </a:cubicBezTo>
                  <a:cubicBezTo>
                    <a:pt x="10407" y="987"/>
                    <a:pt x="9245" y="2529"/>
                    <a:pt x="8937" y="4277"/>
                  </a:cubicBezTo>
                  <a:cubicBezTo>
                    <a:pt x="8011" y="3393"/>
                    <a:pt x="6654" y="2570"/>
                    <a:pt x="5368" y="2478"/>
                  </a:cubicBezTo>
                  <a:cubicBezTo>
                    <a:pt x="5242" y="2469"/>
                    <a:pt x="5116" y="2464"/>
                    <a:pt x="4990" y="2464"/>
                  </a:cubicBezTo>
                  <a:cubicBezTo>
                    <a:pt x="3463" y="2464"/>
                    <a:pt x="2029" y="3149"/>
                    <a:pt x="1184" y="4298"/>
                  </a:cubicBezTo>
                  <a:cubicBezTo>
                    <a:pt x="1" y="5902"/>
                    <a:pt x="309" y="7650"/>
                    <a:pt x="782" y="8833"/>
                  </a:cubicBezTo>
                  <a:cubicBezTo>
                    <a:pt x="1389" y="10365"/>
                    <a:pt x="2777" y="11393"/>
                    <a:pt x="3888" y="12226"/>
                  </a:cubicBezTo>
                  <a:cubicBezTo>
                    <a:pt x="5142" y="13152"/>
                    <a:pt x="7425" y="14663"/>
                    <a:pt x="9440" y="16000"/>
                  </a:cubicBezTo>
                  <a:cubicBezTo>
                    <a:pt x="10530" y="16719"/>
                    <a:pt x="11569" y="17409"/>
                    <a:pt x="12278" y="17892"/>
                  </a:cubicBezTo>
                  <a:cubicBezTo>
                    <a:pt x="12319" y="17923"/>
                    <a:pt x="12371" y="17943"/>
                    <a:pt x="12422" y="17943"/>
                  </a:cubicBezTo>
                  <a:cubicBezTo>
                    <a:pt x="12454" y="17943"/>
                    <a:pt x="12474" y="17933"/>
                    <a:pt x="12495" y="17933"/>
                  </a:cubicBezTo>
                  <a:cubicBezTo>
                    <a:pt x="12566" y="17912"/>
                    <a:pt x="12628" y="17861"/>
                    <a:pt x="12669" y="17789"/>
                  </a:cubicBezTo>
                  <a:cubicBezTo>
                    <a:pt x="12875" y="17347"/>
                    <a:pt x="13256" y="16637"/>
                    <a:pt x="13697" y="15825"/>
                  </a:cubicBezTo>
                  <a:cubicBezTo>
                    <a:pt x="15301" y="12823"/>
                    <a:pt x="17995" y="7805"/>
                    <a:pt x="18150" y="5378"/>
                  </a:cubicBezTo>
                  <a:cubicBezTo>
                    <a:pt x="18253" y="3784"/>
                    <a:pt x="17769" y="1717"/>
                    <a:pt x="16114" y="699"/>
                  </a:cubicBezTo>
                  <a:cubicBezTo>
                    <a:pt x="15359" y="236"/>
                    <a:pt x="14507" y="1"/>
                    <a:pt x="136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2"/>
            <p:cNvSpPr/>
            <p:nvPr/>
          </p:nvSpPr>
          <p:spPr>
            <a:xfrm>
              <a:off x="5956864" y="1071671"/>
              <a:ext cx="801846" cy="678621"/>
            </a:xfrm>
            <a:custGeom>
              <a:rect b="b" l="l" r="r" t="t"/>
              <a:pathLst>
                <a:path extrusionOk="0" h="15343" w="18129">
                  <a:moveTo>
                    <a:pt x="17830" y="0"/>
                  </a:moveTo>
                  <a:cubicBezTo>
                    <a:pt x="17823" y="0"/>
                    <a:pt x="17817" y="1"/>
                    <a:pt x="17810" y="1"/>
                  </a:cubicBezTo>
                  <a:cubicBezTo>
                    <a:pt x="17666" y="22"/>
                    <a:pt x="17553" y="145"/>
                    <a:pt x="17574" y="289"/>
                  </a:cubicBezTo>
                  <a:cubicBezTo>
                    <a:pt x="17594" y="536"/>
                    <a:pt x="17501" y="1626"/>
                    <a:pt x="17450" y="2222"/>
                  </a:cubicBezTo>
                  <a:cubicBezTo>
                    <a:pt x="17430" y="2458"/>
                    <a:pt x="17409" y="2654"/>
                    <a:pt x="17398" y="2757"/>
                  </a:cubicBezTo>
                  <a:cubicBezTo>
                    <a:pt x="17254" y="5060"/>
                    <a:pt x="14601" y="10016"/>
                    <a:pt x="13008" y="12978"/>
                  </a:cubicBezTo>
                  <a:cubicBezTo>
                    <a:pt x="12638" y="13677"/>
                    <a:pt x="12319" y="14253"/>
                    <a:pt x="12103" y="14695"/>
                  </a:cubicBezTo>
                  <a:cubicBezTo>
                    <a:pt x="11414" y="14222"/>
                    <a:pt x="10479" y="13605"/>
                    <a:pt x="9512" y="12957"/>
                  </a:cubicBezTo>
                  <a:cubicBezTo>
                    <a:pt x="7497" y="11630"/>
                    <a:pt x="5224" y="10129"/>
                    <a:pt x="3980" y="9204"/>
                  </a:cubicBezTo>
                  <a:cubicBezTo>
                    <a:pt x="2920" y="8412"/>
                    <a:pt x="1594" y="7435"/>
                    <a:pt x="1049" y="6047"/>
                  </a:cubicBezTo>
                  <a:cubicBezTo>
                    <a:pt x="679" y="5122"/>
                    <a:pt x="535" y="2387"/>
                    <a:pt x="895" y="1327"/>
                  </a:cubicBezTo>
                  <a:cubicBezTo>
                    <a:pt x="946" y="1183"/>
                    <a:pt x="875" y="1039"/>
                    <a:pt x="731" y="988"/>
                  </a:cubicBezTo>
                  <a:cubicBezTo>
                    <a:pt x="703" y="978"/>
                    <a:pt x="674" y="973"/>
                    <a:pt x="646" y="973"/>
                  </a:cubicBezTo>
                  <a:cubicBezTo>
                    <a:pt x="538" y="973"/>
                    <a:pt x="434" y="1046"/>
                    <a:pt x="402" y="1153"/>
                  </a:cubicBezTo>
                  <a:cubicBezTo>
                    <a:pt x="0" y="2325"/>
                    <a:pt x="155" y="5225"/>
                    <a:pt x="555" y="6242"/>
                  </a:cubicBezTo>
                  <a:cubicBezTo>
                    <a:pt x="1163" y="7764"/>
                    <a:pt x="2550" y="8803"/>
                    <a:pt x="3671" y="9626"/>
                  </a:cubicBezTo>
                  <a:cubicBezTo>
                    <a:pt x="4915" y="10561"/>
                    <a:pt x="7198" y="12073"/>
                    <a:pt x="9213" y="13399"/>
                  </a:cubicBezTo>
                  <a:cubicBezTo>
                    <a:pt x="10314" y="14130"/>
                    <a:pt x="11352" y="14808"/>
                    <a:pt x="12051" y="15302"/>
                  </a:cubicBezTo>
                  <a:cubicBezTo>
                    <a:pt x="12103" y="15332"/>
                    <a:pt x="12154" y="15343"/>
                    <a:pt x="12206" y="15343"/>
                  </a:cubicBezTo>
                  <a:cubicBezTo>
                    <a:pt x="12227" y="15343"/>
                    <a:pt x="12247" y="15343"/>
                    <a:pt x="12268" y="15332"/>
                  </a:cubicBezTo>
                  <a:cubicBezTo>
                    <a:pt x="12350" y="15312"/>
                    <a:pt x="12412" y="15261"/>
                    <a:pt x="12442" y="15199"/>
                  </a:cubicBezTo>
                  <a:cubicBezTo>
                    <a:pt x="12658" y="14756"/>
                    <a:pt x="13039" y="14047"/>
                    <a:pt x="13470" y="13225"/>
                  </a:cubicBezTo>
                  <a:cubicBezTo>
                    <a:pt x="15085" y="10232"/>
                    <a:pt x="17779" y="5204"/>
                    <a:pt x="17933" y="2787"/>
                  </a:cubicBezTo>
                  <a:cubicBezTo>
                    <a:pt x="17933" y="2695"/>
                    <a:pt x="17954" y="2499"/>
                    <a:pt x="17974" y="2263"/>
                  </a:cubicBezTo>
                  <a:cubicBezTo>
                    <a:pt x="18056" y="1348"/>
                    <a:pt x="18129" y="505"/>
                    <a:pt x="18098" y="237"/>
                  </a:cubicBezTo>
                  <a:cubicBezTo>
                    <a:pt x="18078" y="100"/>
                    <a:pt x="17965" y="0"/>
                    <a:pt x="178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2"/>
            <p:cNvSpPr/>
            <p:nvPr/>
          </p:nvSpPr>
          <p:spPr>
            <a:xfrm>
              <a:off x="5980041" y="1215727"/>
              <a:ext cx="751379" cy="509707"/>
            </a:xfrm>
            <a:custGeom>
              <a:rect b="b" l="l" r="r" t="t"/>
              <a:pathLst>
                <a:path extrusionOk="0" h="11524" w="16988">
                  <a:moveTo>
                    <a:pt x="16812" y="1"/>
                  </a:moveTo>
                  <a:cubicBezTo>
                    <a:pt x="16783" y="1"/>
                    <a:pt x="16754" y="11"/>
                    <a:pt x="16730" y="35"/>
                  </a:cubicBezTo>
                  <a:cubicBezTo>
                    <a:pt x="16463" y="302"/>
                    <a:pt x="16381" y="764"/>
                    <a:pt x="16248" y="1114"/>
                  </a:cubicBezTo>
                  <a:cubicBezTo>
                    <a:pt x="16104" y="1505"/>
                    <a:pt x="15960" y="1895"/>
                    <a:pt x="15795" y="2286"/>
                  </a:cubicBezTo>
                  <a:cubicBezTo>
                    <a:pt x="15466" y="3058"/>
                    <a:pt x="15106" y="3828"/>
                    <a:pt x="14726" y="4580"/>
                  </a:cubicBezTo>
                  <a:cubicBezTo>
                    <a:pt x="14345" y="5330"/>
                    <a:pt x="13965" y="6081"/>
                    <a:pt x="13543" y="6810"/>
                  </a:cubicBezTo>
                  <a:cubicBezTo>
                    <a:pt x="13122" y="7551"/>
                    <a:pt x="12690" y="8271"/>
                    <a:pt x="12309" y="9032"/>
                  </a:cubicBezTo>
                  <a:cubicBezTo>
                    <a:pt x="12165" y="9319"/>
                    <a:pt x="12032" y="9597"/>
                    <a:pt x="11898" y="9885"/>
                  </a:cubicBezTo>
                  <a:cubicBezTo>
                    <a:pt x="10170" y="8682"/>
                    <a:pt x="8392" y="7551"/>
                    <a:pt x="6551" y="6533"/>
                  </a:cubicBezTo>
                  <a:cubicBezTo>
                    <a:pt x="6427" y="6451"/>
                    <a:pt x="6315" y="6379"/>
                    <a:pt x="6201" y="6296"/>
                  </a:cubicBezTo>
                  <a:cubicBezTo>
                    <a:pt x="5574" y="5885"/>
                    <a:pt x="4937" y="5474"/>
                    <a:pt x="4330" y="5032"/>
                  </a:cubicBezTo>
                  <a:cubicBezTo>
                    <a:pt x="3744" y="4600"/>
                    <a:pt x="3198" y="4116"/>
                    <a:pt x="2695" y="3592"/>
                  </a:cubicBezTo>
                  <a:cubicBezTo>
                    <a:pt x="2191" y="3068"/>
                    <a:pt x="1728" y="2502"/>
                    <a:pt x="1204" y="1998"/>
                  </a:cubicBezTo>
                  <a:cubicBezTo>
                    <a:pt x="1180" y="1975"/>
                    <a:pt x="1153" y="1965"/>
                    <a:pt x="1127" y="1965"/>
                  </a:cubicBezTo>
                  <a:cubicBezTo>
                    <a:pt x="1061" y="1965"/>
                    <a:pt x="1003" y="2030"/>
                    <a:pt x="1039" y="2112"/>
                  </a:cubicBezTo>
                  <a:lnTo>
                    <a:pt x="1101" y="2235"/>
                  </a:lnTo>
                  <a:cubicBezTo>
                    <a:pt x="1091" y="2235"/>
                    <a:pt x="1091" y="2224"/>
                    <a:pt x="1080" y="2215"/>
                  </a:cubicBezTo>
                  <a:cubicBezTo>
                    <a:pt x="916" y="1947"/>
                    <a:pt x="762" y="1669"/>
                    <a:pt x="639" y="1381"/>
                  </a:cubicBezTo>
                  <a:cubicBezTo>
                    <a:pt x="566" y="1227"/>
                    <a:pt x="504" y="1073"/>
                    <a:pt x="453" y="919"/>
                  </a:cubicBezTo>
                  <a:cubicBezTo>
                    <a:pt x="392" y="764"/>
                    <a:pt x="360" y="600"/>
                    <a:pt x="268" y="456"/>
                  </a:cubicBezTo>
                  <a:cubicBezTo>
                    <a:pt x="248" y="421"/>
                    <a:pt x="212" y="403"/>
                    <a:pt x="176" y="403"/>
                  </a:cubicBezTo>
                  <a:cubicBezTo>
                    <a:pt x="137" y="403"/>
                    <a:pt x="99" y="424"/>
                    <a:pt x="83" y="466"/>
                  </a:cubicBezTo>
                  <a:cubicBezTo>
                    <a:pt x="1" y="713"/>
                    <a:pt x="52" y="1052"/>
                    <a:pt x="104" y="1299"/>
                  </a:cubicBezTo>
                  <a:cubicBezTo>
                    <a:pt x="155" y="1515"/>
                    <a:pt x="227" y="1731"/>
                    <a:pt x="319" y="1936"/>
                  </a:cubicBezTo>
                  <a:lnTo>
                    <a:pt x="319" y="1968"/>
                  </a:lnTo>
                  <a:cubicBezTo>
                    <a:pt x="319" y="1998"/>
                    <a:pt x="330" y="2029"/>
                    <a:pt x="330" y="2060"/>
                  </a:cubicBezTo>
                  <a:cubicBezTo>
                    <a:pt x="207" y="2091"/>
                    <a:pt x="114" y="2194"/>
                    <a:pt x="166" y="2348"/>
                  </a:cubicBezTo>
                  <a:cubicBezTo>
                    <a:pt x="175" y="2368"/>
                    <a:pt x="175" y="2389"/>
                    <a:pt x="186" y="2409"/>
                  </a:cubicBezTo>
                  <a:lnTo>
                    <a:pt x="186" y="2420"/>
                  </a:lnTo>
                  <a:cubicBezTo>
                    <a:pt x="495" y="3304"/>
                    <a:pt x="977" y="4107"/>
                    <a:pt x="1615" y="4785"/>
                  </a:cubicBezTo>
                  <a:cubicBezTo>
                    <a:pt x="1673" y="4849"/>
                    <a:pt x="1742" y="4877"/>
                    <a:pt x="1808" y="4877"/>
                  </a:cubicBezTo>
                  <a:cubicBezTo>
                    <a:pt x="1849" y="4877"/>
                    <a:pt x="1888" y="4866"/>
                    <a:pt x="1923" y="4847"/>
                  </a:cubicBezTo>
                  <a:lnTo>
                    <a:pt x="2510" y="5340"/>
                  </a:lnTo>
                  <a:cubicBezTo>
                    <a:pt x="2901" y="5721"/>
                    <a:pt x="3312" y="6070"/>
                    <a:pt x="3744" y="6399"/>
                  </a:cubicBezTo>
                  <a:cubicBezTo>
                    <a:pt x="3793" y="6434"/>
                    <a:pt x="3842" y="6450"/>
                    <a:pt x="3888" y="6450"/>
                  </a:cubicBezTo>
                  <a:cubicBezTo>
                    <a:pt x="3909" y="6450"/>
                    <a:pt x="3930" y="6447"/>
                    <a:pt x="3950" y="6440"/>
                  </a:cubicBezTo>
                  <a:cubicBezTo>
                    <a:pt x="4093" y="6554"/>
                    <a:pt x="4237" y="6667"/>
                    <a:pt x="4371" y="6780"/>
                  </a:cubicBezTo>
                  <a:cubicBezTo>
                    <a:pt x="4299" y="6883"/>
                    <a:pt x="4288" y="7037"/>
                    <a:pt x="4412" y="7130"/>
                  </a:cubicBezTo>
                  <a:cubicBezTo>
                    <a:pt x="4423" y="7150"/>
                    <a:pt x="4453" y="7181"/>
                    <a:pt x="4484" y="7201"/>
                  </a:cubicBezTo>
                  <a:cubicBezTo>
                    <a:pt x="4525" y="7212"/>
                    <a:pt x="4556" y="7232"/>
                    <a:pt x="4597" y="7253"/>
                  </a:cubicBezTo>
                  <a:cubicBezTo>
                    <a:pt x="5286" y="7726"/>
                    <a:pt x="6027" y="8127"/>
                    <a:pt x="6797" y="8456"/>
                  </a:cubicBezTo>
                  <a:cubicBezTo>
                    <a:pt x="6808" y="8517"/>
                    <a:pt x="6839" y="8569"/>
                    <a:pt x="6900" y="8610"/>
                  </a:cubicBezTo>
                  <a:cubicBezTo>
                    <a:pt x="7085" y="8723"/>
                    <a:pt x="7281" y="8846"/>
                    <a:pt x="7476" y="8960"/>
                  </a:cubicBezTo>
                  <a:cubicBezTo>
                    <a:pt x="7487" y="9001"/>
                    <a:pt x="7517" y="9042"/>
                    <a:pt x="7569" y="9073"/>
                  </a:cubicBezTo>
                  <a:lnTo>
                    <a:pt x="10140" y="10677"/>
                  </a:lnTo>
                  <a:cubicBezTo>
                    <a:pt x="10355" y="10800"/>
                    <a:pt x="10561" y="10934"/>
                    <a:pt x="10777" y="11067"/>
                  </a:cubicBezTo>
                  <a:cubicBezTo>
                    <a:pt x="10929" y="11162"/>
                    <a:pt x="11106" y="11318"/>
                    <a:pt x="11293" y="11318"/>
                  </a:cubicBezTo>
                  <a:cubicBezTo>
                    <a:pt x="11309" y="11318"/>
                    <a:pt x="11326" y="11317"/>
                    <a:pt x="11342" y="11314"/>
                  </a:cubicBezTo>
                  <a:lnTo>
                    <a:pt x="11374" y="11314"/>
                  </a:lnTo>
                  <a:cubicBezTo>
                    <a:pt x="11374" y="11325"/>
                    <a:pt x="11383" y="11346"/>
                    <a:pt x="11394" y="11366"/>
                  </a:cubicBezTo>
                  <a:cubicBezTo>
                    <a:pt x="11443" y="11471"/>
                    <a:pt x="11535" y="11524"/>
                    <a:pt x="11638" y="11524"/>
                  </a:cubicBezTo>
                  <a:cubicBezTo>
                    <a:pt x="11686" y="11524"/>
                    <a:pt x="11736" y="11512"/>
                    <a:pt x="11785" y="11489"/>
                  </a:cubicBezTo>
                  <a:cubicBezTo>
                    <a:pt x="12000" y="11397"/>
                    <a:pt x="12052" y="11129"/>
                    <a:pt x="12144" y="10934"/>
                  </a:cubicBezTo>
                  <a:cubicBezTo>
                    <a:pt x="12309" y="10543"/>
                    <a:pt x="12484" y="10163"/>
                    <a:pt x="12669" y="9783"/>
                  </a:cubicBezTo>
                  <a:cubicBezTo>
                    <a:pt x="13399" y="8271"/>
                    <a:pt x="14160" y="6780"/>
                    <a:pt x="14931" y="5289"/>
                  </a:cubicBezTo>
                  <a:cubicBezTo>
                    <a:pt x="15363" y="4456"/>
                    <a:pt x="15775" y="3613"/>
                    <a:pt x="16134" y="2759"/>
                  </a:cubicBezTo>
                  <a:cubicBezTo>
                    <a:pt x="16319" y="2327"/>
                    <a:pt x="16494" y="1885"/>
                    <a:pt x="16648" y="1443"/>
                  </a:cubicBezTo>
                  <a:cubicBezTo>
                    <a:pt x="16721" y="1227"/>
                    <a:pt x="16803" y="1001"/>
                    <a:pt x="16864" y="775"/>
                  </a:cubicBezTo>
                  <a:cubicBezTo>
                    <a:pt x="16915" y="559"/>
                    <a:pt x="16988" y="332"/>
                    <a:pt x="16936" y="106"/>
                  </a:cubicBezTo>
                  <a:cubicBezTo>
                    <a:pt x="16929" y="44"/>
                    <a:pt x="16871" y="1"/>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2"/>
            <p:cNvSpPr/>
            <p:nvPr/>
          </p:nvSpPr>
          <p:spPr>
            <a:xfrm>
              <a:off x="6015956" y="1068575"/>
              <a:ext cx="459904" cy="492059"/>
            </a:xfrm>
            <a:custGeom>
              <a:rect b="b" l="l" r="r" t="t"/>
              <a:pathLst>
                <a:path extrusionOk="0" h="11125" w="10398">
                  <a:moveTo>
                    <a:pt x="1026" y="1"/>
                  </a:moveTo>
                  <a:cubicBezTo>
                    <a:pt x="1000" y="1"/>
                    <a:pt x="975" y="12"/>
                    <a:pt x="958" y="30"/>
                  </a:cubicBezTo>
                  <a:cubicBezTo>
                    <a:pt x="124" y="1058"/>
                    <a:pt x="1" y="2580"/>
                    <a:pt x="670" y="3721"/>
                  </a:cubicBezTo>
                  <a:cubicBezTo>
                    <a:pt x="958" y="4215"/>
                    <a:pt x="1379" y="4637"/>
                    <a:pt x="1760" y="4976"/>
                  </a:cubicBezTo>
                  <a:cubicBezTo>
                    <a:pt x="2530" y="5675"/>
                    <a:pt x="3374" y="6302"/>
                    <a:pt x="4186" y="6919"/>
                  </a:cubicBezTo>
                  <a:cubicBezTo>
                    <a:pt x="6129" y="8369"/>
                    <a:pt x="8135" y="9860"/>
                    <a:pt x="10253" y="11115"/>
                  </a:cubicBezTo>
                  <a:cubicBezTo>
                    <a:pt x="10263" y="11125"/>
                    <a:pt x="10284" y="11125"/>
                    <a:pt x="10294" y="11125"/>
                  </a:cubicBezTo>
                  <a:cubicBezTo>
                    <a:pt x="10325" y="11125"/>
                    <a:pt x="10356" y="11115"/>
                    <a:pt x="10376" y="11083"/>
                  </a:cubicBezTo>
                  <a:cubicBezTo>
                    <a:pt x="10397" y="11042"/>
                    <a:pt x="10386" y="10991"/>
                    <a:pt x="10345" y="10960"/>
                  </a:cubicBezTo>
                  <a:cubicBezTo>
                    <a:pt x="8227" y="9716"/>
                    <a:pt x="6222" y="8225"/>
                    <a:pt x="4289" y="6775"/>
                  </a:cubicBezTo>
                  <a:cubicBezTo>
                    <a:pt x="3476" y="6168"/>
                    <a:pt x="2644" y="5542"/>
                    <a:pt x="1872" y="4852"/>
                  </a:cubicBezTo>
                  <a:cubicBezTo>
                    <a:pt x="1513" y="4513"/>
                    <a:pt x="1102" y="4112"/>
                    <a:pt x="824" y="3629"/>
                  </a:cubicBezTo>
                  <a:cubicBezTo>
                    <a:pt x="207" y="2569"/>
                    <a:pt x="320" y="1099"/>
                    <a:pt x="1091" y="143"/>
                  </a:cubicBezTo>
                  <a:cubicBezTo>
                    <a:pt x="1122" y="102"/>
                    <a:pt x="1122" y="51"/>
                    <a:pt x="1081" y="19"/>
                  </a:cubicBezTo>
                  <a:cubicBezTo>
                    <a:pt x="1064" y="7"/>
                    <a:pt x="1045" y="1"/>
                    <a:pt x="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2"/>
            <p:cNvSpPr/>
            <p:nvPr/>
          </p:nvSpPr>
          <p:spPr>
            <a:xfrm>
              <a:off x="6576305" y="934337"/>
              <a:ext cx="114644" cy="218364"/>
            </a:xfrm>
            <a:custGeom>
              <a:rect b="b" l="l" r="r" t="t"/>
              <a:pathLst>
                <a:path extrusionOk="0" h="4937" w="2592">
                  <a:moveTo>
                    <a:pt x="103" y="1"/>
                  </a:moveTo>
                  <a:cubicBezTo>
                    <a:pt x="52" y="1"/>
                    <a:pt x="11" y="31"/>
                    <a:pt x="11" y="83"/>
                  </a:cubicBezTo>
                  <a:cubicBezTo>
                    <a:pt x="0" y="124"/>
                    <a:pt x="41" y="175"/>
                    <a:pt x="82" y="175"/>
                  </a:cubicBezTo>
                  <a:cubicBezTo>
                    <a:pt x="987" y="278"/>
                    <a:pt x="1810" y="998"/>
                    <a:pt x="2139" y="1964"/>
                  </a:cubicBezTo>
                  <a:cubicBezTo>
                    <a:pt x="2417" y="2798"/>
                    <a:pt x="2345" y="3815"/>
                    <a:pt x="1933" y="4813"/>
                  </a:cubicBezTo>
                  <a:cubicBezTo>
                    <a:pt x="1923" y="4854"/>
                    <a:pt x="1944" y="4905"/>
                    <a:pt x="1985" y="4926"/>
                  </a:cubicBezTo>
                  <a:cubicBezTo>
                    <a:pt x="1995" y="4926"/>
                    <a:pt x="2006" y="4936"/>
                    <a:pt x="2015" y="4936"/>
                  </a:cubicBezTo>
                  <a:cubicBezTo>
                    <a:pt x="2057" y="4936"/>
                    <a:pt x="2088" y="4916"/>
                    <a:pt x="2098" y="4875"/>
                  </a:cubicBezTo>
                  <a:cubicBezTo>
                    <a:pt x="2520" y="3836"/>
                    <a:pt x="2591" y="2787"/>
                    <a:pt x="2303" y="1913"/>
                  </a:cubicBezTo>
                  <a:cubicBezTo>
                    <a:pt x="1954" y="874"/>
                    <a:pt x="1069" y="104"/>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6" name="Google Shape;1756;p42"/>
          <p:cNvGrpSpPr/>
          <p:nvPr/>
        </p:nvGrpSpPr>
        <p:grpSpPr>
          <a:xfrm>
            <a:off x="4179354" y="438225"/>
            <a:ext cx="421450" cy="531569"/>
            <a:chOff x="3039679" y="123475"/>
            <a:chExt cx="421450" cy="531569"/>
          </a:xfrm>
        </p:grpSpPr>
        <p:sp>
          <p:nvSpPr>
            <p:cNvPr id="1757" name="Google Shape;1757;p42"/>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2"/>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2"/>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2"/>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1" name="Google Shape;1761;p42"/>
          <p:cNvGrpSpPr/>
          <p:nvPr/>
        </p:nvGrpSpPr>
        <p:grpSpPr>
          <a:xfrm>
            <a:off x="348883" y="485533"/>
            <a:ext cx="266015" cy="334035"/>
            <a:chOff x="2324107" y="1883406"/>
            <a:chExt cx="201070" cy="252464"/>
          </a:xfrm>
        </p:grpSpPr>
        <p:sp>
          <p:nvSpPr>
            <p:cNvPr id="1762" name="Google Shape;1762;p42"/>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2"/>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2"/>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2"/>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2"/>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7" name="Google Shape;1767;p42"/>
          <p:cNvGrpSpPr/>
          <p:nvPr/>
        </p:nvGrpSpPr>
        <p:grpSpPr>
          <a:xfrm rot="-1504419">
            <a:off x="348999" y="3651121"/>
            <a:ext cx="1162588" cy="1200228"/>
            <a:chOff x="3223213" y="3242901"/>
            <a:chExt cx="1162541" cy="1200180"/>
          </a:xfrm>
        </p:grpSpPr>
        <p:sp>
          <p:nvSpPr>
            <p:cNvPr id="1768" name="Google Shape;1768;p42"/>
            <p:cNvSpPr/>
            <p:nvPr/>
          </p:nvSpPr>
          <p:spPr>
            <a:xfrm>
              <a:off x="3850836" y="3273287"/>
              <a:ext cx="503072" cy="196514"/>
            </a:xfrm>
            <a:custGeom>
              <a:rect b="b" l="l" r="r" t="t"/>
              <a:pathLst>
                <a:path extrusionOk="0" h="4443" w="11374">
                  <a:moveTo>
                    <a:pt x="11373" y="1"/>
                  </a:moveTo>
                  <a:cubicBezTo>
                    <a:pt x="8926" y="1039"/>
                    <a:pt x="6273" y="2139"/>
                    <a:pt x="3373" y="3178"/>
                  </a:cubicBezTo>
                  <a:cubicBezTo>
                    <a:pt x="3147" y="3260"/>
                    <a:pt x="2932" y="3342"/>
                    <a:pt x="2705" y="3424"/>
                  </a:cubicBezTo>
                  <a:cubicBezTo>
                    <a:pt x="1810" y="3744"/>
                    <a:pt x="896" y="4062"/>
                    <a:pt x="1" y="4443"/>
                  </a:cubicBezTo>
                  <a:lnTo>
                    <a:pt x="679" y="4412"/>
                  </a:lnTo>
                  <a:cubicBezTo>
                    <a:pt x="1235" y="4381"/>
                    <a:pt x="1801" y="4350"/>
                    <a:pt x="2345" y="4299"/>
                  </a:cubicBezTo>
                  <a:cubicBezTo>
                    <a:pt x="4248" y="4124"/>
                    <a:pt x="6170" y="3764"/>
                    <a:pt x="7888" y="2910"/>
                  </a:cubicBezTo>
                  <a:cubicBezTo>
                    <a:pt x="8628" y="2540"/>
                    <a:pt x="9337" y="2098"/>
                    <a:pt x="9975" y="1553"/>
                  </a:cubicBezTo>
                  <a:cubicBezTo>
                    <a:pt x="10427" y="1162"/>
                    <a:pt x="10880" y="710"/>
                    <a:pt x="11261" y="216"/>
                  </a:cubicBezTo>
                  <a:cubicBezTo>
                    <a:pt x="11302" y="145"/>
                    <a:pt x="11343" y="72"/>
                    <a:pt x="1137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2"/>
            <p:cNvSpPr/>
            <p:nvPr/>
          </p:nvSpPr>
          <p:spPr>
            <a:xfrm>
              <a:off x="3250061" y="4074468"/>
              <a:ext cx="332963" cy="287053"/>
            </a:xfrm>
            <a:custGeom>
              <a:rect b="b" l="l" r="r" t="t"/>
              <a:pathLst>
                <a:path extrusionOk="0" h="6490" w="7528">
                  <a:moveTo>
                    <a:pt x="2972" y="426"/>
                  </a:moveTo>
                  <a:cubicBezTo>
                    <a:pt x="3065" y="426"/>
                    <a:pt x="3137" y="498"/>
                    <a:pt x="3137" y="590"/>
                  </a:cubicBezTo>
                  <a:cubicBezTo>
                    <a:pt x="3137" y="673"/>
                    <a:pt x="3075" y="755"/>
                    <a:pt x="2983" y="755"/>
                  </a:cubicBezTo>
                  <a:cubicBezTo>
                    <a:pt x="2839" y="766"/>
                    <a:pt x="2705" y="807"/>
                    <a:pt x="2592" y="878"/>
                  </a:cubicBezTo>
                  <a:cubicBezTo>
                    <a:pt x="2561" y="899"/>
                    <a:pt x="2530" y="899"/>
                    <a:pt x="2489" y="899"/>
                  </a:cubicBezTo>
                  <a:cubicBezTo>
                    <a:pt x="2437" y="899"/>
                    <a:pt x="2386" y="868"/>
                    <a:pt x="2366" y="827"/>
                  </a:cubicBezTo>
                  <a:cubicBezTo>
                    <a:pt x="2314" y="745"/>
                    <a:pt x="2335" y="642"/>
                    <a:pt x="2417" y="601"/>
                  </a:cubicBezTo>
                  <a:cubicBezTo>
                    <a:pt x="2581" y="498"/>
                    <a:pt x="2777" y="437"/>
                    <a:pt x="2972" y="426"/>
                  </a:cubicBezTo>
                  <a:close/>
                  <a:moveTo>
                    <a:pt x="1971" y="839"/>
                  </a:moveTo>
                  <a:cubicBezTo>
                    <a:pt x="2032" y="839"/>
                    <a:pt x="2090" y="870"/>
                    <a:pt x="2119" y="919"/>
                  </a:cubicBezTo>
                  <a:cubicBezTo>
                    <a:pt x="2170" y="1002"/>
                    <a:pt x="2140" y="1105"/>
                    <a:pt x="2057" y="1146"/>
                  </a:cubicBezTo>
                  <a:cubicBezTo>
                    <a:pt x="1347" y="1568"/>
                    <a:pt x="874" y="2380"/>
                    <a:pt x="854" y="3202"/>
                  </a:cubicBezTo>
                  <a:cubicBezTo>
                    <a:pt x="854" y="3295"/>
                    <a:pt x="782" y="3367"/>
                    <a:pt x="689" y="3367"/>
                  </a:cubicBezTo>
                  <a:lnTo>
                    <a:pt x="679" y="3367"/>
                  </a:lnTo>
                  <a:cubicBezTo>
                    <a:pt x="597" y="3367"/>
                    <a:pt x="525" y="3295"/>
                    <a:pt x="525" y="3202"/>
                  </a:cubicBezTo>
                  <a:cubicBezTo>
                    <a:pt x="545" y="2256"/>
                    <a:pt x="1080" y="1341"/>
                    <a:pt x="1893" y="858"/>
                  </a:cubicBezTo>
                  <a:cubicBezTo>
                    <a:pt x="1918" y="845"/>
                    <a:pt x="1945" y="839"/>
                    <a:pt x="1971" y="839"/>
                  </a:cubicBezTo>
                  <a:close/>
                  <a:moveTo>
                    <a:pt x="3008" y="0"/>
                  </a:moveTo>
                  <a:cubicBezTo>
                    <a:pt x="2689" y="0"/>
                    <a:pt x="2370" y="53"/>
                    <a:pt x="2088" y="159"/>
                  </a:cubicBezTo>
                  <a:cubicBezTo>
                    <a:pt x="988" y="560"/>
                    <a:pt x="237" y="1660"/>
                    <a:pt x="83" y="3110"/>
                  </a:cubicBezTo>
                  <a:cubicBezTo>
                    <a:pt x="1" y="3871"/>
                    <a:pt x="134" y="4591"/>
                    <a:pt x="463" y="5208"/>
                  </a:cubicBezTo>
                  <a:cubicBezTo>
                    <a:pt x="628" y="5485"/>
                    <a:pt x="844" y="5742"/>
                    <a:pt x="1111" y="5937"/>
                  </a:cubicBezTo>
                  <a:cubicBezTo>
                    <a:pt x="1658" y="6358"/>
                    <a:pt x="2377" y="6490"/>
                    <a:pt x="3066" y="6490"/>
                  </a:cubicBezTo>
                  <a:cubicBezTo>
                    <a:pt x="3219" y="6490"/>
                    <a:pt x="3370" y="6483"/>
                    <a:pt x="3517" y="6472"/>
                  </a:cubicBezTo>
                  <a:cubicBezTo>
                    <a:pt x="3897" y="6431"/>
                    <a:pt x="4288" y="6359"/>
                    <a:pt x="4649" y="6236"/>
                  </a:cubicBezTo>
                  <a:cubicBezTo>
                    <a:pt x="4843" y="6174"/>
                    <a:pt x="5039" y="6092"/>
                    <a:pt x="5224" y="6010"/>
                  </a:cubicBezTo>
                  <a:cubicBezTo>
                    <a:pt x="5399" y="5928"/>
                    <a:pt x="5595" y="5886"/>
                    <a:pt x="5759" y="5784"/>
                  </a:cubicBezTo>
                  <a:cubicBezTo>
                    <a:pt x="6458" y="5393"/>
                    <a:pt x="6962" y="4724"/>
                    <a:pt x="7250" y="3984"/>
                  </a:cubicBezTo>
                  <a:cubicBezTo>
                    <a:pt x="7404" y="3614"/>
                    <a:pt x="7496" y="3223"/>
                    <a:pt x="7528" y="2822"/>
                  </a:cubicBezTo>
                  <a:lnTo>
                    <a:pt x="7528" y="2585"/>
                  </a:lnTo>
                  <a:cubicBezTo>
                    <a:pt x="7425" y="1989"/>
                    <a:pt x="7147" y="1444"/>
                    <a:pt x="6726" y="1022"/>
                  </a:cubicBezTo>
                  <a:cubicBezTo>
                    <a:pt x="6241" y="528"/>
                    <a:pt x="5617" y="261"/>
                    <a:pt x="4972" y="261"/>
                  </a:cubicBezTo>
                  <a:cubicBezTo>
                    <a:pt x="4960" y="261"/>
                    <a:pt x="4948" y="261"/>
                    <a:pt x="4936" y="261"/>
                  </a:cubicBezTo>
                  <a:cubicBezTo>
                    <a:pt x="5049" y="385"/>
                    <a:pt x="5152" y="529"/>
                    <a:pt x="5234" y="693"/>
                  </a:cubicBezTo>
                  <a:cubicBezTo>
                    <a:pt x="5296" y="807"/>
                    <a:pt x="5245" y="961"/>
                    <a:pt x="5122" y="1022"/>
                  </a:cubicBezTo>
                  <a:cubicBezTo>
                    <a:pt x="5086" y="1040"/>
                    <a:pt x="5049" y="1049"/>
                    <a:pt x="5012" y="1049"/>
                  </a:cubicBezTo>
                  <a:cubicBezTo>
                    <a:pt x="4922" y="1049"/>
                    <a:pt x="4836" y="997"/>
                    <a:pt x="4792" y="910"/>
                  </a:cubicBezTo>
                  <a:cubicBezTo>
                    <a:pt x="4494" y="323"/>
                    <a:pt x="3846" y="35"/>
                    <a:pt x="3168" y="5"/>
                  </a:cubicBezTo>
                  <a:cubicBezTo>
                    <a:pt x="3115" y="2"/>
                    <a:pt x="3061" y="0"/>
                    <a:pt x="30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2"/>
            <p:cNvSpPr/>
            <p:nvPr/>
          </p:nvSpPr>
          <p:spPr>
            <a:xfrm>
              <a:off x="3821291" y="3265326"/>
              <a:ext cx="512139" cy="201777"/>
            </a:xfrm>
            <a:custGeom>
              <a:rect b="b" l="l" r="r" t="t"/>
              <a:pathLst>
                <a:path extrusionOk="0" h="4562" w="11579">
                  <a:moveTo>
                    <a:pt x="10663" y="1"/>
                  </a:moveTo>
                  <a:cubicBezTo>
                    <a:pt x="8555" y="1"/>
                    <a:pt x="6788" y="257"/>
                    <a:pt x="5193" y="798"/>
                  </a:cubicBezTo>
                  <a:cubicBezTo>
                    <a:pt x="2951" y="1559"/>
                    <a:pt x="1142" y="2875"/>
                    <a:pt x="1" y="4561"/>
                  </a:cubicBezTo>
                  <a:cubicBezTo>
                    <a:pt x="1070" y="4077"/>
                    <a:pt x="2181" y="3677"/>
                    <a:pt x="3260" y="3286"/>
                  </a:cubicBezTo>
                  <a:cubicBezTo>
                    <a:pt x="3486" y="3214"/>
                    <a:pt x="3702" y="3131"/>
                    <a:pt x="3929" y="3049"/>
                  </a:cubicBezTo>
                  <a:cubicBezTo>
                    <a:pt x="6684" y="2052"/>
                    <a:pt x="9235" y="1013"/>
                    <a:pt x="11579" y="16"/>
                  </a:cubicBezTo>
                  <a:cubicBezTo>
                    <a:pt x="11266" y="6"/>
                    <a:pt x="10961" y="1"/>
                    <a:pt x="1066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2"/>
            <p:cNvSpPr/>
            <p:nvPr/>
          </p:nvSpPr>
          <p:spPr>
            <a:xfrm>
              <a:off x="3794001" y="4097999"/>
              <a:ext cx="336590" cy="298022"/>
            </a:xfrm>
            <a:custGeom>
              <a:rect b="b" l="l" r="r" t="t"/>
              <a:pathLst>
                <a:path extrusionOk="0" h="6738" w="7610">
                  <a:moveTo>
                    <a:pt x="1601" y="1412"/>
                  </a:moveTo>
                  <a:cubicBezTo>
                    <a:pt x="1645" y="1412"/>
                    <a:pt x="1691" y="1430"/>
                    <a:pt x="1728" y="1468"/>
                  </a:cubicBezTo>
                  <a:cubicBezTo>
                    <a:pt x="1790" y="1529"/>
                    <a:pt x="1779" y="1632"/>
                    <a:pt x="1718" y="1694"/>
                  </a:cubicBezTo>
                  <a:cubicBezTo>
                    <a:pt x="1255" y="2136"/>
                    <a:pt x="998" y="2773"/>
                    <a:pt x="1018" y="3411"/>
                  </a:cubicBezTo>
                  <a:cubicBezTo>
                    <a:pt x="1018" y="3504"/>
                    <a:pt x="947" y="3575"/>
                    <a:pt x="854" y="3586"/>
                  </a:cubicBezTo>
                  <a:lnTo>
                    <a:pt x="844" y="3586"/>
                  </a:lnTo>
                  <a:cubicBezTo>
                    <a:pt x="762" y="3575"/>
                    <a:pt x="689" y="3513"/>
                    <a:pt x="689" y="3421"/>
                  </a:cubicBezTo>
                  <a:cubicBezTo>
                    <a:pt x="669" y="2702"/>
                    <a:pt x="967" y="1961"/>
                    <a:pt x="1491" y="1457"/>
                  </a:cubicBezTo>
                  <a:cubicBezTo>
                    <a:pt x="1521" y="1427"/>
                    <a:pt x="1560" y="1412"/>
                    <a:pt x="1601" y="1412"/>
                  </a:cubicBezTo>
                  <a:close/>
                  <a:moveTo>
                    <a:pt x="4754" y="0"/>
                  </a:moveTo>
                  <a:cubicBezTo>
                    <a:pt x="4447" y="0"/>
                    <a:pt x="4144" y="57"/>
                    <a:pt x="3856" y="172"/>
                  </a:cubicBezTo>
                  <a:cubicBezTo>
                    <a:pt x="4011" y="244"/>
                    <a:pt x="4155" y="346"/>
                    <a:pt x="4288" y="470"/>
                  </a:cubicBezTo>
                  <a:cubicBezTo>
                    <a:pt x="4391" y="552"/>
                    <a:pt x="4402" y="717"/>
                    <a:pt x="4309" y="809"/>
                  </a:cubicBezTo>
                  <a:cubicBezTo>
                    <a:pt x="4264" y="865"/>
                    <a:pt x="4199" y="893"/>
                    <a:pt x="4133" y="893"/>
                  </a:cubicBezTo>
                  <a:cubicBezTo>
                    <a:pt x="4076" y="893"/>
                    <a:pt x="4017" y="873"/>
                    <a:pt x="3970" y="830"/>
                  </a:cubicBezTo>
                  <a:cubicBezTo>
                    <a:pt x="3692" y="593"/>
                    <a:pt x="3353" y="470"/>
                    <a:pt x="2993" y="460"/>
                  </a:cubicBezTo>
                  <a:cubicBezTo>
                    <a:pt x="2951" y="457"/>
                    <a:pt x="2909" y="456"/>
                    <a:pt x="2866" y="456"/>
                  </a:cubicBezTo>
                  <a:cubicBezTo>
                    <a:pt x="2264" y="456"/>
                    <a:pt x="1624" y="724"/>
                    <a:pt x="1173" y="1128"/>
                  </a:cubicBezTo>
                  <a:cubicBezTo>
                    <a:pt x="299" y="1899"/>
                    <a:pt x="1" y="3205"/>
                    <a:pt x="392" y="4603"/>
                  </a:cubicBezTo>
                  <a:cubicBezTo>
                    <a:pt x="545" y="5200"/>
                    <a:pt x="833" y="5714"/>
                    <a:pt x="1214" y="6136"/>
                  </a:cubicBezTo>
                  <a:cubicBezTo>
                    <a:pt x="1491" y="6321"/>
                    <a:pt x="1779" y="6465"/>
                    <a:pt x="2088" y="6557"/>
                  </a:cubicBezTo>
                  <a:cubicBezTo>
                    <a:pt x="2471" y="6680"/>
                    <a:pt x="2868" y="6738"/>
                    <a:pt x="3265" y="6738"/>
                  </a:cubicBezTo>
                  <a:cubicBezTo>
                    <a:pt x="4265" y="6738"/>
                    <a:pt x="5267" y="6370"/>
                    <a:pt x="6047" y="5745"/>
                  </a:cubicBezTo>
                  <a:cubicBezTo>
                    <a:pt x="6633" y="5272"/>
                    <a:pt x="7023" y="4614"/>
                    <a:pt x="7311" y="3925"/>
                  </a:cubicBezTo>
                  <a:cubicBezTo>
                    <a:pt x="7445" y="3596"/>
                    <a:pt x="7528" y="3257"/>
                    <a:pt x="7599" y="2907"/>
                  </a:cubicBezTo>
                  <a:cubicBezTo>
                    <a:pt x="7610" y="2876"/>
                    <a:pt x="7610" y="2845"/>
                    <a:pt x="7610" y="2825"/>
                  </a:cubicBezTo>
                  <a:lnTo>
                    <a:pt x="7579" y="2578"/>
                  </a:lnTo>
                  <a:cubicBezTo>
                    <a:pt x="7394" y="1509"/>
                    <a:pt x="6726" y="624"/>
                    <a:pt x="5810" y="223"/>
                  </a:cubicBezTo>
                  <a:cubicBezTo>
                    <a:pt x="5464" y="75"/>
                    <a:pt x="5106" y="0"/>
                    <a:pt x="4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2"/>
            <p:cNvSpPr/>
            <p:nvPr/>
          </p:nvSpPr>
          <p:spPr>
            <a:xfrm>
              <a:off x="3223213" y="4051867"/>
              <a:ext cx="392541" cy="361226"/>
            </a:xfrm>
            <a:custGeom>
              <a:rect b="b" l="l" r="r" t="t"/>
              <a:pathLst>
                <a:path extrusionOk="0" h="8167" w="8875">
                  <a:moveTo>
                    <a:pt x="3631" y="526"/>
                  </a:moveTo>
                  <a:cubicBezTo>
                    <a:pt x="4351" y="526"/>
                    <a:pt x="5070" y="814"/>
                    <a:pt x="5379" y="1430"/>
                  </a:cubicBezTo>
                  <a:cubicBezTo>
                    <a:pt x="5428" y="1523"/>
                    <a:pt x="5518" y="1576"/>
                    <a:pt x="5613" y="1576"/>
                  </a:cubicBezTo>
                  <a:cubicBezTo>
                    <a:pt x="5655" y="1576"/>
                    <a:pt x="5697" y="1566"/>
                    <a:pt x="5738" y="1544"/>
                  </a:cubicBezTo>
                  <a:cubicBezTo>
                    <a:pt x="5872" y="1482"/>
                    <a:pt x="5923" y="1318"/>
                    <a:pt x="5852" y="1194"/>
                  </a:cubicBezTo>
                  <a:cubicBezTo>
                    <a:pt x="5780" y="1040"/>
                    <a:pt x="5687" y="906"/>
                    <a:pt x="5585" y="783"/>
                  </a:cubicBezTo>
                  <a:lnTo>
                    <a:pt x="5585" y="783"/>
                  </a:lnTo>
                  <a:cubicBezTo>
                    <a:pt x="6222" y="793"/>
                    <a:pt x="6839" y="1060"/>
                    <a:pt x="7322" y="1544"/>
                  </a:cubicBezTo>
                  <a:cubicBezTo>
                    <a:pt x="8032" y="2253"/>
                    <a:pt x="8320" y="3313"/>
                    <a:pt x="8103" y="4371"/>
                  </a:cubicBezTo>
                  <a:cubicBezTo>
                    <a:pt x="7888" y="5420"/>
                    <a:pt x="7209" y="6439"/>
                    <a:pt x="6345" y="7024"/>
                  </a:cubicBezTo>
                  <a:cubicBezTo>
                    <a:pt x="5729" y="7434"/>
                    <a:pt x="5025" y="7640"/>
                    <a:pt x="4318" y="7640"/>
                  </a:cubicBezTo>
                  <a:cubicBezTo>
                    <a:pt x="3657" y="7640"/>
                    <a:pt x="2993" y="7459"/>
                    <a:pt x="2397" y="7097"/>
                  </a:cubicBezTo>
                  <a:cubicBezTo>
                    <a:pt x="1184" y="6366"/>
                    <a:pt x="546" y="5061"/>
                    <a:pt x="711" y="3621"/>
                  </a:cubicBezTo>
                  <a:cubicBezTo>
                    <a:pt x="864" y="2182"/>
                    <a:pt x="1605" y="1092"/>
                    <a:pt x="2695" y="690"/>
                  </a:cubicBezTo>
                  <a:cubicBezTo>
                    <a:pt x="2983" y="587"/>
                    <a:pt x="3312" y="526"/>
                    <a:pt x="3631" y="526"/>
                  </a:cubicBezTo>
                  <a:close/>
                  <a:moveTo>
                    <a:pt x="3643" y="0"/>
                  </a:moveTo>
                  <a:cubicBezTo>
                    <a:pt x="3258" y="0"/>
                    <a:pt x="2872" y="67"/>
                    <a:pt x="2520" y="197"/>
                  </a:cubicBezTo>
                  <a:cubicBezTo>
                    <a:pt x="1235" y="660"/>
                    <a:pt x="361" y="1924"/>
                    <a:pt x="186" y="3559"/>
                  </a:cubicBezTo>
                  <a:cubicBezTo>
                    <a:pt x="1" y="5215"/>
                    <a:pt x="731" y="6706"/>
                    <a:pt x="2119" y="7549"/>
                  </a:cubicBezTo>
                  <a:cubicBezTo>
                    <a:pt x="2808" y="7960"/>
                    <a:pt x="3558" y="8166"/>
                    <a:pt x="4319" y="8166"/>
                  </a:cubicBezTo>
                  <a:cubicBezTo>
                    <a:pt x="5121" y="8166"/>
                    <a:pt x="5934" y="7929"/>
                    <a:pt x="6633" y="7456"/>
                  </a:cubicBezTo>
                  <a:cubicBezTo>
                    <a:pt x="7621" y="6798"/>
                    <a:pt x="8381" y="5657"/>
                    <a:pt x="8618" y="4474"/>
                  </a:cubicBezTo>
                  <a:cubicBezTo>
                    <a:pt x="8875" y="3240"/>
                    <a:pt x="8525" y="2006"/>
                    <a:pt x="7703" y="1174"/>
                  </a:cubicBezTo>
                  <a:cubicBezTo>
                    <a:pt x="7103" y="574"/>
                    <a:pt x="6341" y="258"/>
                    <a:pt x="5543" y="258"/>
                  </a:cubicBezTo>
                  <a:cubicBezTo>
                    <a:pt x="5356" y="258"/>
                    <a:pt x="5167" y="275"/>
                    <a:pt x="4977" y="310"/>
                  </a:cubicBezTo>
                  <a:cubicBezTo>
                    <a:pt x="4581" y="100"/>
                    <a:pt x="4114"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2"/>
            <p:cNvSpPr/>
            <p:nvPr/>
          </p:nvSpPr>
          <p:spPr>
            <a:xfrm>
              <a:off x="3769895" y="4075353"/>
              <a:ext cx="390728" cy="367728"/>
            </a:xfrm>
            <a:custGeom>
              <a:rect b="b" l="l" r="r" t="t"/>
              <a:pathLst>
                <a:path extrusionOk="0" h="8314" w="8834">
                  <a:moveTo>
                    <a:pt x="5298" y="529"/>
                  </a:moveTo>
                  <a:cubicBezTo>
                    <a:pt x="5648" y="529"/>
                    <a:pt x="6003" y="604"/>
                    <a:pt x="6345" y="756"/>
                  </a:cubicBezTo>
                  <a:cubicBezTo>
                    <a:pt x="7260" y="1157"/>
                    <a:pt x="7918" y="2031"/>
                    <a:pt x="8103" y="3100"/>
                  </a:cubicBezTo>
                  <a:cubicBezTo>
                    <a:pt x="8288" y="4149"/>
                    <a:pt x="8032" y="5342"/>
                    <a:pt x="7435" y="6205"/>
                  </a:cubicBezTo>
                  <a:cubicBezTo>
                    <a:pt x="6745" y="7209"/>
                    <a:pt x="5634" y="7783"/>
                    <a:pt x="4440" y="7783"/>
                  </a:cubicBezTo>
                  <a:cubicBezTo>
                    <a:pt x="4227" y="7783"/>
                    <a:pt x="4011" y="7765"/>
                    <a:pt x="3795" y="7727"/>
                  </a:cubicBezTo>
                  <a:cubicBezTo>
                    <a:pt x="2397" y="7491"/>
                    <a:pt x="1327" y="6514"/>
                    <a:pt x="946" y="5106"/>
                  </a:cubicBezTo>
                  <a:cubicBezTo>
                    <a:pt x="566" y="3717"/>
                    <a:pt x="854" y="2421"/>
                    <a:pt x="1728" y="1651"/>
                  </a:cubicBezTo>
                  <a:cubicBezTo>
                    <a:pt x="2180" y="1249"/>
                    <a:pt x="2829" y="982"/>
                    <a:pt x="3435" y="982"/>
                  </a:cubicBezTo>
                  <a:cubicBezTo>
                    <a:pt x="3826" y="982"/>
                    <a:pt x="4206" y="1095"/>
                    <a:pt x="4504" y="1363"/>
                  </a:cubicBezTo>
                  <a:cubicBezTo>
                    <a:pt x="4552" y="1405"/>
                    <a:pt x="4612" y="1426"/>
                    <a:pt x="4674" y="1426"/>
                  </a:cubicBezTo>
                  <a:cubicBezTo>
                    <a:pt x="4746" y="1426"/>
                    <a:pt x="4819" y="1397"/>
                    <a:pt x="4874" y="1342"/>
                  </a:cubicBezTo>
                  <a:cubicBezTo>
                    <a:pt x="4967" y="1229"/>
                    <a:pt x="4957" y="1064"/>
                    <a:pt x="4854" y="961"/>
                  </a:cubicBezTo>
                  <a:cubicBezTo>
                    <a:pt x="4721" y="848"/>
                    <a:pt x="4586" y="756"/>
                    <a:pt x="4442" y="684"/>
                  </a:cubicBezTo>
                  <a:cubicBezTo>
                    <a:pt x="4718" y="581"/>
                    <a:pt x="5007" y="529"/>
                    <a:pt x="5298" y="529"/>
                  </a:cubicBezTo>
                  <a:close/>
                  <a:moveTo>
                    <a:pt x="5300" y="1"/>
                  </a:moveTo>
                  <a:cubicBezTo>
                    <a:pt x="4744" y="1"/>
                    <a:pt x="4198" y="158"/>
                    <a:pt x="3713" y="468"/>
                  </a:cubicBezTo>
                  <a:cubicBezTo>
                    <a:pt x="3622" y="457"/>
                    <a:pt x="3529" y="452"/>
                    <a:pt x="3436" y="452"/>
                  </a:cubicBezTo>
                  <a:cubicBezTo>
                    <a:pt x="2703" y="452"/>
                    <a:pt x="1935" y="767"/>
                    <a:pt x="1378" y="1260"/>
                  </a:cubicBezTo>
                  <a:cubicBezTo>
                    <a:pt x="350" y="2165"/>
                    <a:pt x="0" y="3655"/>
                    <a:pt x="443" y="5249"/>
                  </a:cubicBezTo>
                  <a:cubicBezTo>
                    <a:pt x="875" y="6854"/>
                    <a:pt x="2098" y="7974"/>
                    <a:pt x="3702" y="8241"/>
                  </a:cubicBezTo>
                  <a:cubicBezTo>
                    <a:pt x="3949" y="8293"/>
                    <a:pt x="4196" y="8314"/>
                    <a:pt x="4442" y="8314"/>
                  </a:cubicBezTo>
                  <a:cubicBezTo>
                    <a:pt x="5810" y="8314"/>
                    <a:pt x="7075" y="7656"/>
                    <a:pt x="7867" y="6514"/>
                  </a:cubicBezTo>
                  <a:cubicBezTo>
                    <a:pt x="8546" y="5537"/>
                    <a:pt x="8834" y="4190"/>
                    <a:pt x="8628" y="3008"/>
                  </a:cubicBezTo>
                  <a:cubicBezTo>
                    <a:pt x="8412" y="1763"/>
                    <a:pt x="7630" y="746"/>
                    <a:pt x="6561" y="273"/>
                  </a:cubicBezTo>
                  <a:cubicBezTo>
                    <a:pt x="6149" y="91"/>
                    <a:pt x="5721" y="1"/>
                    <a:pt x="53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2"/>
            <p:cNvSpPr/>
            <p:nvPr/>
          </p:nvSpPr>
          <p:spPr>
            <a:xfrm>
              <a:off x="3419683" y="3464891"/>
              <a:ext cx="540358" cy="653896"/>
            </a:xfrm>
            <a:custGeom>
              <a:rect b="b" l="l" r="r" t="t"/>
              <a:pathLst>
                <a:path extrusionOk="0" h="14784" w="12217">
                  <a:moveTo>
                    <a:pt x="8603" y="1"/>
                  </a:moveTo>
                  <a:cubicBezTo>
                    <a:pt x="8463" y="1"/>
                    <a:pt x="8324" y="71"/>
                    <a:pt x="8238" y="193"/>
                  </a:cubicBezTo>
                  <a:cubicBezTo>
                    <a:pt x="5297" y="4573"/>
                    <a:pt x="2633" y="8882"/>
                    <a:pt x="124" y="13385"/>
                  </a:cubicBezTo>
                  <a:cubicBezTo>
                    <a:pt x="1" y="13591"/>
                    <a:pt x="83" y="13858"/>
                    <a:pt x="289" y="13982"/>
                  </a:cubicBezTo>
                  <a:cubicBezTo>
                    <a:pt x="357" y="14018"/>
                    <a:pt x="431" y="14035"/>
                    <a:pt x="503" y="14035"/>
                  </a:cubicBezTo>
                  <a:cubicBezTo>
                    <a:pt x="659" y="14035"/>
                    <a:pt x="808" y="13955"/>
                    <a:pt x="885" y="13807"/>
                  </a:cubicBezTo>
                  <a:cubicBezTo>
                    <a:pt x="3230" y="9622"/>
                    <a:pt x="5697" y="5581"/>
                    <a:pt x="8412" y="1509"/>
                  </a:cubicBezTo>
                  <a:cubicBezTo>
                    <a:pt x="8772" y="3031"/>
                    <a:pt x="9266" y="5283"/>
                    <a:pt x="9739" y="7483"/>
                  </a:cubicBezTo>
                  <a:cubicBezTo>
                    <a:pt x="10335" y="10218"/>
                    <a:pt x="10952" y="13056"/>
                    <a:pt x="11302" y="14455"/>
                  </a:cubicBezTo>
                  <a:cubicBezTo>
                    <a:pt x="11353" y="14650"/>
                    <a:pt x="11538" y="14784"/>
                    <a:pt x="11734" y="14784"/>
                  </a:cubicBezTo>
                  <a:cubicBezTo>
                    <a:pt x="11764" y="14784"/>
                    <a:pt x="11805" y="14784"/>
                    <a:pt x="11836" y="14774"/>
                  </a:cubicBezTo>
                  <a:cubicBezTo>
                    <a:pt x="12073" y="14712"/>
                    <a:pt x="12217" y="14475"/>
                    <a:pt x="12155" y="14239"/>
                  </a:cubicBezTo>
                  <a:cubicBezTo>
                    <a:pt x="11805" y="12851"/>
                    <a:pt x="11188" y="10023"/>
                    <a:pt x="10603" y="7298"/>
                  </a:cubicBezTo>
                  <a:cubicBezTo>
                    <a:pt x="10006" y="4563"/>
                    <a:pt x="9389" y="1725"/>
                    <a:pt x="9029" y="326"/>
                  </a:cubicBezTo>
                  <a:cubicBezTo>
                    <a:pt x="8988" y="162"/>
                    <a:pt x="8855" y="29"/>
                    <a:pt x="8679" y="8"/>
                  </a:cubicBezTo>
                  <a:cubicBezTo>
                    <a:pt x="8654" y="3"/>
                    <a:pt x="8628" y="1"/>
                    <a:pt x="8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2"/>
            <p:cNvSpPr/>
            <p:nvPr/>
          </p:nvSpPr>
          <p:spPr>
            <a:xfrm>
              <a:off x="3240065" y="4145015"/>
              <a:ext cx="357953" cy="250519"/>
            </a:xfrm>
            <a:custGeom>
              <a:rect b="b" l="l" r="r" t="t"/>
              <a:pathLst>
                <a:path extrusionOk="0" h="5664" w="8093">
                  <a:moveTo>
                    <a:pt x="7763" y="0"/>
                  </a:moveTo>
                  <a:cubicBezTo>
                    <a:pt x="7730" y="0"/>
                    <a:pt x="7692" y="30"/>
                    <a:pt x="7692" y="65"/>
                  </a:cubicBezTo>
                  <a:cubicBezTo>
                    <a:pt x="7661" y="250"/>
                    <a:pt x="7722" y="425"/>
                    <a:pt x="7743" y="610"/>
                  </a:cubicBezTo>
                  <a:cubicBezTo>
                    <a:pt x="7764" y="816"/>
                    <a:pt x="7764" y="1022"/>
                    <a:pt x="7754" y="1227"/>
                  </a:cubicBezTo>
                  <a:cubicBezTo>
                    <a:pt x="7722" y="1628"/>
                    <a:pt x="7630" y="2019"/>
                    <a:pt x="7476" y="2389"/>
                  </a:cubicBezTo>
                  <a:cubicBezTo>
                    <a:pt x="7188" y="3129"/>
                    <a:pt x="6684" y="3798"/>
                    <a:pt x="5985" y="4189"/>
                  </a:cubicBezTo>
                  <a:cubicBezTo>
                    <a:pt x="5821" y="4291"/>
                    <a:pt x="5625" y="4333"/>
                    <a:pt x="5450" y="4415"/>
                  </a:cubicBezTo>
                  <a:cubicBezTo>
                    <a:pt x="5265" y="4497"/>
                    <a:pt x="5069" y="4579"/>
                    <a:pt x="4875" y="4641"/>
                  </a:cubicBezTo>
                  <a:cubicBezTo>
                    <a:pt x="4514" y="4764"/>
                    <a:pt x="4123" y="4836"/>
                    <a:pt x="3743" y="4877"/>
                  </a:cubicBezTo>
                  <a:cubicBezTo>
                    <a:pt x="3596" y="4888"/>
                    <a:pt x="3445" y="4895"/>
                    <a:pt x="3292" y="4895"/>
                  </a:cubicBezTo>
                  <a:cubicBezTo>
                    <a:pt x="2603" y="4895"/>
                    <a:pt x="1884" y="4763"/>
                    <a:pt x="1337" y="4342"/>
                  </a:cubicBezTo>
                  <a:cubicBezTo>
                    <a:pt x="607" y="3798"/>
                    <a:pt x="298" y="2903"/>
                    <a:pt x="124" y="2039"/>
                  </a:cubicBezTo>
                  <a:cubicBezTo>
                    <a:pt x="116" y="2011"/>
                    <a:pt x="95" y="1998"/>
                    <a:pt x="72" y="1998"/>
                  </a:cubicBezTo>
                  <a:cubicBezTo>
                    <a:pt x="38" y="1998"/>
                    <a:pt x="1" y="2027"/>
                    <a:pt x="1" y="2070"/>
                  </a:cubicBezTo>
                  <a:cubicBezTo>
                    <a:pt x="83" y="2914"/>
                    <a:pt x="330" y="3736"/>
                    <a:pt x="874" y="4384"/>
                  </a:cubicBezTo>
                  <a:cubicBezTo>
                    <a:pt x="1173" y="4733"/>
                    <a:pt x="1573" y="4970"/>
                    <a:pt x="2005" y="5124"/>
                  </a:cubicBezTo>
                  <a:lnTo>
                    <a:pt x="2005" y="5135"/>
                  </a:lnTo>
                  <a:cubicBezTo>
                    <a:pt x="2026" y="5247"/>
                    <a:pt x="2026" y="5320"/>
                    <a:pt x="2119" y="5402"/>
                  </a:cubicBezTo>
                  <a:cubicBezTo>
                    <a:pt x="2211" y="5484"/>
                    <a:pt x="2334" y="5525"/>
                    <a:pt x="2458" y="5556"/>
                  </a:cubicBezTo>
                  <a:cubicBezTo>
                    <a:pt x="2684" y="5617"/>
                    <a:pt x="2931" y="5638"/>
                    <a:pt x="3168" y="5649"/>
                  </a:cubicBezTo>
                  <a:cubicBezTo>
                    <a:pt x="3323" y="5658"/>
                    <a:pt x="3480" y="5663"/>
                    <a:pt x="3637" y="5663"/>
                  </a:cubicBezTo>
                  <a:cubicBezTo>
                    <a:pt x="4008" y="5663"/>
                    <a:pt x="4379" y="5633"/>
                    <a:pt x="4740" y="5546"/>
                  </a:cubicBezTo>
                  <a:cubicBezTo>
                    <a:pt x="5677" y="5330"/>
                    <a:pt x="6468" y="4754"/>
                    <a:pt x="7064" y="4004"/>
                  </a:cubicBezTo>
                  <a:cubicBezTo>
                    <a:pt x="7373" y="3623"/>
                    <a:pt x="7733" y="3150"/>
                    <a:pt x="7825" y="2656"/>
                  </a:cubicBezTo>
                  <a:lnTo>
                    <a:pt x="7825" y="2605"/>
                  </a:lnTo>
                  <a:cubicBezTo>
                    <a:pt x="7928" y="2368"/>
                    <a:pt x="8000" y="2112"/>
                    <a:pt x="8072" y="1865"/>
                  </a:cubicBezTo>
                  <a:cubicBezTo>
                    <a:pt x="8093" y="1772"/>
                    <a:pt x="8031" y="1710"/>
                    <a:pt x="7959" y="1710"/>
                  </a:cubicBezTo>
                  <a:cubicBezTo>
                    <a:pt x="7980" y="1597"/>
                    <a:pt x="7990" y="1495"/>
                    <a:pt x="8000" y="1392"/>
                  </a:cubicBezTo>
                  <a:cubicBezTo>
                    <a:pt x="8021" y="1145"/>
                    <a:pt x="8021" y="908"/>
                    <a:pt x="7990" y="672"/>
                  </a:cubicBezTo>
                  <a:cubicBezTo>
                    <a:pt x="7969" y="446"/>
                    <a:pt x="7949" y="199"/>
                    <a:pt x="7805" y="24"/>
                  </a:cubicBezTo>
                  <a:cubicBezTo>
                    <a:pt x="7795" y="7"/>
                    <a:pt x="7780" y="0"/>
                    <a:pt x="7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2"/>
            <p:cNvSpPr/>
            <p:nvPr/>
          </p:nvSpPr>
          <p:spPr>
            <a:xfrm>
              <a:off x="3801874" y="4174914"/>
              <a:ext cx="343711" cy="256888"/>
            </a:xfrm>
            <a:custGeom>
              <a:rect b="b" l="l" r="r" t="t"/>
              <a:pathLst>
                <a:path extrusionOk="0" h="5808" w="7771">
                  <a:moveTo>
                    <a:pt x="7400" y="1"/>
                  </a:moveTo>
                  <a:cubicBezTo>
                    <a:pt x="7339" y="1"/>
                    <a:pt x="7277" y="55"/>
                    <a:pt x="7298" y="119"/>
                  </a:cubicBezTo>
                  <a:cubicBezTo>
                    <a:pt x="7411" y="458"/>
                    <a:pt x="7494" y="808"/>
                    <a:pt x="7421" y="1168"/>
                  </a:cubicBezTo>
                  <a:cubicBezTo>
                    <a:pt x="7350" y="1518"/>
                    <a:pt x="7267" y="1857"/>
                    <a:pt x="7133" y="2186"/>
                  </a:cubicBezTo>
                  <a:cubicBezTo>
                    <a:pt x="6845" y="2875"/>
                    <a:pt x="6455" y="3533"/>
                    <a:pt x="5869" y="4006"/>
                  </a:cubicBezTo>
                  <a:cubicBezTo>
                    <a:pt x="5089" y="4631"/>
                    <a:pt x="4087" y="4999"/>
                    <a:pt x="3087" y="4999"/>
                  </a:cubicBezTo>
                  <a:cubicBezTo>
                    <a:pt x="2690" y="4999"/>
                    <a:pt x="2293" y="4941"/>
                    <a:pt x="1910" y="4818"/>
                  </a:cubicBezTo>
                  <a:cubicBezTo>
                    <a:pt x="1160" y="4582"/>
                    <a:pt x="429" y="4057"/>
                    <a:pt x="111" y="3337"/>
                  </a:cubicBezTo>
                  <a:cubicBezTo>
                    <a:pt x="103" y="3315"/>
                    <a:pt x="87" y="3306"/>
                    <a:pt x="69" y="3306"/>
                  </a:cubicBezTo>
                  <a:cubicBezTo>
                    <a:pt x="37" y="3306"/>
                    <a:pt x="1" y="3335"/>
                    <a:pt x="8" y="3369"/>
                  </a:cubicBezTo>
                  <a:cubicBezTo>
                    <a:pt x="234" y="4098"/>
                    <a:pt x="728" y="4695"/>
                    <a:pt x="1406" y="5034"/>
                  </a:cubicBezTo>
                  <a:cubicBezTo>
                    <a:pt x="1612" y="5137"/>
                    <a:pt x="1838" y="5209"/>
                    <a:pt x="2054" y="5271"/>
                  </a:cubicBezTo>
                  <a:cubicBezTo>
                    <a:pt x="2085" y="5312"/>
                    <a:pt x="2115" y="5343"/>
                    <a:pt x="2147" y="5373"/>
                  </a:cubicBezTo>
                  <a:cubicBezTo>
                    <a:pt x="2270" y="5476"/>
                    <a:pt x="2373" y="5507"/>
                    <a:pt x="2517" y="5538"/>
                  </a:cubicBezTo>
                  <a:cubicBezTo>
                    <a:pt x="2773" y="5579"/>
                    <a:pt x="3041" y="5590"/>
                    <a:pt x="3308" y="5600"/>
                  </a:cubicBezTo>
                  <a:lnTo>
                    <a:pt x="3504" y="5600"/>
                  </a:lnTo>
                  <a:cubicBezTo>
                    <a:pt x="3504" y="5620"/>
                    <a:pt x="3514" y="5641"/>
                    <a:pt x="3525" y="5651"/>
                  </a:cubicBezTo>
                  <a:lnTo>
                    <a:pt x="3525" y="5641"/>
                  </a:lnTo>
                  <a:cubicBezTo>
                    <a:pt x="3525" y="5651"/>
                    <a:pt x="3534" y="5661"/>
                    <a:pt x="3545" y="5672"/>
                  </a:cubicBezTo>
                  <a:cubicBezTo>
                    <a:pt x="3566" y="5702"/>
                    <a:pt x="3586" y="5713"/>
                    <a:pt x="3617" y="5734"/>
                  </a:cubicBezTo>
                  <a:cubicBezTo>
                    <a:pt x="3678" y="5764"/>
                    <a:pt x="3730" y="5775"/>
                    <a:pt x="3792" y="5795"/>
                  </a:cubicBezTo>
                  <a:cubicBezTo>
                    <a:pt x="3852" y="5805"/>
                    <a:pt x="3913" y="5808"/>
                    <a:pt x="3972" y="5808"/>
                  </a:cubicBezTo>
                  <a:cubicBezTo>
                    <a:pt x="4034" y="5808"/>
                    <a:pt x="4094" y="5805"/>
                    <a:pt x="4151" y="5805"/>
                  </a:cubicBezTo>
                  <a:cubicBezTo>
                    <a:pt x="4378" y="5785"/>
                    <a:pt x="4604" y="5744"/>
                    <a:pt x="4820" y="5693"/>
                  </a:cubicBezTo>
                  <a:cubicBezTo>
                    <a:pt x="5026" y="5641"/>
                    <a:pt x="5231" y="5579"/>
                    <a:pt x="5406" y="5476"/>
                  </a:cubicBezTo>
                  <a:cubicBezTo>
                    <a:pt x="5499" y="5414"/>
                    <a:pt x="5570" y="5343"/>
                    <a:pt x="5643" y="5250"/>
                  </a:cubicBezTo>
                  <a:cubicBezTo>
                    <a:pt x="5684" y="5209"/>
                    <a:pt x="5694" y="5168"/>
                    <a:pt x="5714" y="5117"/>
                  </a:cubicBezTo>
                  <a:cubicBezTo>
                    <a:pt x="5725" y="5106"/>
                    <a:pt x="5725" y="5096"/>
                    <a:pt x="5735" y="5085"/>
                  </a:cubicBezTo>
                  <a:cubicBezTo>
                    <a:pt x="6311" y="4767"/>
                    <a:pt x="6794" y="4315"/>
                    <a:pt x="7133" y="3718"/>
                  </a:cubicBezTo>
                  <a:cubicBezTo>
                    <a:pt x="7277" y="3471"/>
                    <a:pt x="7380" y="3193"/>
                    <a:pt x="7473" y="2926"/>
                  </a:cubicBezTo>
                  <a:cubicBezTo>
                    <a:pt x="7524" y="2793"/>
                    <a:pt x="7576" y="2659"/>
                    <a:pt x="7606" y="2525"/>
                  </a:cubicBezTo>
                  <a:cubicBezTo>
                    <a:pt x="7627" y="2464"/>
                    <a:pt x="7647" y="2391"/>
                    <a:pt x="7658" y="2330"/>
                  </a:cubicBezTo>
                  <a:cubicBezTo>
                    <a:pt x="7668" y="2309"/>
                    <a:pt x="7668" y="2176"/>
                    <a:pt x="7679" y="2135"/>
                  </a:cubicBezTo>
                  <a:cubicBezTo>
                    <a:pt x="7699" y="2114"/>
                    <a:pt x="7720" y="2083"/>
                    <a:pt x="7709" y="2052"/>
                  </a:cubicBezTo>
                  <a:cubicBezTo>
                    <a:pt x="7709" y="1991"/>
                    <a:pt x="7668" y="1950"/>
                    <a:pt x="7606" y="1939"/>
                  </a:cubicBezTo>
                  <a:lnTo>
                    <a:pt x="7596" y="1929"/>
                  </a:lnTo>
                  <a:cubicBezTo>
                    <a:pt x="7668" y="1713"/>
                    <a:pt x="7720" y="1487"/>
                    <a:pt x="7740" y="1250"/>
                  </a:cubicBezTo>
                  <a:cubicBezTo>
                    <a:pt x="7771" y="839"/>
                    <a:pt x="7730" y="376"/>
                    <a:pt x="7473" y="37"/>
                  </a:cubicBezTo>
                  <a:cubicBezTo>
                    <a:pt x="7454" y="12"/>
                    <a:pt x="7427"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2"/>
            <p:cNvSpPr/>
            <p:nvPr/>
          </p:nvSpPr>
          <p:spPr>
            <a:xfrm>
              <a:off x="3822662" y="4159965"/>
              <a:ext cx="50953" cy="97085"/>
            </a:xfrm>
            <a:custGeom>
              <a:rect b="b" l="l" r="r" t="t"/>
              <a:pathLst>
                <a:path extrusionOk="0" h="2195" w="1152">
                  <a:moveTo>
                    <a:pt x="956" y="1"/>
                  </a:moveTo>
                  <a:cubicBezTo>
                    <a:pt x="912" y="1"/>
                    <a:pt x="868" y="16"/>
                    <a:pt x="833" y="46"/>
                  </a:cubicBezTo>
                  <a:cubicBezTo>
                    <a:pt x="309" y="560"/>
                    <a:pt x="0" y="1290"/>
                    <a:pt x="31" y="2020"/>
                  </a:cubicBezTo>
                  <a:cubicBezTo>
                    <a:pt x="31" y="2123"/>
                    <a:pt x="114" y="2195"/>
                    <a:pt x="206" y="2195"/>
                  </a:cubicBezTo>
                  <a:cubicBezTo>
                    <a:pt x="309" y="2195"/>
                    <a:pt x="381" y="2112"/>
                    <a:pt x="381" y="2010"/>
                  </a:cubicBezTo>
                  <a:cubicBezTo>
                    <a:pt x="360" y="1383"/>
                    <a:pt x="617" y="745"/>
                    <a:pt x="1080" y="303"/>
                  </a:cubicBezTo>
                  <a:cubicBezTo>
                    <a:pt x="1152" y="241"/>
                    <a:pt x="1152" y="128"/>
                    <a:pt x="1080" y="56"/>
                  </a:cubicBezTo>
                  <a:cubicBezTo>
                    <a:pt x="1048" y="19"/>
                    <a:pt x="1002"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2"/>
            <p:cNvSpPr/>
            <p:nvPr/>
          </p:nvSpPr>
          <p:spPr>
            <a:xfrm>
              <a:off x="3272795" y="4111046"/>
              <a:ext cx="73731" cy="112831"/>
            </a:xfrm>
            <a:custGeom>
              <a:rect b="b" l="l" r="r" t="t"/>
              <a:pathLst>
                <a:path extrusionOk="0" h="2551" w="1667">
                  <a:moveTo>
                    <a:pt x="1463" y="1"/>
                  </a:moveTo>
                  <a:cubicBezTo>
                    <a:pt x="1434" y="1"/>
                    <a:pt x="1405" y="8"/>
                    <a:pt x="1379" y="21"/>
                  </a:cubicBezTo>
                  <a:cubicBezTo>
                    <a:pt x="556" y="504"/>
                    <a:pt x="21" y="1429"/>
                    <a:pt x="1" y="2375"/>
                  </a:cubicBezTo>
                  <a:cubicBezTo>
                    <a:pt x="1" y="2468"/>
                    <a:pt x="72" y="2550"/>
                    <a:pt x="175" y="2550"/>
                  </a:cubicBezTo>
                  <a:cubicBezTo>
                    <a:pt x="278" y="2550"/>
                    <a:pt x="351" y="2478"/>
                    <a:pt x="351" y="2375"/>
                  </a:cubicBezTo>
                  <a:cubicBezTo>
                    <a:pt x="371" y="1553"/>
                    <a:pt x="833" y="751"/>
                    <a:pt x="1553" y="329"/>
                  </a:cubicBezTo>
                  <a:cubicBezTo>
                    <a:pt x="1635" y="278"/>
                    <a:pt x="1667" y="175"/>
                    <a:pt x="1615" y="92"/>
                  </a:cubicBezTo>
                  <a:cubicBezTo>
                    <a:pt x="1580" y="30"/>
                    <a:pt x="1522" y="1"/>
                    <a:pt x="1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2"/>
            <p:cNvSpPr/>
            <p:nvPr/>
          </p:nvSpPr>
          <p:spPr>
            <a:xfrm>
              <a:off x="3351967" y="4092824"/>
              <a:ext cx="37772" cy="21894"/>
            </a:xfrm>
            <a:custGeom>
              <a:rect b="b" l="l" r="r" t="t"/>
              <a:pathLst>
                <a:path extrusionOk="0" h="495" w="854">
                  <a:moveTo>
                    <a:pt x="684" y="0"/>
                  </a:moveTo>
                  <a:cubicBezTo>
                    <a:pt x="679" y="0"/>
                    <a:pt x="674" y="0"/>
                    <a:pt x="668" y="1"/>
                  </a:cubicBezTo>
                  <a:cubicBezTo>
                    <a:pt x="462" y="11"/>
                    <a:pt x="277" y="73"/>
                    <a:pt x="103" y="175"/>
                  </a:cubicBezTo>
                  <a:cubicBezTo>
                    <a:pt x="21" y="227"/>
                    <a:pt x="0" y="330"/>
                    <a:pt x="51" y="412"/>
                  </a:cubicBezTo>
                  <a:cubicBezTo>
                    <a:pt x="82" y="463"/>
                    <a:pt x="133" y="495"/>
                    <a:pt x="195" y="495"/>
                  </a:cubicBezTo>
                  <a:cubicBezTo>
                    <a:pt x="226" y="495"/>
                    <a:pt x="257" y="484"/>
                    <a:pt x="288" y="474"/>
                  </a:cubicBezTo>
                  <a:cubicBezTo>
                    <a:pt x="411" y="402"/>
                    <a:pt x="545" y="361"/>
                    <a:pt x="679" y="351"/>
                  </a:cubicBezTo>
                  <a:cubicBezTo>
                    <a:pt x="771" y="351"/>
                    <a:pt x="853" y="268"/>
                    <a:pt x="843" y="175"/>
                  </a:cubicBezTo>
                  <a:cubicBezTo>
                    <a:pt x="843" y="79"/>
                    <a:pt x="770" y="0"/>
                    <a:pt x="6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2"/>
            <p:cNvSpPr/>
            <p:nvPr/>
          </p:nvSpPr>
          <p:spPr>
            <a:xfrm>
              <a:off x="3782634" y="3242901"/>
              <a:ext cx="603120" cy="261001"/>
            </a:xfrm>
            <a:custGeom>
              <a:rect b="b" l="l" r="r" t="t"/>
              <a:pathLst>
                <a:path extrusionOk="0" h="5901" w="13636">
                  <a:moveTo>
                    <a:pt x="11537" y="528"/>
                  </a:moveTo>
                  <a:cubicBezTo>
                    <a:pt x="11994" y="528"/>
                    <a:pt x="12466" y="540"/>
                    <a:pt x="12956" y="564"/>
                  </a:cubicBezTo>
                  <a:cubicBezTo>
                    <a:pt x="12371" y="1788"/>
                    <a:pt x="11249" y="2868"/>
                    <a:pt x="9625" y="3782"/>
                  </a:cubicBezTo>
                  <a:cubicBezTo>
                    <a:pt x="7598" y="4917"/>
                    <a:pt x="4509" y="5376"/>
                    <a:pt x="1879" y="5376"/>
                  </a:cubicBezTo>
                  <a:cubicBezTo>
                    <a:pt x="1480" y="5376"/>
                    <a:pt x="1092" y="5366"/>
                    <a:pt x="720" y="5345"/>
                  </a:cubicBezTo>
                  <a:cubicBezTo>
                    <a:pt x="1841" y="3536"/>
                    <a:pt x="3723" y="2117"/>
                    <a:pt x="6078" y="1325"/>
                  </a:cubicBezTo>
                  <a:cubicBezTo>
                    <a:pt x="7674" y="785"/>
                    <a:pt x="9437" y="528"/>
                    <a:pt x="11537" y="528"/>
                  </a:cubicBezTo>
                  <a:close/>
                  <a:moveTo>
                    <a:pt x="11535" y="1"/>
                  </a:moveTo>
                  <a:cubicBezTo>
                    <a:pt x="9375" y="1"/>
                    <a:pt x="7553" y="271"/>
                    <a:pt x="5903" y="821"/>
                  </a:cubicBezTo>
                  <a:cubicBezTo>
                    <a:pt x="3270" y="1705"/>
                    <a:pt x="1193" y="3350"/>
                    <a:pt x="52" y="5448"/>
                  </a:cubicBezTo>
                  <a:cubicBezTo>
                    <a:pt x="0" y="5530"/>
                    <a:pt x="0" y="5623"/>
                    <a:pt x="52" y="5706"/>
                  </a:cubicBezTo>
                  <a:cubicBezTo>
                    <a:pt x="93" y="5788"/>
                    <a:pt x="165" y="5839"/>
                    <a:pt x="258" y="5839"/>
                  </a:cubicBezTo>
                  <a:cubicBezTo>
                    <a:pt x="772" y="5880"/>
                    <a:pt x="1316" y="5901"/>
                    <a:pt x="1882" y="5901"/>
                  </a:cubicBezTo>
                  <a:cubicBezTo>
                    <a:pt x="4586" y="5901"/>
                    <a:pt x="7774" y="5418"/>
                    <a:pt x="9882" y="4235"/>
                  </a:cubicBezTo>
                  <a:cubicBezTo>
                    <a:pt x="11764" y="3186"/>
                    <a:pt x="13018" y="1901"/>
                    <a:pt x="13605" y="420"/>
                  </a:cubicBezTo>
                  <a:cubicBezTo>
                    <a:pt x="13635" y="338"/>
                    <a:pt x="13625" y="245"/>
                    <a:pt x="13573" y="183"/>
                  </a:cubicBezTo>
                  <a:cubicBezTo>
                    <a:pt x="13532" y="112"/>
                    <a:pt x="13450" y="60"/>
                    <a:pt x="13368" y="60"/>
                  </a:cubicBezTo>
                  <a:cubicBezTo>
                    <a:pt x="12730" y="21"/>
                    <a:pt x="12120" y="1"/>
                    <a:pt x="115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2"/>
            <p:cNvSpPr/>
            <p:nvPr/>
          </p:nvSpPr>
          <p:spPr>
            <a:xfrm>
              <a:off x="3798999" y="3249359"/>
              <a:ext cx="583084" cy="239992"/>
            </a:xfrm>
            <a:custGeom>
              <a:rect b="b" l="l" r="r" t="t"/>
              <a:pathLst>
                <a:path extrusionOk="0" h="5426" w="13183">
                  <a:moveTo>
                    <a:pt x="12989" y="1"/>
                  </a:moveTo>
                  <a:cubicBezTo>
                    <a:pt x="12965" y="1"/>
                    <a:pt x="12940" y="6"/>
                    <a:pt x="12915" y="17"/>
                  </a:cubicBezTo>
                  <a:cubicBezTo>
                    <a:pt x="10335" y="1118"/>
                    <a:pt x="7517" y="2290"/>
                    <a:pt x="4433" y="3400"/>
                  </a:cubicBezTo>
                  <a:cubicBezTo>
                    <a:pt x="4206" y="3483"/>
                    <a:pt x="3990" y="3565"/>
                    <a:pt x="3764" y="3636"/>
                  </a:cubicBezTo>
                  <a:cubicBezTo>
                    <a:pt x="2551" y="4068"/>
                    <a:pt x="1307" y="4521"/>
                    <a:pt x="124" y="5087"/>
                  </a:cubicBezTo>
                  <a:cubicBezTo>
                    <a:pt x="42" y="5128"/>
                    <a:pt x="0" y="5240"/>
                    <a:pt x="42" y="5323"/>
                  </a:cubicBezTo>
                  <a:cubicBezTo>
                    <a:pt x="73" y="5384"/>
                    <a:pt x="144" y="5426"/>
                    <a:pt x="206" y="5426"/>
                  </a:cubicBezTo>
                  <a:cubicBezTo>
                    <a:pt x="227" y="5426"/>
                    <a:pt x="258" y="5416"/>
                    <a:pt x="279" y="5405"/>
                  </a:cubicBezTo>
                  <a:cubicBezTo>
                    <a:pt x="1440" y="4840"/>
                    <a:pt x="2685" y="4397"/>
                    <a:pt x="3877" y="3965"/>
                  </a:cubicBezTo>
                  <a:cubicBezTo>
                    <a:pt x="4104" y="3894"/>
                    <a:pt x="4330" y="3812"/>
                    <a:pt x="4545" y="3729"/>
                  </a:cubicBezTo>
                  <a:cubicBezTo>
                    <a:pt x="7651" y="2619"/>
                    <a:pt x="10468" y="1436"/>
                    <a:pt x="13050" y="336"/>
                  </a:cubicBezTo>
                  <a:cubicBezTo>
                    <a:pt x="13142" y="295"/>
                    <a:pt x="13183" y="192"/>
                    <a:pt x="13142" y="110"/>
                  </a:cubicBezTo>
                  <a:cubicBezTo>
                    <a:pt x="13119" y="41"/>
                    <a:pt x="13057" y="1"/>
                    <a:pt x="129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2"/>
            <p:cNvSpPr/>
            <p:nvPr/>
          </p:nvSpPr>
          <p:spPr>
            <a:xfrm>
              <a:off x="3801741" y="3257851"/>
              <a:ext cx="569373" cy="235215"/>
            </a:xfrm>
            <a:custGeom>
              <a:rect b="b" l="l" r="r" t="t"/>
              <a:pathLst>
                <a:path extrusionOk="0" h="5318" w="12873">
                  <a:moveTo>
                    <a:pt x="12784" y="1"/>
                  </a:moveTo>
                  <a:cubicBezTo>
                    <a:pt x="12765" y="1"/>
                    <a:pt x="12745" y="10"/>
                    <a:pt x="12730" y="31"/>
                  </a:cubicBezTo>
                  <a:cubicBezTo>
                    <a:pt x="12309" y="740"/>
                    <a:pt x="11702" y="1367"/>
                    <a:pt x="11085" y="1902"/>
                  </a:cubicBezTo>
                  <a:cubicBezTo>
                    <a:pt x="10447" y="2447"/>
                    <a:pt x="9738" y="2889"/>
                    <a:pt x="8998" y="3259"/>
                  </a:cubicBezTo>
                  <a:cubicBezTo>
                    <a:pt x="7280" y="4113"/>
                    <a:pt x="5358" y="4473"/>
                    <a:pt x="3455" y="4648"/>
                  </a:cubicBezTo>
                  <a:cubicBezTo>
                    <a:pt x="2911" y="4699"/>
                    <a:pt x="2345" y="4730"/>
                    <a:pt x="1789" y="4761"/>
                  </a:cubicBezTo>
                  <a:cubicBezTo>
                    <a:pt x="1501" y="4771"/>
                    <a:pt x="1214" y="4781"/>
                    <a:pt x="926" y="4802"/>
                  </a:cubicBezTo>
                  <a:cubicBezTo>
                    <a:pt x="782" y="4812"/>
                    <a:pt x="648" y="4822"/>
                    <a:pt x="514" y="4854"/>
                  </a:cubicBezTo>
                  <a:cubicBezTo>
                    <a:pt x="350" y="4874"/>
                    <a:pt x="247" y="4966"/>
                    <a:pt x="103" y="5039"/>
                  </a:cubicBezTo>
                  <a:cubicBezTo>
                    <a:pt x="0" y="5100"/>
                    <a:pt x="41" y="5254"/>
                    <a:pt x="155" y="5265"/>
                  </a:cubicBezTo>
                  <a:cubicBezTo>
                    <a:pt x="267" y="5274"/>
                    <a:pt x="370" y="5317"/>
                    <a:pt x="488" y="5317"/>
                  </a:cubicBezTo>
                  <a:cubicBezTo>
                    <a:pt x="500" y="5317"/>
                    <a:pt x="513" y="5317"/>
                    <a:pt x="525" y="5316"/>
                  </a:cubicBezTo>
                  <a:lnTo>
                    <a:pt x="926" y="5285"/>
                  </a:lnTo>
                  <a:cubicBezTo>
                    <a:pt x="1193" y="5265"/>
                    <a:pt x="1450" y="5254"/>
                    <a:pt x="1707" y="5244"/>
                  </a:cubicBezTo>
                  <a:cubicBezTo>
                    <a:pt x="2221" y="5224"/>
                    <a:pt x="2735" y="5183"/>
                    <a:pt x="3249" y="5141"/>
                  </a:cubicBezTo>
                  <a:cubicBezTo>
                    <a:pt x="4268" y="5059"/>
                    <a:pt x="5296" y="4925"/>
                    <a:pt x="6293" y="4689"/>
                  </a:cubicBezTo>
                  <a:cubicBezTo>
                    <a:pt x="8041" y="4288"/>
                    <a:pt x="9748" y="3568"/>
                    <a:pt x="11116" y="2375"/>
                  </a:cubicBezTo>
                  <a:cubicBezTo>
                    <a:pt x="11476" y="2057"/>
                    <a:pt x="11805" y="1717"/>
                    <a:pt x="12093" y="1347"/>
                  </a:cubicBezTo>
                  <a:cubicBezTo>
                    <a:pt x="12401" y="967"/>
                    <a:pt x="12627" y="545"/>
                    <a:pt x="12844" y="103"/>
                  </a:cubicBezTo>
                  <a:cubicBezTo>
                    <a:pt x="12873" y="52"/>
                    <a:pt x="12830" y="1"/>
                    <a:pt x="12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3" name="Google Shape;1783;p42"/>
          <p:cNvGrpSpPr/>
          <p:nvPr/>
        </p:nvGrpSpPr>
        <p:grpSpPr>
          <a:xfrm rot="-667143">
            <a:off x="660614" y="919397"/>
            <a:ext cx="1958865" cy="1489564"/>
            <a:chOff x="2228574" y="607550"/>
            <a:chExt cx="4686892" cy="3564015"/>
          </a:xfrm>
        </p:grpSpPr>
        <p:sp>
          <p:nvSpPr>
            <p:cNvPr id="1784" name="Google Shape;1784;p42"/>
            <p:cNvSpPr/>
            <p:nvPr/>
          </p:nvSpPr>
          <p:spPr>
            <a:xfrm>
              <a:off x="2260053" y="636734"/>
              <a:ext cx="4627212" cy="3293175"/>
            </a:xfrm>
            <a:custGeom>
              <a:rect b="b" l="l" r="r" t="t"/>
              <a:pathLst>
                <a:path extrusionOk="0" h="30129" w="42334">
                  <a:moveTo>
                    <a:pt x="21162" y="1"/>
                  </a:moveTo>
                  <a:cubicBezTo>
                    <a:pt x="9471" y="1"/>
                    <a:pt x="1" y="6664"/>
                    <a:pt x="1" y="14880"/>
                  </a:cubicBezTo>
                  <a:cubicBezTo>
                    <a:pt x="1" y="23095"/>
                    <a:pt x="9471" y="29759"/>
                    <a:pt x="21162" y="29759"/>
                  </a:cubicBezTo>
                  <a:cubicBezTo>
                    <a:pt x="26407" y="29759"/>
                    <a:pt x="31208" y="28412"/>
                    <a:pt x="34910" y="26191"/>
                  </a:cubicBezTo>
                  <a:lnTo>
                    <a:pt x="41121" y="30129"/>
                  </a:lnTo>
                  <a:lnTo>
                    <a:pt x="38972" y="22931"/>
                  </a:lnTo>
                  <a:cubicBezTo>
                    <a:pt x="41100" y="20607"/>
                    <a:pt x="42334" y="17841"/>
                    <a:pt x="42334" y="14880"/>
                  </a:cubicBezTo>
                  <a:cubicBezTo>
                    <a:pt x="42334" y="6664"/>
                    <a:pt x="32853" y="1"/>
                    <a:pt x="2116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2"/>
            <p:cNvSpPr/>
            <p:nvPr/>
          </p:nvSpPr>
          <p:spPr>
            <a:xfrm>
              <a:off x="2230870" y="607550"/>
              <a:ext cx="4684596" cy="3351652"/>
            </a:xfrm>
            <a:custGeom>
              <a:rect b="b" l="l" r="r" t="t"/>
              <a:pathLst>
                <a:path extrusionOk="0" h="30664" w="42859">
                  <a:moveTo>
                    <a:pt x="21429" y="525"/>
                  </a:moveTo>
                  <a:cubicBezTo>
                    <a:pt x="32956" y="525"/>
                    <a:pt x="42334" y="7085"/>
                    <a:pt x="42334" y="15147"/>
                  </a:cubicBezTo>
                  <a:cubicBezTo>
                    <a:pt x="42334" y="17944"/>
                    <a:pt x="41193" y="20668"/>
                    <a:pt x="39043" y="23013"/>
                  </a:cubicBezTo>
                  <a:cubicBezTo>
                    <a:pt x="38981" y="23085"/>
                    <a:pt x="38961" y="23177"/>
                    <a:pt x="38981" y="23270"/>
                  </a:cubicBezTo>
                  <a:lnTo>
                    <a:pt x="40925" y="29799"/>
                  </a:lnTo>
                  <a:lnTo>
                    <a:pt x="35321" y="26242"/>
                  </a:lnTo>
                  <a:cubicBezTo>
                    <a:pt x="35280" y="26211"/>
                    <a:pt x="35229" y="26200"/>
                    <a:pt x="35177" y="26200"/>
                  </a:cubicBezTo>
                  <a:cubicBezTo>
                    <a:pt x="35126" y="26200"/>
                    <a:pt x="35085" y="26211"/>
                    <a:pt x="35044" y="26232"/>
                  </a:cubicBezTo>
                  <a:cubicBezTo>
                    <a:pt x="31260" y="28504"/>
                    <a:pt x="26427" y="29758"/>
                    <a:pt x="21429" y="29758"/>
                  </a:cubicBezTo>
                  <a:cubicBezTo>
                    <a:pt x="9902" y="29758"/>
                    <a:pt x="524" y="23209"/>
                    <a:pt x="524" y="15147"/>
                  </a:cubicBezTo>
                  <a:cubicBezTo>
                    <a:pt x="524" y="7085"/>
                    <a:pt x="9902" y="525"/>
                    <a:pt x="21429" y="525"/>
                  </a:cubicBezTo>
                  <a:close/>
                  <a:moveTo>
                    <a:pt x="21429" y="0"/>
                  </a:moveTo>
                  <a:cubicBezTo>
                    <a:pt x="9614" y="0"/>
                    <a:pt x="0" y="6797"/>
                    <a:pt x="0" y="15147"/>
                  </a:cubicBezTo>
                  <a:cubicBezTo>
                    <a:pt x="0" y="23497"/>
                    <a:pt x="9614" y="30293"/>
                    <a:pt x="21429" y="30293"/>
                  </a:cubicBezTo>
                  <a:cubicBezTo>
                    <a:pt x="26457" y="30293"/>
                    <a:pt x="31331" y="29038"/>
                    <a:pt x="35177" y="26766"/>
                  </a:cubicBezTo>
                  <a:lnTo>
                    <a:pt x="41244" y="30622"/>
                  </a:lnTo>
                  <a:cubicBezTo>
                    <a:pt x="41285" y="30653"/>
                    <a:pt x="41337" y="30663"/>
                    <a:pt x="41388" y="30663"/>
                  </a:cubicBezTo>
                  <a:cubicBezTo>
                    <a:pt x="41439" y="30663"/>
                    <a:pt x="41501" y="30643"/>
                    <a:pt x="41542" y="30612"/>
                  </a:cubicBezTo>
                  <a:cubicBezTo>
                    <a:pt x="41634" y="30540"/>
                    <a:pt x="41666" y="30427"/>
                    <a:pt x="41634" y="30324"/>
                  </a:cubicBezTo>
                  <a:lnTo>
                    <a:pt x="39537" y="23260"/>
                  </a:lnTo>
                  <a:cubicBezTo>
                    <a:pt x="41707" y="20833"/>
                    <a:pt x="42858" y="18036"/>
                    <a:pt x="42858" y="15147"/>
                  </a:cubicBezTo>
                  <a:cubicBezTo>
                    <a:pt x="42858" y="6797"/>
                    <a:pt x="33244" y="0"/>
                    <a:pt x="214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2"/>
            <p:cNvSpPr/>
            <p:nvPr/>
          </p:nvSpPr>
          <p:spPr>
            <a:xfrm>
              <a:off x="2228574" y="2233741"/>
              <a:ext cx="4554307" cy="1937824"/>
            </a:xfrm>
            <a:custGeom>
              <a:rect b="b" l="l" r="r" t="t"/>
              <a:pathLst>
                <a:path extrusionOk="0" h="17729" w="41667">
                  <a:moveTo>
                    <a:pt x="289" y="1"/>
                  </a:moveTo>
                  <a:cubicBezTo>
                    <a:pt x="153" y="1"/>
                    <a:pt x="31" y="101"/>
                    <a:pt x="21" y="248"/>
                  </a:cubicBezTo>
                  <a:cubicBezTo>
                    <a:pt x="1" y="475"/>
                    <a:pt x="11" y="1101"/>
                    <a:pt x="21" y="1791"/>
                  </a:cubicBezTo>
                  <a:lnTo>
                    <a:pt x="21" y="2212"/>
                  </a:lnTo>
                  <a:cubicBezTo>
                    <a:pt x="21" y="10562"/>
                    <a:pt x="9635" y="17348"/>
                    <a:pt x="21450" y="17348"/>
                  </a:cubicBezTo>
                  <a:cubicBezTo>
                    <a:pt x="26478" y="17348"/>
                    <a:pt x="31352" y="16104"/>
                    <a:pt x="35198" y="13831"/>
                  </a:cubicBezTo>
                  <a:lnTo>
                    <a:pt x="41265" y="17688"/>
                  </a:lnTo>
                  <a:cubicBezTo>
                    <a:pt x="41306" y="17718"/>
                    <a:pt x="41358" y="17729"/>
                    <a:pt x="41409" y="17729"/>
                  </a:cubicBezTo>
                  <a:cubicBezTo>
                    <a:pt x="41450" y="17729"/>
                    <a:pt x="41491" y="17718"/>
                    <a:pt x="41532" y="17698"/>
                  </a:cubicBezTo>
                  <a:cubicBezTo>
                    <a:pt x="41614" y="17647"/>
                    <a:pt x="41666" y="17564"/>
                    <a:pt x="41666" y="17462"/>
                  </a:cubicBezTo>
                  <a:lnTo>
                    <a:pt x="41666" y="15518"/>
                  </a:lnTo>
                  <a:cubicBezTo>
                    <a:pt x="41666" y="15374"/>
                    <a:pt x="41553" y="15261"/>
                    <a:pt x="41409" y="15261"/>
                  </a:cubicBezTo>
                  <a:cubicBezTo>
                    <a:pt x="41255" y="15261"/>
                    <a:pt x="41141" y="15374"/>
                    <a:pt x="41141" y="15518"/>
                  </a:cubicBezTo>
                  <a:lnTo>
                    <a:pt x="41141" y="16989"/>
                  </a:lnTo>
                  <a:lnTo>
                    <a:pt x="35342" y="13297"/>
                  </a:lnTo>
                  <a:cubicBezTo>
                    <a:pt x="35296" y="13271"/>
                    <a:pt x="35247" y="13258"/>
                    <a:pt x="35200" y="13258"/>
                  </a:cubicBezTo>
                  <a:cubicBezTo>
                    <a:pt x="35152" y="13258"/>
                    <a:pt x="35106" y="13271"/>
                    <a:pt x="35065" y="13297"/>
                  </a:cubicBezTo>
                  <a:cubicBezTo>
                    <a:pt x="31281" y="15570"/>
                    <a:pt x="26448" y="16824"/>
                    <a:pt x="21450" y="16824"/>
                  </a:cubicBezTo>
                  <a:cubicBezTo>
                    <a:pt x="9923" y="16824"/>
                    <a:pt x="545" y="10264"/>
                    <a:pt x="545" y="2212"/>
                  </a:cubicBezTo>
                  <a:lnTo>
                    <a:pt x="545" y="1780"/>
                  </a:lnTo>
                  <a:cubicBezTo>
                    <a:pt x="536" y="1307"/>
                    <a:pt x="525" y="516"/>
                    <a:pt x="545" y="290"/>
                  </a:cubicBezTo>
                  <a:cubicBezTo>
                    <a:pt x="566" y="146"/>
                    <a:pt x="453" y="22"/>
                    <a:pt x="309" y="2"/>
                  </a:cubicBezTo>
                  <a:cubicBezTo>
                    <a:pt x="303" y="1"/>
                    <a:pt x="296" y="1"/>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2"/>
            <p:cNvSpPr/>
            <p:nvPr/>
          </p:nvSpPr>
          <p:spPr>
            <a:xfrm>
              <a:off x="2266393" y="2619904"/>
              <a:ext cx="4474844" cy="1488154"/>
            </a:xfrm>
            <a:custGeom>
              <a:rect b="b" l="l" r="r" t="t"/>
              <a:pathLst>
                <a:path extrusionOk="0" h="13615" w="40940">
                  <a:moveTo>
                    <a:pt x="150" y="1"/>
                  </a:moveTo>
                  <a:cubicBezTo>
                    <a:pt x="73" y="1"/>
                    <a:pt x="1" y="58"/>
                    <a:pt x="14" y="160"/>
                  </a:cubicBezTo>
                  <a:cubicBezTo>
                    <a:pt x="35" y="541"/>
                    <a:pt x="199" y="900"/>
                    <a:pt x="334" y="1240"/>
                  </a:cubicBezTo>
                  <a:cubicBezTo>
                    <a:pt x="487" y="1599"/>
                    <a:pt x="642" y="1969"/>
                    <a:pt x="796" y="2330"/>
                  </a:cubicBezTo>
                  <a:cubicBezTo>
                    <a:pt x="1094" y="3029"/>
                    <a:pt x="1403" y="3728"/>
                    <a:pt x="1783" y="4376"/>
                  </a:cubicBezTo>
                  <a:cubicBezTo>
                    <a:pt x="2071" y="4869"/>
                    <a:pt x="2400" y="5312"/>
                    <a:pt x="2760" y="5723"/>
                  </a:cubicBezTo>
                  <a:cubicBezTo>
                    <a:pt x="2760" y="5764"/>
                    <a:pt x="2770" y="5815"/>
                    <a:pt x="2801" y="5856"/>
                  </a:cubicBezTo>
                  <a:cubicBezTo>
                    <a:pt x="3367" y="6957"/>
                    <a:pt x="4251" y="7780"/>
                    <a:pt x="5166" y="8499"/>
                  </a:cubicBezTo>
                  <a:cubicBezTo>
                    <a:pt x="6133" y="9260"/>
                    <a:pt x="7151" y="9928"/>
                    <a:pt x="8220" y="10494"/>
                  </a:cubicBezTo>
                  <a:cubicBezTo>
                    <a:pt x="10420" y="11656"/>
                    <a:pt x="12776" y="12407"/>
                    <a:pt x="15171" y="12900"/>
                  </a:cubicBezTo>
                  <a:cubicBezTo>
                    <a:pt x="15860" y="13044"/>
                    <a:pt x="16569" y="13168"/>
                    <a:pt x="17269" y="13271"/>
                  </a:cubicBezTo>
                  <a:cubicBezTo>
                    <a:pt x="17999" y="13383"/>
                    <a:pt x="18729" y="13507"/>
                    <a:pt x="19459" y="13558"/>
                  </a:cubicBezTo>
                  <a:cubicBezTo>
                    <a:pt x="19592" y="13558"/>
                    <a:pt x="19675" y="13465"/>
                    <a:pt x="19716" y="13353"/>
                  </a:cubicBezTo>
                  <a:cubicBezTo>
                    <a:pt x="19877" y="13382"/>
                    <a:pt x="20043" y="13391"/>
                    <a:pt x="20210" y="13391"/>
                  </a:cubicBezTo>
                  <a:cubicBezTo>
                    <a:pt x="20447" y="13391"/>
                    <a:pt x="20685" y="13373"/>
                    <a:pt x="20909" y="13373"/>
                  </a:cubicBezTo>
                  <a:cubicBezTo>
                    <a:pt x="21084" y="13377"/>
                    <a:pt x="21260" y="13378"/>
                    <a:pt x="21436" y="13378"/>
                  </a:cubicBezTo>
                  <a:cubicBezTo>
                    <a:pt x="21790" y="13378"/>
                    <a:pt x="22146" y="13373"/>
                    <a:pt x="22503" y="13373"/>
                  </a:cubicBezTo>
                  <a:cubicBezTo>
                    <a:pt x="23552" y="13363"/>
                    <a:pt x="24610" y="13312"/>
                    <a:pt x="25659" y="13168"/>
                  </a:cubicBezTo>
                  <a:cubicBezTo>
                    <a:pt x="27716" y="12880"/>
                    <a:pt x="29721" y="12314"/>
                    <a:pt x="31675" y="11553"/>
                  </a:cubicBezTo>
                  <a:cubicBezTo>
                    <a:pt x="32765" y="11132"/>
                    <a:pt x="33834" y="10659"/>
                    <a:pt x="34893" y="10145"/>
                  </a:cubicBezTo>
                  <a:cubicBezTo>
                    <a:pt x="34965" y="10145"/>
                    <a:pt x="35037" y="10124"/>
                    <a:pt x="35099" y="10093"/>
                  </a:cubicBezTo>
                  <a:cubicBezTo>
                    <a:pt x="35274" y="10227"/>
                    <a:pt x="35469" y="10350"/>
                    <a:pt x="35654" y="10463"/>
                  </a:cubicBezTo>
                  <a:cubicBezTo>
                    <a:pt x="35891" y="10627"/>
                    <a:pt x="36127" y="10792"/>
                    <a:pt x="36374" y="10947"/>
                  </a:cubicBezTo>
                  <a:cubicBezTo>
                    <a:pt x="36867" y="11276"/>
                    <a:pt x="37361" y="11584"/>
                    <a:pt x="37886" y="11872"/>
                  </a:cubicBezTo>
                  <a:cubicBezTo>
                    <a:pt x="38759" y="12355"/>
                    <a:pt x="39757" y="12684"/>
                    <a:pt x="40425" y="13517"/>
                  </a:cubicBezTo>
                  <a:cubicBezTo>
                    <a:pt x="40480" y="13585"/>
                    <a:pt x="40548" y="13614"/>
                    <a:pt x="40616" y="13614"/>
                  </a:cubicBezTo>
                  <a:cubicBezTo>
                    <a:pt x="40764" y="13614"/>
                    <a:pt x="40909" y="13475"/>
                    <a:pt x="40909" y="13291"/>
                  </a:cubicBezTo>
                  <a:lnTo>
                    <a:pt x="40939" y="12149"/>
                  </a:lnTo>
                  <a:cubicBezTo>
                    <a:pt x="40939" y="12046"/>
                    <a:pt x="40888" y="11923"/>
                    <a:pt x="40795" y="11872"/>
                  </a:cubicBezTo>
                  <a:cubicBezTo>
                    <a:pt x="38873" y="10915"/>
                    <a:pt x="37022" y="9754"/>
                    <a:pt x="35284" y="8406"/>
                  </a:cubicBezTo>
                  <a:lnTo>
                    <a:pt x="35222" y="8376"/>
                  </a:lnTo>
                  <a:cubicBezTo>
                    <a:pt x="35214" y="8220"/>
                    <a:pt x="35056" y="8091"/>
                    <a:pt x="34904" y="8091"/>
                  </a:cubicBezTo>
                  <a:cubicBezTo>
                    <a:pt x="34865" y="8091"/>
                    <a:pt x="34826" y="8100"/>
                    <a:pt x="34790" y="8119"/>
                  </a:cubicBezTo>
                  <a:cubicBezTo>
                    <a:pt x="34605" y="8232"/>
                    <a:pt x="34441" y="8386"/>
                    <a:pt x="34266" y="8520"/>
                  </a:cubicBezTo>
                  <a:cubicBezTo>
                    <a:pt x="34070" y="8653"/>
                    <a:pt x="33885" y="8787"/>
                    <a:pt x="33680" y="8900"/>
                  </a:cubicBezTo>
                  <a:cubicBezTo>
                    <a:pt x="33309" y="9126"/>
                    <a:pt x="32909" y="9301"/>
                    <a:pt x="32507" y="9455"/>
                  </a:cubicBezTo>
                  <a:cubicBezTo>
                    <a:pt x="31654" y="9784"/>
                    <a:pt x="30770" y="10021"/>
                    <a:pt x="29886" y="10257"/>
                  </a:cubicBezTo>
                  <a:cubicBezTo>
                    <a:pt x="27912" y="10813"/>
                    <a:pt x="25937" y="11440"/>
                    <a:pt x="23901" y="11656"/>
                  </a:cubicBezTo>
                  <a:cubicBezTo>
                    <a:pt x="23325" y="11717"/>
                    <a:pt x="22760" y="11759"/>
                    <a:pt x="22194" y="11779"/>
                  </a:cubicBezTo>
                  <a:cubicBezTo>
                    <a:pt x="21896" y="11790"/>
                    <a:pt x="21608" y="11790"/>
                    <a:pt x="21310" y="11800"/>
                  </a:cubicBezTo>
                  <a:cubicBezTo>
                    <a:pt x="21176" y="11800"/>
                    <a:pt x="21053" y="11800"/>
                    <a:pt x="20919" y="11810"/>
                  </a:cubicBezTo>
                  <a:cubicBezTo>
                    <a:pt x="20817" y="11820"/>
                    <a:pt x="20724" y="11841"/>
                    <a:pt x="20631" y="11872"/>
                  </a:cubicBezTo>
                  <a:lnTo>
                    <a:pt x="19922" y="11779"/>
                  </a:lnTo>
                  <a:cubicBezTo>
                    <a:pt x="19788" y="11769"/>
                    <a:pt x="19665" y="11759"/>
                    <a:pt x="19531" y="11759"/>
                  </a:cubicBezTo>
                  <a:cubicBezTo>
                    <a:pt x="19469" y="11759"/>
                    <a:pt x="19407" y="11769"/>
                    <a:pt x="19346" y="11779"/>
                  </a:cubicBezTo>
                  <a:cubicBezTo>
                    <a:pt x="19110" y="11728"/>
                    <a:pt x="18873" y="11656"/>
                    <a:pt x="18637" y="11605"/>
                  </a:cubicBezTo>
                  <a:cubicBezTo>
                    <a:pt x="18276" y="11522"/>
                    <a:pt x="17906" y="11502"/>
                    <a:pt x="17547" y="11471"/>
                  </a:cubicBezTo>
                  <a:cubicBezTo>
                    <a:pt x="16837" y="11399"/>
                    <a:pt x="16138" y="11306"/>
                    <a:pt x="15428" y="11193"/>
                  </a:cubicBezTo>
                  <a:cubicBezTo>
                    <a:pt x="14133" y="10977"/>
                    <a:pt x="12847" y="10689"/>
                    <a:pt x="11603" y="10237"/>
                  </a:cubicBezTo>
                  <a:cubicBezTo>
                    <a:pt x="9300" y="9404"/>
                    <a:pt x="7120" y="8098"/>
                    <a:pt x="5187" y="6473"/>
                  </a:cubicBezTo>
                  <a:cubicBezTo>
                    <a:pt x="4652" y="6021"/>
                    <a:pt x="4118" y="5548"/>
                    <a:pt x="3593" y="5044"/>
                  </a:cubicBezTo>
                  <a:cubicBezTo>
                    <a:pt x="3099" y="4571"/>
                    <a:pt x="2606" y="4067"/>
                    <a:pt x="2091" y="3615"/>
                  </a:cubicBezTo>
                  <a:cubicBezTo>
                    <a:pt x="1865" y="3173"/>
                    <a:pt x="1660" y="2721"/>
                    <a:pt x="1454" y="2268"/>
                  </a:cubicBezTo>
                  <a:cubicBezTo>
                    <a:pt x="1269" y="1887"/>
                    <a:pt x="1084" y="1507"/>
                    <a:pt x="909" y="1116"/>
                  </a:cubicBezTo>
                  <a:cubicBezTo>
                    <a:pt x="724" y="746"/>
                    <a:pt x="549" y="324"/>
                    <a:pt x="261" y="47"/>
                  </a:cubicBezTo>
                  <a:cubicBezTo>
                    <a:pt x="230" y="16"/>
                    <a:pt x="189"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8" name="Google Shape;1788;p42"/>
          <p:cNvSpPr txBox="1"/>
          <p:nvPr>
            <p:ph type="title"/>
          </p:nvPr>
        </p:nvSpPr>
        <p:spPr>
          <a:xfrm rot="-666371">
            <a:off x="871099" y="1159960"/>
            <a:ext cx="1538717" cy="100925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1789" name="Google Shape;1789;p42"/>
          <p:cNvSpPr/>
          <p:nvPr/>
        </p:nvSpPr>
        <p:spPr>
          <a:xfrm rot="-666972">
            <a:off x="1211906" y="1211538"/>
            <a:ext cx="692287" cy="66189"/>
          </a:xfrm>
          <a:custGeom>
            <a:rect b="b" l="l" r="r" t="t"/>
            <a:pathLst>
              <a:path extrusionOk="0" h="1697" w="17749">
                <a:moveTo>
                  <a:pt x="1" y="1"/>
                </a:moveTo>
                <a:lnTo>
                  <a:pt x="1" y="1697"/>
                </a:lnTo>
                <a:lnTo>
                  <a:pt x="17748" y="1697"/>
                </a:lnTo>
                <a:lnTo>
                  <a:pt x="1774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2"/>
          <p:cNvSpPr/>
          <p:nvPr/>
        </p:nvSpPr>
        <p:spPr>
          <a:xfrm rot="-666972">
            <a:off x="1471687" y="2050667"/>
            <a:ext cx="502570" cy="66619"/>
          </a:xfrm>
          <a:custGeom>
            <a:rect b="b" l="l" r="r" t="t"/>
            <a:pathLst>
              <a:path extrusionOk="0" h="1708" w="12885">
                <a:moveTo>
                  <a:pt x="1" y="0"/>
                </a:moveTo>
                <a:lnTo>
                  <a:pt x="1" y="1707"/>
                </a:lnTo>
                <a:lnTo>
                  <a:pt x="12884" y="1707"/>
                </a:lnTo>
                <a:lnTo>
                  <a:pt x="12884"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43"/>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Agile methodology</a:t>
            </a:r>
            <a:endParaRPr sz="3200"/>
          </a:p>
        </p:txBody>
      </p:sp>
      <p:sp>
        <p:nvSpPr>
          <p:cNvPr id="1796" name="Google Shape;1796;p43"/>
          <p:cNvSpPr txBox="1"/>
          <p:nvPr>
            <p:ph idx="1" type="subTitle"/>
          </p:nvPr>
        </p:nvSpPr>
        <p:spPr>
          <a:xfrm>
            <a:off x="769923" y="840031"/>
            <a:ext cx="7493745" cy="4126245"/>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Agile Software Development is a general term that refers to all software development techniques and methods that follow the Agile philosophy.</a:t>
            </a:r>
            <a:endParaRPr/>
          </a:p>
          <a:p>
            <a:pPr indent="-285750" lvl="0" marL="285750" rtl="0" algn="l">
              <a:lnSpc>
                <a:spcPct val="100000"/>
              </a:lnSpc>
              <a:spcBef>
                <a:spcPts val="1600"/>
              </a:spcBef>
              <a:spcAft>
                <a:spcPts val="1600"/>
              </a:spcAft>
              <a:buSzPts val="1400"/>
              <a:buFont typeface="Advent Pro"/>
              <a:buChar char="-"/>
            </a:pPr>
            <a:r>
              <a:rPr lang="en"/>
              <a:t>The Agile philosophy is roughly described in the Agile Manifesto (The Manifesto for Agile Software Development) through core values and universal principles, but does not specify the implementation of those values and principles. how. Therefore, Agile methods will make the task more clearly defined so that individuals and groups can easily apply in their work context. These methods all encourage adaptive planning, incremental development, early delivery, and continuous improvement to adapt quickly to change – an inherent weakness of traditional software development methods. system (waterfall).</a:t>
            </a:r>
            <a:endParaRPr/>
          </a:p>
        </p:txBody>
      </p:sp>
      <p:grpSp>
        <p:nvGrpSpPr>
          <p:cNvPr id="1797" name="Google Shape;1797;p43"/>
          <p:cNvGrpSpPr/>
          <p:nvPr/>
        </p:nvGrpSpPr>
        <p:grpSpPr>
          <a:xfrm>
            <a:off x="8298105" y="823787"/>
            <a:ext cx="495850" cy="572706"/>
            <a:chOff x="-925625" y="3522382"/>
            <a:chExt cx="472553" cy="545798"/>
          </a:xfrm>
        </p:grpSpPr>
        <p:sp>
          <p:nvSpPr>
            <p:cNvPr id="1798" name="Google Shape;1798;p43"/>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3"/>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0" name="Google Shape;1800;p43"/>
            <p:cNvGrpSpPr/>
            <p:nvPr/>
          </p:nvGrpSpPr>
          <p:grpSpPr>
            <a:xfrm>
              <a:off x="-925625" y="3522382"/>
              <a:ext cx="472553" cy="545798"/>
              <a:chOff x="-925625" y="3522382"/>
              <a:chExt cx="472553" cy="545798"/>
            </a:xfrm>
          </p:grpSpPr>
          <p:sp>
            <p:nvSpPr>
              <p:cNvPr id="1801" name="Google Shape;1801;p43"/>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3"/>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3"/>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3"/>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05" name="Google Shape;1805;p43"/>
          <p:cNvGrpSpPr/>
          <p:nvPr/>
        </p:nvGrpSpPr>
        <p:grpSpPr>
          <a:xfrm>
            <a:off x="708815" y="4269887"/>
            <a:ext cx="331101" cy="415757"/>
            <a:chOff x="2324107" y="1883406"/>
            <a:chExt cx="201070" cy="252464"/>
          </a:xfrm>
        </p:grpSpPr>
        <p:sp>
          <p:nvSpPr>
            <p:cNvPr id="1806" name="Google Shape;1806;p43"/>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3"/>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3"/>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3"/>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3"/>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11" name="Google Shape;1811;p43"/>
          <p:cNvPicPr preferRelativeResize="0"/>
          <p:nvPr/>
        </p:nvPicPr>
        <p:blipFill rotWithShape="1">
          <a:blip r:embed="rId3">
            <a:alphaModFix/>
          </a:blip>
          <a:srcRect b="0" l="0" r="0" t="0"/>
          <a:stretch/>
        </p:blipFill>
        <p:spPr>
          <a:xfrm>
            <a:off x="1364937" y="2903153"/>
            <a:ext cx="6414125" cy="199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grpSp>
        <p:nvGrpSpPr>
          <p:cNvPr id="780" name="Google Shape;780;p26"/>
          <p:cNvGrpSpPr/>
          <p:nvPr/>
        </p:nvGrpSpPr>
        <p:grpSpPr>
          <a:xfrm>
            <a:off x="3453207" y="348955"/>
            <a:ext cx="1054153" cy="934517"/>
            <a:chOff x="4763653" y="1872039"/>
            <a:chExt cx="640317" cy="567647"/>
          </a:xfrm>
        </p:grpSpPr>
        <p:sp>
          <p:nvSpPr>
            <p:cNvPr id="781" name="Google Shape;781;p26"/>
            <p:cNvSpPr/>
            <p:nvPr/>
          </p:nvSpPr>
          <p:spPr>
            <a:xfrm>
              <a:off x="5023327" y="2075364"/>
              <a:ext cx="16896" cy="16852"/>
            </a:xfrm>
            <a:custGeom>
              <a:rect b="b" l="l" r="r" t="t"/>
              <a:pathLst>
                <a:path extrusionOk="0" h="381" w="382">
                  <a:moveTo>
                    <a:pt x="165" y="0"/>
                  </a:moveTo>
                  <a:cubicBezTo>
                    <a:pt x="134" y="10"/>
                    <a:pt x="103" y="21"/>
                    <a:pt x="73" y="41"/>
                  </a:cubicBezTo>
                  <a:cubicBezTo>
                    <a:pt x="62" y="51"/>
                    <a:pt x="52" y="62"/>
                    <a:pt x="41" y="82"/>
                  </a:cubicBezTo>
                  <a:cubicBezTo>
                    <a:pt x="21" y="103"/>
                    <a:pt x="11" y="133"/>
                    <a:pt x="0" y="175"/>
                  </a:cubicBezTo>
                  <a:cubicBezTo>
                    <a:pt x="0" y="195"/>
                    <a:pt x="0" y="216"/>
                    <a:pt x="11" y="247"/>
                  </a:cubicBezTo>
                  <a:lnTo>
                    <a:pt x="41" y="309"/>
                  </a:lnTo>
                  <a:cubicBezTo>
                    <a:pt x="62" y="329"/>
                    <a:pt x="83" y="339"/>
                    <a:pt x="103" y="350"/>
                  </a:cubicBezTo>
                  <a:cubicBezTo>
                    <a:pt x="124" y="370"/>
                    <a:pt x="144" y="380"/>
                    <a:pt x="175" y="380"/>
                  </a:cubicBezTo>
                  <a:lnTo>
                    <a:pt x="226" y="380"/>
                  </a:lnTo>
                  <a:cubicBezTo>
                    <a:pt x="258" y="370"/>
                    <a:pt x="288" y="360"/>
                    <a:pt x="309" y="339"/>
                  </a:cubicBezTo>
                  <a:lnTo>
                    <a:pt x="350" y="298"/>
                  </a:lnTo>
                  <a:cubicBezTo>
                    <a:pt x="370" y="277"/>
                    <a:pt x="381" y="247"/>
                    <a:pt x="381" y="206"/>
                  </a:cubicBezTo>
                  <a:cubicBezTo>
                    <a:pt x="381" y="185"/>
                    <a:pt x="381" y="165"/>
                    <a:pt x="370" y="133"/>
                  </a:cubicBezTo>
                  <a:cubicBezTo>
                    <a:pt x="370" y="113"/>
                    <a:pt x="361" y="92"/>
                    <a:pt x="340" y="72"/>
                  </a:cubicBezTo>
                  <a:cubicBezTo>
                    <a:pt x="329" y="51"/>
                    <a:pt x="309" y="31"/>
                    <a:pt x="288" y="31"/>
                  </a:cubicBezTo>
                  <a:cubicBezTo>
                    <a:pt x="268" y="10"/>
                    <a:pt x="23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6"/>
            <p:cNvSpPr/>
            <p:nvPr/>
          </p:nvSpPr>
          <p:spPr>
            <a:xfrm>
              <a:off x="4937831" y="2109023"/>
              <a:ext cx="35074" cy="34588"/>
            </a:xfrm>
            <a:custGeom>
              <a:rect b="b" l="l" r="r" t="t"/>
              <a:pathLst>
                <a:path extrusionOk="0" h="782" w="793">
                  <a:moveTo>
                    <a:pt x="329" y="0"/>
                  </a:moveTo>
                  <a:cubicBezTo>
                    <a:pt x="267" y="10"/>
                    <a:pt x="206" y="41"/>
                    <a:pt x="144" y="82"/>
                  </a:cubicBezTo>
                  <a:cubicBezTo>
                    <a:pt x="124" y="103"/>
                    <a:pt x="103" y="133"/>
                    <a:pt x="82" y="154"/>
                  </a:cubicBezTo>
                  <a:cubicBezTo>
                    <a:pt x="41" y="216"/>
                    <a:pt x="11" y="277"/>
                    <a:pt x="11" y="350"/>
                  </a:cubicBezTo>
                  <a:cubicBezTo>
                    <a:pt x="0" y="401"/>
                    <a:pt x="0" y="453"/>
                    <a:pt x="21" y="504"/>
                  </a:cubicBezTo>
                  <a:cubicBezTo>
                    <a:pt x="31" y="555"/>
                    <a:pt x="52" y="596"/>
                    <a:pt x="93" y="638"/>
                  </a:cubicBezTo>
                  <a:cubicBezTo>
                    <a:pt x="124" y="679"/>
                    <a:pt x="165" y="709"/>
                    <a:pt x="206" y="730"/>
                  </a:cubicBezTo>
                  <a:cubicBezTo>
                    <a:pt x="247" y="761"/>
                    <a:pt x="299" y="771"/>
                    <a:pt x="350" y="782"/>
                  </a:cubicBezTo>
                  <a:cubicBezTo>
                    <a:pt x="391" y="782"/>
                    <a:pt x="422" y="771"/>
                    <a:pt x="463" y="771"/>
                  </a:cubicBezTo>
                  <a:cubicBezTo>
                    <a:pt x="525" y="761"/>
                    <a:pt x="587" y="740"/>
                    <a:pt x="638" y="689"/>
                  </a:cubicBezTo>
                  <a:cubicBezTo>
                    <a:pt x="669" y="668"/>
                    <a:pt x="689" y="647"/>
                    <a:pt x="710" y="617"/>
                  </a:cubicBezTo>
                  <a:cubicBezTo>
                    <a:pt x="751" y="565"/>
                    <a:pt x="782" y="504"/>
                    <a:pt x="782" y="432"/>
                  </a:cubicBezTo>
                  <a:cubicBezTo>
                    <a:pt x="792" y="380"/>
                    <a:pt x="792" y="329"/>
                    <a:pt x="772" y="277"/>
                  </a:cubicBezTo>
                  <a:cubicBezTo>
                    <a:pt x="761" y="226"/>
                    <a:pt x="731" y="185"/>
                    <a:pt x="699" y="144"/>
                  </a:cubicBezTo>
                  <a:cubicBezTo>
                    <a:pt x="669" y="103"/>
                    <a:pt x="628" y="72"/>
                    <a:pt x="587" y="51"/>
                  </a:cubicBezTo>
                  <a:cubicBezTo>
                    <a:pt x="535" y="21"/>
                    <a:pt x="494" y="0"/>
                    <a:pt x="43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6"/>
            <p:cNvSpPr/>
            <p:nvPr/>
          </p:nvSpPr>
          <p:spPr>
            <a:xfrm>
              <a:off x="4996878" y="2143832"/>
              <a:ext cx="25211" cy="22867"/>
            </a:xfrm>
            <a:custGeom>
              <a:rect b="b" l="l" r="r" t="t"/>
              <a:pathLst>
                <a:path extrusionOk="0" h="517" w="570">
                  <a:moveTo>
                    <a:pt x="282" y="1"/>
                  </a:moveTo>
                  <a:cubicBezTo>
                    <a:pt x="159" y="1"/>
                    <a:pt x="37" y="74"/>
                    <a:pt x="22" y="231"/>
                  </a:cubicBezTo>
                  <a:cubicBezTo>
                    <a:pt x="0" y="414"/>
                    <a:pt x="146" y="517"/>
                    <a:pt x="290" y="517"/>
                  </a:cubicBezTo>
                  <a:cubicBezTo>
                    <a:pt x="412" y="517"/>
                    <a:pt x="533" y="443"/>
                    <a:pt x="547" y="282"/>
                  </a:cubicBezTo>
                  <a:cubicBezTo>
                    <a:pt x="569"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6"/>
            <p:cNvSpPr/>
            <p:nvPr/>
          </p:nvSpPr>
          <p:spPr>
            <a:xfrm>
              <a:off x="4958752" y="2061697"/>
              <a:ext cx="18709" cy="18665"/>
            </a:xfrm>
            <a:custGeom>
              <a:rect b="b" l="l" r="r" t="t"/>
              <a:pathLst>
                <a:path extrusionOk="0" h="422" w="423">
                  <a:moveTo>
                    <a:pt x="237" y="1"/>
                  </a:moveTo>
                  <a:cubicBezTo>
                    <a:pt x="216" y="1"/>
                    <a:pt x="196" y="11"/>
                    <a:pt x="175" y="11"/>
                  </a:cubicBezTo>
                  <a:cubicBezTo>
                    <a:pt x="144" y="11"/>
                    <a:pt x="114" y="31"/>
                    <a:pt x="82" y="52"/>
                  </a:cubicBezTo>
                  <a:cubicBezTo>
                    <a:pt x="73" y="62"/>
                    <a:pt x="62" y="72"/>
                    <a:pt x="52" y="93"/>
                  </a:cubicBezTo>
                  <a:cubicBezTo>
                    <a:pt x="21" y="113"/>
                    <a:pt x="11" y="155"/>
                    <a:pt x="11" y="186"/>
                  </a:cubicBezTo>
                  <a:cubicBezTo>
                    <a:pt x="0" y="216"/>
                    <a:pt x="11" y="247"/>
                    <a:pt x="21" y="268"/>
                  </a:cubicBezTo>
                  <a:cubicBezTo>
                    <a:pt x="21" y="298"/>
                    <a:pt x="31" y="319"/>
                    <a:pt x="52" y="340"/>
                  </a:cubicBezTo>
                  <a:cubicBezTo>
                    <a:pt x="73" y="360"/>
                    <a:pt x="93" y="381"/>
                    <a:pt x="114" y="391"/>
                  </a:cubicBezTo>
                  <a:cubicBezTo>
                    <a:pt x="134" y="412"/>
                    <a:pt x="165" y="412"/>
                    <a:pt x="196" y="422"/>
                  </a:cubicBezTo>
                  <a:cubicBezTo>
                    <a:pt x="206" y="412"/>
                    <a:pt x="226" y="412"/>
                    <a:pt x="247" y="412"/>
                  </a:cubicBezTo>
                  <a:cubicBezTo>
                    <a:pt x="288" y="412"/>
                    <a:pt x="319" y="391"/>
                    <a:pt x="340" y="371"/>
                  </a:cubicBezTo>
                  <a:cubicBezTo>
                    <a:pt x="360" y="360"/>
                    <a:pt x="370" y="350"/>
                    <a:pt x="381" y="330"/>
                  </a:cubicBezTo>
                  <a:cubicBezTo>
                    <a:pt x="402" y="309"/>
                    <a:pt x="411" y="268"/>
                    <a:pt x="422" y="237"/>
                  </a:cubicBezTo>
                  <a:cubicBezTo>
                    <a:pt x="422" y="206"/>
                    <a:pt x="422" y="175"/>
                    <a:pt x="411" y="155"/>
                  </a:cubicBezTo>
                  <a:cubicBezTo>
                    <a:pt x="402" y="124"/>
                    <a:pt x="391" y="104"/>
                    <a:pt x="370" y="83"/>
                  </a:cubicBezTo>
                  <a:cubicBezTo>
                    <a:pt x="360" y="62"/>
                    <a:pt x="340" y="42"/>
                    <a:pt x="309" y="31"/>
                  </a:cubicBezTo>
                  <a:cubicBezTo>
                    <a:pt x="288" y="11"/>
                    <a:pt x="267" y="1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6"/>
            <p:cNvSpPr/>
            <p:nvPr/>
          </p:nvSpPr>
          <p:spPr>
            <a:xfrm>
              <a:off x="5001920" y="2018882"/>
              <a:ext cx="13313" cy="12429"/>
            </a:xfrm>
            <a:custGeom>
              <a:rect b="b" l="l" r="r" t="t"/>
              <a:pathLst>
                <a:path extrusionOk="0" h="281" w="301">
                  <a:moveTo>
                    <a:pt x="149" y="1"/>
                  </a:moveTo>
                  <a:cubicBezTo>
                    <a:pt x="84" y="1"/>
                    <a:pt x="21" y="41"/>
                    <a:pt x="11" y="125"/>
                  </a:cubicBezTo>
                  <a:cubicBezTo>
                    <a:pt x="0" y="226"/>
                    <a:pt x="76" y="280"/>
                    <a:pt x="152" y="280"/>
                  </a:cubicBezTo>
                  <a:cubicBezTo>
                    <a:pt x="216" y="280"/>
                    <a:pt x="280" y="241"/>
                    <a:pt x="289" y="156"/>
                  </a:cubicBezTo>
                  <a:cubicBezTo>
                    <a:pt x="300" y="56"/>
                    <a:pt x="224" y="1"/>
                    <a:pt x="1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6"/>
            <p:cNvSpPr/>
            <p:nvPr/>
          </p:nvSpPr>
          <p:spPr>
            <a:xfrm>
              <a:off x="4935089" y="2005127"/>
              <a:ext cx="22778" cy="21142"/>
            </a:xfrm>
            <a:custGeom>
              <a:rect b="b" l="l" r="r" t="t"/>
              <a:pathLst>
                <a:path extrusionOk="0" h="478" w="515">
                  <a:moveTo>
                    <a:pt x="260" y="0"/>
                  </a:moveTo>
                  <a:cubicBezTo>
                    <a:pt x="246" y="0"/>
                    <a:pt x="231" y="8"/>
                    <a:pt x="217" y="14"/>
                  </a:cubicBezTo>
                  <a:lnTo>
                    <a:pt x="176" y="14"/>
                  </a:lnTo>
                  <a:cubicBezTo>
                    <a:pt x="165" y="14"/>
                    <a:pt x="144" y="25"/>
                    <a:pt x="124" y="25"/>
                  </a:cubicBezTo>
                  <a:cubicBezTo>
                    <a:pt x="93" y="46"/>
                    <a:pt x="73" y="56"/>
                    <a:pt x="62" y="76"/>
                  </a:cubicBezTo>
                  <a:cubicBezTo>
                    <a:pt x="42" y="87"/>
                    <a:pt x="32" y="107"/>
                    <a:pt x="21" y="128"/>
                  </a:cubicBezTo>
                  <a:cubicBezTo>
                    <a:pt x="11" y="149"/>
                    <a:pt x="0" y="179"/>
                    <a:pt x="0" y="210"/>
                  </a:cubicBezTo>
                  <a:lnTo>
                    <a:pt x="0" y="261"/>
                  </a:lnTo>
                  <a:cubicBezTo>
                    <a:pt x="0" y="282"/>
                    <a:pt x="11" y="302"/>
                    <a:pt x="11" y="323"/>
                  </a:cubicBezTo>
                  <a:cubicBezTo>
                    <a:pt x="21" y="344"/>
                    <a:pt x="42" y="364"/>
                    <a:pt x="62" y="385"/>
                  </a:cubicBezTo>
                  <a:cubicBezTo>
                    <a:pt x="83" y="405"/>
                    <a:pt x="103" y="426"/>
                    <a:pt x="135" y="436"/>
                  </a:cubicBezTo>
                  <a:lnTo>
                    <a:pt x="155" y="436"/>
                  </a:lnTo>
                  <a:cubicBezTo>
                    <a:pt x="165" y="446"/>
                    <a:pt x="186" y="457"/>
                    <a:pt x="196" y="457"/>
                  </a:cubicBezTo>
                  <a:cubicBezTo>
                    <a:pt x="227" y="478"/>
                    <a:pt x="258" y="478"/>
                    <a:pt x="288" y="478"/>
                  </a:cubicBezTo>
                  <a:cubicBezTo>
                    <a:pt x="320" y="478"/>
                    <a:pt x="350" y="467"/>
                    <a:pt x="381" y="457"/>
                  </a:cubicBezTo>
                  <a:cubicBezTo>
                    <a:pt x="391" y="446"/>
                    <a:pt x="412" y="436"/>
                    <a:pt x="432" y="426"/>
                  </a:cubicBezTo>
                  <a:cubicBezTo>
                    <a:pt x="453" y="405"/>
                    <a:pt x="473" y="385"/>
                    <a:pt x="484" y="354"/>
                  </a:cubicBezTo>
                  <a:cubicBezTo>
                    <a:pt x="505" y="323"/>
                    <a:pt x="515" y="293"/>
                    <a:pt x="515" y="261"/>
                  </a:cubicBezTo>
                  <a:lnTo>
                    <a:pt x="515" y="200"/>
                  </a:lnTo>
                  <a:cubicBezTo>
                    <a:pt x="515" y="169"/>
                    <a:pt x="505" y="138"/>
                    <a:pt x="484" y="117"/>
                  </a:cubicBezTo>
                  <a:cubicBezTo>
                    <a:pt x="464" y="87"/>
                    <a:pt x="443" y="66"/>
                    <a:pt x="422" y="46"/>
                  </a:cubicBezTo>
                  <a:cubicBezTo>
                    <a:pt x="402" y="35"/>
                    <a:pt x="381" y="25"/>
                    <a:pt x="371" y="14"/>
                  </a:cubicBezTo>
                  <a:cubicBezTo>
                    <a:pt x="349" y="8"/>
                    <a:pt x="327" y="0"/>
                    <a:pt x="306" y="0"/>
                  </a:cubicBezTo>
                  <a:cubicBezTo>
                    <a:pt x="297" y="0"/>
                    <a:pt x="287" y="1"/>
                    <a:pt x="278" y="5"/>
                  </a:cubicBezTo>
                  <a:cubicBezTo>
                    <a:pt x="272" y="1"/>
                    <a:pt x="266" y="0"/>
                    <a:pt x="26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6"/>
            <p:cNvSpPr/>
            <p:nvPr/>
          </p:nvSpPr>
          <p:spPr>
            <a:xfrm>
              <a:off x="4887718" y="2045376"/>
              <a:ext cx="27953" cy="25432"/>
            </a:xfrm>
            <a:custGeom>
              <a:rect b="b" l="l" r="r" t="t"/>
              <a:pathLst>
                <a:path extrusionOk="0" h="575" w="632">
                  <a:moveTo>
                    <a:pt x="311" y="0"/>
                  </a:moveTo>
                  <a:cubicBezTo>
                    <a:pt x="176" y="0"/>
                    <a:pt x="42" y="81"/>
                    <a:pt x="23" y="256"/>
                  </a:cubicBezTo>
                  <a:cubicBezTo>
                    <a:pt x="0" y="462"/>
                    <a:pt x="161" y="575"/>
                    <a:pt x="321" y="575"/>
                  </a:cubicBezTo>
                  <a:cubicBezTo>
                    <a:pt x="456" y="575"/>
                    <a:pt x="590" y="493"/>
                    <a:pt x="609" y="318"/>
                  </a:cubicBezTo>
                  <a:cubicBezTo>
                    <a:pt x="631" y="113"/>
                    <a:pt x="470" y="0"/>
                    <a:pt x="3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6"/>
            <p:cNvSpPr/>
            <p:nvPr/>
          </p:nvSpPr>
          <p:spPr>
            <a:xfrm>
              <a:off x="4891434" y="2108094"/>
              <a:ext cx="25078" cy="24592"/>
            </a:xfrm>
            <a:custGeom>
              <a:rect b="b" l="l" r="r" t="t"/>
              <a:pathLst>
                <a:path extrusionOk="0" h="556" w="567">
                  <a:moveTo>
                    <a:pt x="237" y="1"/>
                  </a:moveTo>
                  <a:cubicBezTo>
                    <a:pt x="185" y="10"/>
                    <a:pt x="144" y="31"/>
                    <a:pt x="103" y="62"/>
                  </a:cubicBezTo>
                  <a:lnTo>
                    <a:pt x="52" y="113"/>
                  </a:lnTo>
                  <a:cubicBezTo>
                    <a:pt x="21" y="154"/>
                    <a:pt x="11" y="195"/>
                    <a:pt x="0" y="247"/>
                  </a:cubicBezTo>
                  <a:cubicBezTo>
                    <a:pt x="0" y="288"/>
                    <a:pt x="0" y="319"/>
                    <a:pt x="11" y="360"/>
                  </a:cubicBezTo>
                  <a:cubicBezTo>
                    <a:pt x="21" y="391"/>
                    <a:pt x="41" y="422"/>
                    <a:pt x="62" y="453"/>
                  </a:cubicBezTo>
                  <a:cubicBezTo>
                    <a:pt x="83" y="483"/>
                    <a:pt x="114" y="504"/>
                    <a:pt x="144" y="515"/>
                  </a:cubicBezTo>
                  <a:cubicBezTo>
                    <a:pt x="176" y="535"/>
                    <a:pt x="217" y="556"/>
                    <a:pt x="247" y="556"/>
                  </a:cubicBezTo>
                  <a:lnTo>
                    <a:pt x="329" y="556"/>
                  </a:lnTo>
                  <a:cubicBezTo>
                    <a:pt x="370" y="545"/>
                    <a:pt x="412" y="525"/>
                    <a:pt x="453" y="494"/>
                  </a:cubicBezTo>
                  <a:lnTo>
                    <a:pt x="505" y="442"/>
                  </a:lnTo>
                  <a:cubicBezTo>
                    <a:pt x="535" y="401"/>
                    <a:pt x="556" y="360"/>
                    <a:pt x="556" y="309"/>
                  </a:cubicBezTo>
                  <a:cubicBezTo>
                    <a:pt x="566" y="268"/>
                    <a:pt x="556" y="227"/>
                    <a:pt x="546" y="195"/>
                  </a:cubicBezTo>
                  <a:cubicBezTo>
                    <a:pt x="535" y="165"/>
                    <a:pt x="525" y="134"/>
                    <a:pt x="494" y="103"/>
                  </a:cubicBezTo>
                  <a:cubicBezTo>
                    <a:pt x="473" y="72"/>
                    <a:pt x="443" y="52"/>
                    <a:pt x="412" y="31"/>
                  </a:cubicBezTo>
                  <a:cubicBezTo>
                    <a:pt x="381" y="10"/>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6"/>
            <p:cNvSpPr/>
            <p:nvPr/>
          </p:nvSpPr>
          <p:spPr>
            <a:xfrm>
              <a:off x="4831325" y="2069437"/>
              <a:ext cx="34101" cy="30961"/>
            </a:xfrm>
            <a:custGeom>
              <a:rect b="b" l="l" r="r" t="t"/>
              <a:pathLst>
                <a:path extrusionOk="0" h="700" w="771">
                  <a:moveTo>
                    <a:pt x="373" y="0"/>
                  </a:moveTo>
                  <a:cubicBezTo>
                    <a:pt x="209" y="0"/>
                    <a:pt x="46" y="98"/>
                    <a:pt x="23" y="309"/>
                  </a:cubicBezTo>
                  <a:cubicBezTo>
                    <a:pt x="0" y="561"/>
                    <a:pt x="203" y="700"/>
                    <a:pt x="399" y="700"/>
                  </a:cubicBezTo>
                  <a:cubicBezTo>
                    <a:pt x="564" y="700"/>
                    <a:pt x="724" y="602"/>
                    <a:pt x="742" y="391"/>
                  </a:cubicBezTo>
                  <a:cubicBezTo>
                    <a:pt x="771" y="139"/>
                    <a:pt x="570" y="0"/>
                    <a:pt x="3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6"/>
            <p:cNvSpPr/>
            <p:nvPr/>
          </p:nvSpPr>
          <p:spPr>
            <a:xfrm>
              <a:off x="4832652" y="2023084"/>
              <a:ext cx="20921" cy="17338"/>
            </a:xfrm>
            <a:custGeom>
              <a:rect b="b" l="l" r="r" t="t"/>
              <a:pathLst>
                <a:path extrusionOk="0" h="392" w="473">
                  <a:moveTo>
                    <a:pt x="211" y="0"/>
                  </a:moveTo>
                  <a:cubicBezTo>
                    <a:pt x="104" y="0"/>
                    <a:pt x="1" y="64"/>
                    <a:pt x="34" y="205"/>
                  </a:cubicBezTo>
                  <a:cubicBezTo>
                    <a:pt x="44" y="225"/>
                    <a:pt x="44" y="236"/>
                    <a:pt x="44" y="246"/>
                  </a:cubicBezTo>
                  <a:cubicBezTo>
                    <a:pt x="67" y="342"/>
                    <a:pt x="141" y="391"/>
                    <a:pt x="216" y="391"/>
                  </a:cubicBezTo>
                  <a:cubicBezTo>
                    <a:pt x="278" y="391"/>
                    <a:pt x="341" y="357"/>
                    <a:pt x="373" y="287"/>
                  </a:cubicBezTo>
                  <a:cubicBezTo>
                    <a:pt x="383" y="267"/>
                    <a:pt x="394" y="257"/>
                    <a:pt x="394" y="246"/>
                  </a:cubicBezTo>
                  <a:cubicBezTo>
                    <a:pt x="472" y="90"/>
                    <a:pt x="338" y="0"/>
                    <a:pt x="2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6"/>
            <p:cNvSpPr/>
            <p:nvPr/>
          </p:nvSpPr>
          <p:spPr>
            <a:xfrm>
              <a:off x="4868257" y="1981906"/>
              <a:ext cx="19152" cy="17250"/>
            </a:xfrm>
            <a:custGeom>
              <a:rect b="b" l="l" r="r" t="t"/>
              <a:pathLst>
                <a:path extrusionOk="0" h="390" w="433">
                  <a:moveTo>
                    <a:pt x="237" y="0"/>
                  </a:moveTo>
                  <a:cubicBezTo>
                    <a:pt x="217" y="0"/>
                    <a:pt x="199" y="5"/>
                    <a:pt x="185" y="5"/>
                  </a:cubicBezTo>
                  <a:cubicBezTo>
                    <a:pt x="175" y="5"/>
                    <a:pt x="165" y="15"/>
                    <a:pt x="154" y="15"/>
                  </a:cubicBezTo>
                  <a:cubicBezTo>
                    <a:pt x="134" y="15"/>
                    <a:pt x="124" y="25"/>
                    <a:pt x="113" y="25"/>
                  </a:cubicBezTo>
                  <a:cubicBezTo>
                    <a:pt x="83" y="36"/>
                    <a:pt x="72" y="46"/>
                    <a:pt x="51" y="66"/>
                  </a:cubicBezTo>
                  <a:cubicBezTo>
                    <a:pt x="41" y="77"/>
                    <a:pt x="31" y="87"/>
                    <a:pt x="31" y="108"/>
                  </a:cubicBezTo>
                  <a:cubicBezTo>
                    <a:pt x="10" y="118"/>
                    <a:pt x="10" y="149"/>
                    <a:pt x="0" y="169"/>
                  </a:cubicBezTo>
                  <a:lnTo>
                    <a:pt x="10" y="221"/>
                  </a:lnTo>
                  <a:cubicBezTo>
                    <a:pt x="10" y="231"/>
                    <a:pt x="10" y="252"/>
                    <a:pt x="21" y="262"/>
                  </a:cubicBezTo>
                  <a:cubicBezTo>
                    <a:pt x="31" y="283"/>
                    <a:pt x="41" y="303"/>
                    <a:pt x="62" y="313"/>
                  </a:cubicBezTo>
                  <a:cubicBezTo>
                    <a:pt x="72" y="334"/>
                    <a:pt x="92" y="345"/>
                    <a:pt x="113" y="354"/>
                  </a:cubicBezTo>
                  <a:cubicBezTo>
                    <a:pt x="124" y="354"/>
                    <a:pt x="134" y="365"/>
                    <a:pt x="144" y="365"/>
                  </a:cubicBezTo>
                  <a:cubicBezTo>
                    <a:pt x="165" y="375"/>
                    <a:pt x="195" y="386"/>
                    <a:pt x="227" y="386"/>
                  </a:cubicBezTo>
                  <a:cubicBezTo>
                    <a:pt x="232" y="389"/>
                    <a:pt x="239" y="390"/>
                    <a:pt x="246" y="390"/>
                  </a:cubicBezTo>
                  <a:cubicBezTo>
                    <a:pt x="264" y="390"/>
                    <a:pt x="283" y="383"/>
                    <a:pt x="298" y="375"/>
                  </a:cubicBezTo>
                  <a:cubicBezTo>
                    <a:pt x="319" y="375"/>
                    <a:pt x="350" y="365"/>
                    <a:pt x="370" y="345"/>
                  </a:cubicBezTo>
                  <a:cubicBezTo>
                    <a:pt x="391" y="334"/>
                    <a:pt x="401" y="313"/>
                    <a:pt x="412" y="293"/>
                  </a:cubicBezTo>
                  <a:cubicBezTo>
                    <a:pt x="432" y="262"/>
                    <a:pt x="432" y="242"/>
                    <a:pt x="432" y="221"/>
                  </a:cubicBezTo>
                  <a:lnTo>
                    <a:pt x="432" y="159"/>
                  </a:lnTo>
                  <a:cubicBezTo>
                    <a:pt x="432" y="128"/>
                    <a:pt x="412" y="98"/>
                    <a:pt x="391" y="77"/>
                  </a:cubicBezTo>
                  <a:cubicBezTo>
                    <a:pt x="380" y="57"/>
                    <a:pt x="370" y="46"/>
                    <a:pt x="360" y="36"/>
                  </a:cubicBezTo>
                  <a:cubicBezTo>
                    <a:pt x="329" y="15"/>
                    <a:pt x="298" y="5"/>
                    <a:pt x="268" y="5"/>
                  </a:cubicBezTo>
                  <a:cubicBezTo>
                    <a:pt x="257" y="2"/>
                    <a:pt x="247"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6"/>
            <p:cNvSpPr/>
            <p:nvPr/>
          </p:nvSpPr>
          <p:spPr>
            <a:xfrm>
              <a:off x="4926464" y="1935288"/>
              <a:ext cx="20965" cy="21363"/>
            </a:xfrm>
            <a:custGeom>
              <a:rect b="b" l="l" r="r" t="t"/>
              <a:pathLst>
                <a:path extrusionOk="0" h="483" w="474">
                  <a:moveTo>
                    <a:pt x="216" y="0"/>
                  </a:moveTo>
                  <a:lnTo>
                    <a:pt x="175" y="10"/>
                  </a:lnTo>
                  <a:cubicBezTo>
                    <a:pt x="144" y="21"/>
                    <a:pt x="134" y="41"/>
                    <a:pt x="113" y="62"/>
                  </a:cubicBezTo>
                  <a:cubicBezTo>
                    <a:pt x="103" y="62"/>
                    <a:pt x="103" y="62"/>
                    <a:pt x="93" y="72"/>
                  </a:cubicBezTo>
                  <a:cubicBezTo>
                    <a:pt x="72" y="92"/>
                    <a:pt x="51" y="113"/>
                    <a:pt x="42" y="144"/>
                  </a:cubicBezTo>
                  <a:cubicBezTo>
                    <a:pt x="21" y="165"/>
                    <a:pt x="10" y="195"/>
                    <a:pt x="10" y="226"/>
                  </a:cubicBezTo>
                  <a:cubicBezTo>
                    <a:pt x="0" y="257"/>
                    <a:pt x="10" y="288"/>
                    <a:pt x="21" y="318"/>
                  </a:cubicBezTo>
                  <a:cubicBezTo>
                    <a:pt x="21" y="350"/>
                    <a:pt x="42" y="380"/>
                    <a:pt x="62" y="401"/>
                  </a:cubicBezTo>
                  <a:cubicBezTo>
                    <a:pt x="83" y="432"/>
                    <a:pt x="103" y="442"/>
                    <a:pt x="134" y="462"/>
                  </a:cubicBezTo>
                  <a:cubicBezTo>
                    <a:pt x="154" y="473"/>
                    <a:pt x="186" y="483"/>
                    <a:pt x="216" y="483"/>
                  </a:cubicBezTo>
                  <a:lnTo>
                    <a:pt x="278" y="483"/>
                  </a:lnTo>
                  <a:cubicBezTo>
                    <a:pt x="319" y="483"/>
                    <a:pt x="360" y="462"/>
                    <a:pt x="391" y="442"/>
                  </a:cubicBezTo>
                  <a:cubicBezTo>
                    <a:pt x="401" y="421"/>
                    <a:pt x="422" y="411"/>
                    <a:pt x="432" y="391"/>
                  </a:cubicBezTo>
                  <a:cubicBezTo>
                    <a:pt x="453" y="360"/>
                    <a:pt x="473" y="318"/>
                    <a:pt x="473" y="277"/>
                  </a:cubicBezTo>
                  <a:lnTo>
                    <a:pt x="473" y="216"/>
                  </a:lnTo>
                  <a:cubicBezTo>
                    <a:pt x="473" y="185"/>
                    <a:pt x="463" y="154"/>
                    <a:pt x="442" y="133"/>
                  </a:cubicBezTo>
                  <a:lnTo>
                    <a:pt x="412" y="103"/>
                  </a:lnTo>
                  <a:cubicBezTo>
                    <a:pt x="412" y="82"/>
                    <a:pt x="391" y="62"/>
                    <a:pt x="381" y="51"/>
                  </a:cubicBezTo>
                  <a:cubicBezTo>
                    <a:pt x="371" y="41"/>
                    <a:pt x="360" y="31"/>
                    <a:pt x="339" y="21"/>
                  </a:cubicBezTo>
                  <a:cubicBezTo>
                    <a:pt x="319" y="1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6"/>
            <p:cNvSpPr/>
            <p:nvPr/>
          </p:nvSpPr>
          <p:spPr>
            <a:xfrm>
              <a:off x="4981043" y="1880708"/>
              <a:ext cx="27334" cy="26848"/>
            </a:xfrm>
            <a:custGeom>
              <a:rect b="b" l="l" r="r" t="t"/>
              <a:pathLst>
                <a:path extrusionOk="0" h="607" w="618">
                  <a:moveTo>
                    <a:pt x="309" y="0"/>
                  </a:moveTo>
                  <a:cubicBezTo>
                    <a:pt x="268" y="0"/>
                    <a:pt x="227" y="10"/>
                    <a:pt x="185" y="21"/>
                  </a:cubicBezTo>
                  <a:cubicBezTo>
                    <a:pt x="165" y="41"/>
                    <a:pt x="144" y="51"/>
                    <a:pt x="124" y="62"/>
                  </a:cubicBezTo>
                  <a:cubicBezTo>
                    <a:pt x="83" y="103"/>
                    <a:pt x="51" y="144"/>
                    <a:pt x="31" y="195"/>
                  </a:cubicBezTo>
                  <a:cubicBezTo>
                    <a:pt x="21" y="216"/>
                    <a:pt x="21" y="247"/>
                    <a:pt x="10" y="268"/>
                  </a:cubicBezTo>
                  <a:cubicBezTo>
                    <a:pt x="0" y="329"/>
                    <a:pt x="10" y="380"/>
                    <a:pt x="31" y="432"/>
                  </a:cubicBezTo>
                  <a:lnTo>
                    <a:pt x="72" y="494"/>
                  </a:lnTo>
                  <a:lnTo>
                    <a:pt x="83" y="494"/>
                  </a:lnTo>
                  <a:cubicBezTo>
                    <a:pt x="83" y="504"/>
                    <a:pt x="134" y="545"/>
                    <a:pt x="134" y="555"/>
                  </a:cubicBezTo>
                  <a:lnTo>
                    <a:pt x="195" y="586"/>
                  </a:lnTo>
                  <a:cubicBezTo>
                    <a:pt x="175" y="586"/>
                    <a:pt x="62" y="586"/>
                    <a:pt x="278" y="606"/>
                  </a:cubicBezTo>
                  <a:lnTo>
                    <a:pt x="360" y="606"/>
                  </a:lnTo>
                  <a:cubicBezTo>
                    <a:pt x="371" y="597"/>
                    <a:pt x="391" y="597"/>
                    <a:pt x="401" y="597"/>
                  </a:cubicBezTo>
                  <a:cubicBezTo>
                    <a:pt x="401" y="586"/>
                    <a:pt x="412" y="586"/>
                    <a:pt x="412" y="586"/>
                  </a:cubicBezTo>
                  <a:cubicBezTo>
                    <a:pt x="442" y="576"/>
                    <a:pt x="473" y="565"/>
                    <a:pt x="504" y="535"/>
                  </a:cubicBezTo>
                  <a:cubicBezTo>
                    <a:pt x="524" y="524"/>
                    <a:pt x="535" y="504"/>
                    <a:pt x="556" y="483"/>
                  </a:cubicBezTo>
                  <a:cubicBezTo>
                    <a:pt x="586" y="453"/>
                    <a:pt x="597" y="411"/>
                    <a:pt x="607" y="370"/>
                  </a:cubicBezTo>
                  <a:cubicBezTo>
                    <a:pt x="617" y="339"/>
                    <a:pt x="617" y="298"/>
                    <a:pt x="617" y="257"/>
                  </a:cubicBezTo>
                  <a:cubicBezTo>
                    <a:pt x="607" y="216"/>
                    <a:pt x="597" y="175"/>
                    <a:pt x="566" y="144"/>
                  </a:cubicBezTo>
                  <a:cubicBezTo>
                    <a:pt x="556" y="113"/>
                    <a:pt x="524" y="82"/>
                    <a:pt x="494" y="62"/>
                  </a:cubicBezTo>
                  <a:cubicBezTo>
                    <a:pt x="473" y="41"/>
                    <a:pt x="453" y="31"/>
                    <a:pt x="422" y="21"/>
                  </a:cubicBezTo>
                  <a:cubicBezTo>
                    <a:pt x="380" y="0"/>
                    <a:pt x="350" y="0"/>
                    <a:pt x="30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6"/>
            <p:cNvSpPr/>
            <p:nvPr/>
          </p:nvSpPr>
          <p:spPr>
            <a:xfrm>
              <a:off x="5011076" y="1947539"/>
              <a:ext cx="19107" cy="18709"/>
            </a:xfrm>
            <a:custGeom>
              <a:rect b="b" l="l" r="r" t="t"/>
              <a:pathLst>
                <a:path extrusionOk="0" h="423" w="432">
                  <a:moveTo>
                    <a:pt x="206" y="0"/>
                  </a:moveTo>
                  <a:cubicBezTo>
                    <a:pt x="185" y="0"/>
                    <a:pt x="165" y="0"/>
                    <a:pt x="154" y="11"/>
                  </a:cubicBezTo>
                  <a:cubicBezTo>
                    <a:pt x="123" y="21"/>
                    <a:pt x="103" y="32"/>
                    <a:pt x="82" y="52"/>
                  </a:cubicBezTo>
                  <a:lnTo>
                    <a:pt x="41" y="83"/>
                  </a:lnTo>
                  <a:cubicBezTo>
                    <a:pt x="30" y="103"/>
                    <a:pt x="21" y="114"/>
                    <a:pt x="10" y="134"/>
                  </a:cubicBezTo>
                  <a:cubicBezTo>
                    <a:pt x="0" y="165"/>
                    <a:pt x="0" y="185"/>
                    <a:pt x="0" y="217"/>
                  </a:cubicBezTo>
                  <a:cubicBezTo>
                    <a:pt x="0" y="247"/>
                    <a:pt x="10" y="268"/>
                    <a:pt x="21" y="299"/>
                  </a:cubicBezTo>
                  <a:lnTo>
                    <a:pt x="21" y="288"/>
                  </a:lnTo>
                  <a:cubicBezTo>
                    <a:pt x="30" y="309"/>
                    <a:pt x="30" y="329"/>
                    <a:pt x="41" y="340"/>
                  </a:cubicBezTo>
                  <a:lnTo>
                    <a:pt x="82" y="370"/>
                  </a:lnTo>
                  <a:lnTo>
                    <a:pt x="82" y="381"/>
                  </a:lnTo>
                  <a:cubicBezTo>
                    <a:pt x="103" y="391"/>
                    <a:pt x="113" y="402"/>
                    <a:pt x="133" y="402"/>
                  </a:cubicBezTo>
                  <a:cubicBezTo>
                    <a:pt x="165" y="422"/>
                    <a:pt x="185" y="422"/>
                    <a:pt x="216" y="422"/>
                  </a:cubicBezTo>
                  <a:cubicBezTo>
                    <a:pt x="236" y="422"/>
                    <a:pt x="257" y="422"/>
                    <a:pt x="267" y="412"/>
                  </a:cubicBezTo>
                  <a:cubicBezTo>
                    <a:pt x="298" y="402"/>
                    <a:pt x="318" y="391"/>
                    <a:pt x="339" y="370"/>
                  </a:cubicBezTo>
                  <a:lnTo>
                    <a:pt x="380" y="340"/>
                  </a:lnTo>
                  <a:cubicBezTo>
                    <a:pt x="391" y="319"/>
                    <a:pt x="401" y="309"/>
                    <a:pt x="401" y="288"/>
                  </a:cubicBezTo>
                  <a:cubicBezTo>
                    <a:pt x="411" y="278"/>
                    <a:pt x="411" y="268"/>
                    <a:pt x="411" y="258"/>
                  </a:cubicBezTo>
                  <a:lnTo>
                    <a:pt x="411" y="247"/>
                  </a:lnTo>
                  <a:cubicBezTo>
                    <a:pt x="421" y="227"/>
                    <a:pt x="432" y="206"/>
                    <a:pt x="421" y="176"/>
                  </a:cubicBezTo>
                  <a:cubicBezTo>
                    <a:pt x="432" y="165"/>
                    <a:pt x="421" y="144"/>
                    <a:pt x="421" y="134"/>
                  </a:cubicBezTo>
                  <a:cubicBezTo>
                    <a:pt x="411" y="103"/>
                    <a:pt x="401" y="83"/>
                    <a:pt x="391" y="73"/>
                  </a:cubicBezTo>
                  <a:lnTo>
                    <a:pt x="350" y="32"/>
                  </a:lnTo>
                  <a:lnTo>
                    <a:pt x="309" y="11"/>
                  </a:lnTo>
                  <a:cubicBezTo>
                    <a:pt x="288" y="0"/>
                    <a:pt x="267" y="0"/>
                    <a:pt x="236" y="0"/>
                  </a:cubicBezTo>
                  <a:cubicBezTo>
                    <a:pt x="236" y="0"/>
                    <a:pt x="226" y="0"/>
                    <a:pt x="226" y="11"/>
                  </a:cubicBezTo>
                  <a:cubicBezTo>
                    <a:pt x="216" y="0"/>
                    <a:pt x="21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6"/>
            <p:cNvSpPr/>
            <p:nvPr/>
          </p:nvSpPr>
          <p:spPr>
            <a:xfrm>
              <a:off x="4979230" y="1956209"/>
              <a:ext cx="23221" cy="25476"/>
            </a:xfrm>
            <a:custGeom>
              <a:rect b="b" l="l" r="r" t="t"/>
              <a:pathLst>
                <a:path extrusionOk="0" h="576" w="525">
                  <a:moveTo>
                    <a:pt x="226" y="0"/>
                  </a:moveTo>
                  <a:cubicBezTo>
                    <a:pt x="185" y="10"/>
                    <a:pt x="144" y="21"/>
                    <a:pt x="113" y="51"/>
                  </a:cubicBezTo>
                  <a:cubicBezTo>
                    <a:pt x="92" y="62"/>
                    <a:pt x="83" y="82"/>
                    <a:pt x="72" y="92"/>
                  </a:cubicBezTo>
                  <a:cubicBezTo>
                    <a:pt x="41" y="133"/>
                    <a:pt x="21" y="174"/>
                    <a:pt x="21" y="216"/>
                  </a:cubicBezTo>
                  <a:lnTo>
                    <a:pt x="21" y="236"/>
                  </a:lnTo>
                  <a:cubicBezTo>
                    <a:pt x="10" y="257"/>
                    <a:pt x="0" y="267"/>
                    <a:pt x="0" y="277"/>
                  </a:cubicBezTo>
                  <a:lnTo>
                    <a:pt x="0" y="350"/>
                  </a:lnTo>
                  <a:cubicBezTo>
                    <a:pt x="10" y="370"/>
                    <a:pt x="21" y="401"/>
                    <a:pt x="21" y="421"/>
                  </a:cubicBezTo>
                  <a:cubicBezTo>
                    <a:pt x="41" y="453"/>
                    <a:pt x="51" y="473"/>
                    <a:pt x="83" y="494"/>
                  </a:cubicBezTo>
                  <a:cubicBezTo>
                    <a:pt x="92" y="514"/>
                    <a:pt x="113" y="524"/>
                    <a:pt x="134" y="535"/>
                  </a:cubicBezTo>
                  <a:cubicBezTo>
                    <a:pt x="165" y="555"/>
                    <a:pt x="195" y="565"/>
                    <a:pt x="236" y="576"/>
                  </a:cubicBezTo>
                  <a:cubicBezTo>
                    <a:pt x="257" y="565"/>
                    <a:pt x="277" y="565"/>
                    <a:pt x="309" y="565"/>
                  </a:cubicBezTo>
                  <a:cubicBezTo>
                    <a:pt x="329" y="565"/>
                    <a:pt x="350" y="555"/>
                    <a:pt x="370" y="545"/>
                  </a:cubicBezTo>
                  <a:cubicBezTo>
                    <a:pt x="401" y="535"/>
                    <a:pt x="432" y="514"/>
                    <a:pt x="453" y="494"/>
                  </a:cubicBezTo>
                  <a:cubicBezTo>
                    <a:pt x="473" y="473"/>
                    <a:pt x="483" y="462"/>
                    <a:pt x="494" y="432"/>
                  </a:cubicBezTo>
                  <a:cubicBezTo>
                    <a:pt x="514" y="411"/>
                    <a:pt x="524" y="370"/>
                    <a:pt x="524" y="339"/>
                  </a:cubicBezTo>
                  <a:lnTo>
                    <a:pt x="524" y="267"/>
                  </a:lnTo>
                  <a:cubicBezTo>
                    <a:pt x="524" y="257"/>
                    <a:pt x="514" y="257"/>
                    <a:pt x="514" y="247"/>
                  </a:cubicBezTo>
                  <a:cubicBezTo>
                    <a:pt x="514" y="226"/>
                    <a:pt x="514" y="195"/>
                    <a:pt x="504" y="174"/>
                  </a:cubicBezTo>
                  <a:cubicBezTo>
                    <a:pt x="504" y="144"/>
                    <a:pt x="483" y="113"/>
                    <a:pt x="463" y="92"/>
                  </a:cubicBezTo>
                  <a:cubicBezTo>
                    <a:pt x="442" y="62"/>
                    <a:pt x="421" y="41"/>
                    <a:pt x="391" y="31"/>
                  </a:cubicBezTo>
                  <a:cubicBezTo>
                    <a:pt x="360" y="10"/>
                    <a:pt x="32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6"/>
            <p:cNvSpPr/>
            <p:nvPr/>
          </p:nvSpPr>
          <p:spPr>
            <a:xfrm>
              <a:off x="5038321" y="1990752"/>
              <a:ext cx="27334" cy="29148"/>
            </a:xfrm>
            <a:custGeom>
              <a:rect b="b" l="l" r="r" t="t"/>
              <a:pathLst>
                <a:path extrusionOk="0" h="659" w="618">
                  <a:moveTo>
                    <a:pt x="268" y="1"/>
                  </a:moveTo>
                  <a:cubicBezTo>
                    <a:pt x="217" y="10"/>
                    <a:pt x="175" y="31"/>
                    <a:pt x="134" y="62"/>
                  </a:cubicBezTo>
                  <a:lnTo>
                    <a:pt x="83" y="113"/>
                  </a:lnTo>
                  <a:cubicBezTo>
                    <a:pt x="63" y="134"/>
                    <a:pt x="52" y="165"/>
                    <a:pt x="42" y="196"/>
                  </a:cubicBezTo>
                  <a:cubicBezTo>
                    <a:pt x="22" y="237"/>
                    <a:pt x="1" y="268"/>
                    <a:pt x="1" y="319"/>
                  </a:cubicBezTo>
                  <a:cubicBezTo>
                    <a:pt x="1" y="360"/>
                    <a:pt x="1" y="401"/>
                    <a:pt x="11" y="432"/>
                  </a:cubicBezTo>
                  <a:cubicBezTo>
                    <a:pt x="22" y="474"/>
                    <a:pt x="42" y="515"/>
                    <a:pt x="73" y="545"/>
                  </a:cubicBezTo>
                  <a:cubicBezTo>
                    <a:pt x="93" y="576"/>
                    <a:pt x="124" y="597"/>
                    <a:pt x="166" y="618"/>
                  </a:cubicBezTo>
                  <a:cubicBezTo>
                    <a:pt x="196" y="638"/>
                    <a:pt x="237" y="648"/>
                    <a:pt x="278" y="659"/>
                  </a:cubicBezTo>
                  <a:cubicBezTo>
                    <a:pt x="309" y="659"/>
                    <a:pt x="330" y="648"/>
                    <a:pt x="360" y="648"/>
                  </a:cubicBezTo>
                  <a:cubicBezTo>
                    <a:pt x="412" y="638"/>
                    <a:pt x="463" y="618"/>
                    <a:pt x="504" y="586"/>
                  </a:cubicBezTo>
                  <a:cubicBezTo>
                    <a:pt x="525" y="566"/>
                    <a:pt x="536" y="545"/>
                    <a:pt x="556" y="535"/>
                  </a:cubicBezTo>
                  <a:cubicBezTo>
                    <a:pt x="587" y="483"/>
                    <a:pt x="607" y="432"/>
                    <a:pt x="618" y="381"/>
                  </a:cubicBezTo>
                  <a:lnTo>
                    <a:pt x="618" y="298"/>
                  </a:lnTo>
                  <a:cubicBezTo>
                    <a:pt x="607" y="278"/>
                    <a:pt x="597" y="268"/>
                    <a:pt x="597" y="247"/>
                  </a:cubicBezTo>
                  <a:cubicBezTo>
                    <a:pt x="587" y="227"/>
                    <a:pt x="597" y="216"/>
                    <a:pt x="587" y="196"/>
                  </a:cubicBezTo>
                  <a:cubicBezTo>
                    <a:pt x="577" y="165"/>
                    <a:pt x="566" y="134"/>
                    <a:pt x="536" y="103"/>
                  </a:cubicBezTo>
                  <a:cubicBezTo>
                    <a:pt x="515" y="72"/>
                    <a:pt x="484" y="52"/>
                    <a:pt x="453" y="31"/>
                  </a:cubicBezTo>
                  <a:cubicBezTo>
                    <a:pt x="422" y="10"/>
                    <a:pt x="392" y="1"/>
                    <a:pt x="35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6"/>
            <p:cNvSpPr/>
            <p:nvPr/>
          </p:nvSpPr>
          <p:spPr>
            <a:xfrm>
              <a:off x="5040179" y="2119107"/>
              <a:ext cx="29590" cy="28749"/>
            </a:xfrm>
            <a:custGeom>
              <a:rect b="b" l="l" r="r" t="t"/>
              <a:pathLst>
                <a:path extrusionOk="0" h="650" w="669">
                  <a:moveTo>
                    <a:pt x="338" y="1"/>
                  </a:moveTo>
                  <a:cubicBezTo>
                    <a:pt x="316" y="1"/>
                    <a:pt x="293" y="3"/>
                    <a:pt x="267" y="8"/>
                  </a:cubicBezTo>
                  <a:cubicBezTo>
                    <a:pt x="247" y="8"/>
                    <a:pt x="216" y="19"/>
                    <a:pt x="195" y="29"/>
                  </a:cubicBezTo>
                  <a:cubicBezTo>
                    <a:pt x="133" y="49"/>
                    <a:pt x="92" y="90"/>
                    <a:pt x="62" y="132"/>
                  </a:cubicBezTo>
                  <a:cubicBezTo>
                    <a:pt x="51" y="142"/>
                    <a:pt x="41" y="152"/>
                    <a:pt x="41" y="173"/>
                  </a:cubicBezTo>
                  <a:cubicBezTo>
                    <a:pt x="21" y="204"/>
                    <a:pt x="0" y="245"/>
                    <a:pt x="0" y="286"/>
                  </a:cubicBezTo>
                  <a:lnTo>
                    <a:pt x="0" y="378"/>
                  </a:lnTo>
                  <a:lnTo>
                    <a:pt x="31" y="461"/>
                  </a:lnTo>
                  <a:cubicBezTo>
                    <a:pt x="41" y="502"/>
                    <a:pt x="72" y="533"/>
                    <a:pt x="103" y="554"/>
                  </a:cubicBezTo>
                  <a:cubicBezTo>
                    <a:pt x="133" y="595"/>
                    <a:pt x="165" y="615"/>
                    <a:pt x="206" y="625"/>
                  </a:cubicBezTo>
                  <a:lnTo>
                    <a:pt x="288" y="646"/>
                  </a:lnTo>
                  <a:cubicBezTo>
                    <a:pt x="305" y="649"/>
                    <a:pt x="321" y="650"/>
                    <a:pt x="336" y="650"/>
                  </a:cubicBezTo>
                  <a:cubicBezTo>
                    <a:pt x="377" y="650"/>
                    <a:pt x="415" y="640"/>
                    <a:pt x="453" y="625"/>
                  </a:cubicBezTo>
                  <a:cubicBezTo>
                    <a:pt x="462" y="615"/>
                    <a:pt x="462" y="615"/>
                    <a:pt x="473" y="615"/>
                  </a:cubicBezTo>
                  <a:cubicBezTo>
                    <a:pt x="576" y="574"/>
                    <a:pt x="648" y="471"/>
                    <a:pt x="658" y="358"/>
                  </a:cubicBezTo>
                  <a:cubicBezTo>
                    <a:pt x="668" y="255"/>
                    <a:pt x="617" y="142"/>
                    <a:pt x="535" y="70"/>
                  </a:cubicBezTo>
                  <a:cubicBezTo>
                    <a:pt x="524" y="70"/>
                    <a:pt x="524" y="70"/>
                    <a:pt x="514" y="60"/>
                  </a:cubicBezTo>
                  <a:cubicBezTo>
                    <a:pt x="483" y="39"/>
                    <a:pt x="442" y="19"/>
                    <a:pt x="401" y="8"/>
                  </a:cubicBezTo>
                  <a:cubicBezTo>
                    <a:pt x="380" y="3"/>
                    <a:pt x="360"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6"/>
            <p:cNvSpPr/>
            <p:nvPr/>
          </p:nvSpPr>
          <p:spPr>
            <a:xfrm>
              <a:off x="5083834" y="2084431"/>
              <a:ext cx="22292" cy="22336"/>
            </a:xfrm>
            <a:custGeom>
              <a:rect b="b" l="l" r="r" t="t"/>
              <a:pathLst>
                <a:path extrusionOk="0" h="505" w="504">
                  <a:moveTo>
                    <a:pt x="247" y="1"/>
                  </a:moveTo>
                  <a:cubicBezTo>
                    <a:pt x="226" y="1"/>
                    <a:pt x="195" y="1"/>
                    <a:pt x="175" y="11"/>
                  </a:cubicBezTo>
                  <a:lnTo>
                    <a:pt x="154" y="11"/>
                  </a:lnTo>
                  <a:cubicBezTo>
                    <a:pt x="124" y="21"/>
                    <a:pt x="103" y="31"/>
                    <a:pt x="83" y="52"/>
                  </a:cubicBezTo>
                  <a:lnTo>
                    <a:pt x="51" y="83"/>
                  </a:lnTo>
                  <a:cubicBezTo>
                    <a:pt x="41" y="93"/>
                    <a:pt x="41" y="104"/>
                    <a:pt x="41" y="104"/>
                  </a:cubicBezTo>
                  <a:cubicBezTo>
                    <a:pt x="21" y="134"/>
                    <a:pt x="10" y="165"/>
                    <a:pt x="0" y="206"/>
                  </a:cubicBezTo>
                  <a:cubicBezTo>
                    <a:pt x="0" y="248"/>
                    <a:pt x="10" y="278"/>
                    <a:pt x="21" y="319"/>
                  </a:cubicBezTo>
                  <a:cubicBezTo>
                    <a:pt x="31" y="330"/>
                    <a:pt x="31" y="340"/>
                    <a:pt x="31" y="340"/>
                  </a:cubicBezTo>
                  <a:cubicBezTo>
                    <a:pt x="41" y="350"/>
                    <a:pt x="41" y="350"/>
                    <a:pt x="41" y="360"/>
                  </a:cubicBezTo>
                  <a:cubicBezTo>
                    <a:pt x="51" y="392"/>
                    <a:pt x="72" y="422"/>
                    <a:pt x="92" y="433"/>
                  </a:cubicBezTo>
                  <a:lnTo>
                    <a:pt x="124" y="463"/>
                  </a:lnTo>
                  <a:cubicBezTo>
                    <a:pt x="144" y="474"/>
                    <a:pt x="154" y="484"/>
                    <a:pt x="175" y="494"/>
                  </a:cubicBezTo>
                  <a:cubicBezTo>
                    <a:pt x="206" y="504"/>
                    <a:pt x="236" y="504"/>
                    <a:pt x="268" y="504"/>
                  </a:cubicBezTo>
                  <a:cubicBezTo>
                    <a:pt x="288" y="504"/>
                    <a:pt x="309" y="504"/>
                    <a:pt x="329" y="494"/>
                  </a:cubicBezTo>
                  <a:cubicBezTo>
                    <a:pt x="360" y="484"/>
                    <a:pt x="391" y="474"/>
                    <a:pt x="412" y="453"/>
                  </a:cubicBezTo>
                  <a:lnTo>
                    <a:pt x="453" y="412"/>
                  </a:lnTo>
                  <a:cubicBezTo>
                    <a:pt x="463" y="392"/>
                    <a:pt x="473" y="371"/>
                    <a:pt x="483" y="360"/>
                  </a:cubicBezTo>
                  <a:cubicBezTo>
                    <a:pt x="494" y="330"/>
                    <a:pt x="504" y="299"/>
                    <a:pt x="494" y="268"/>
                  </a:cubicBezTo>
                  <a:cubicBezTo>
                    <a:pt x="504" y="237"/>
                    <a:pt x="494" y="206"/>
                    <a:pt x="483" y="175"/>
                  </a:cubicBezTo>
                  <a:cubicBezTo>
                    <a:pt x="483" y="175"/>
                    <a:pt x="473" y="175"/>
                    <a:pt x="473" y="165"/>
                  </a:cubicBezTo>
                  <a:cubicBezTo>
                    <a:pt x="473" y="165"/>
                    <a:pt x="463" y="155"/>
                    <a:pt x="463" y="145"/>
                  </a:cubicBezTo>
                  <a:cubicBezTo>
                    <a:pt x="442" y="114"/>
                    <a:pt x="432" y="93"/>
                    <a:pt x="401" y="72"/>
                  </a:cubicBezTo>
                  <a:lnTo>
                    <a:pt x="391" y="72"/>
                  </a:lnTo>
                  <a:cubicBezTo>
                    <a:pt x="391" y="72"/>
                    <a:pt x="391" y="63"/>
                    <a:pt x="380" y="63"/>
                  </a:cubicBezTo>
                  <a:cubicBezTo>
                    <a:pt x="380" y="52"/>
                    <a:pt x="370" y="52"/>
                    <a:pt x="360" y="42"/>
                  </a:cubicBezTo>
                  <a:cubicBezTo>
                    <a:pt x="329" y="21"/>
                    <a:pt x="288"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6"/>
            <p:cNvSpPr/>
            <p:nvPr/>
          </p:nvSpPr>
          <p:spPr>
            <a:xfrm>
              <a:off x="5071538" y="2188593"/>
              <a:ext cx="20523" cy="20036"/>
            </a:xfrm>
            <a:custGeom>
              <a:rect b="b" l="l" r="r" t="t"/>
              <a:pathLst>
                <a:path extrusionOk="0" h="453" w="464">
                  <a:moveTo>
                    <a:pt x="196" y="0"/>
                  </a:moveTo>
                  <a:cubicBezTo>
                    <a:pt x="155" y="0"/>
                    <a:pt x="114" y="21"/>
                    <a:pt x="82" y="41"/>
                  </a:cubicBezTo>
                  <a:cubicBezTo>
                    <a:pt x="73" y="62"/>
                    <a:pt x="62" y="73"/>
                    <a:pt x="41" y="93"/>
                  </a:cubicBezTo>
                  <a:cubicBezTo>
                    <a:pt x="21" y="124"/>
                    <a:pt x="11" y="155"/>
                    <a:pt x="0" y="196"/>
                  </a:cubicBezTo>
                  <a:cubicBezTo>
                    <a:pt x="0" y="226"/>
                    <a:pt x="0" y="258"/>
                    <a:pt x="11" y="288"/>
                  </a:cubicBezTo>
                  <a:cubicBezTo>
                    <a:pt x="21" y="319"/>
                    <a:pt x="31" y="340"/>
                    <a:pt x="52" y="370"/>
                  </a:cubicBezTo>
                  <a:cubicBezTo>
                    <a:pt x="73" y="391"/>
                    <a:pt x="93" y="411"/>
                    <a:pt x="124" y="422"/>
                  </a:cubicBezTo>
                  <a:cubicBezTo>
                    <a:pt x="144" y="443"/>
                    <a:pt x="175" y="453"/>
                    <a:pt x="206" y="453"/>
                  </a:cubicBezTo>
                  <a:lnTo>
                    <a:pt x="268" y="453"/>
                  </a:lnTo>
                  <a:cubicBezTo>
                    <a:pt x="309" y="443"/>
                    <a:pt x="340" y="422"/>
                    <a:pt x="370" y="402"/>
                  </a:cubicBezTo>
                  <a:lnTo>
                    <a:pt x="412" y="360"/>
                  </a:lnTo>
                  <a:cubicBezTo>
                    <a:pt x="432" y="329"/>
                    <a:pt x="453" y="288"/>
                    <a:pt x="453" y="247"/>
                  </a:cubicBezTo>
                  <a:cubicBezTo>
                    <a:pt x="463" y="216"/>
                    <a:pt x="453" y="185"/>
                    <a:pt x="443" y="155"/>
                  </a:cubicBezTo>
                  <a:cubicBezTo>
                    <a:pt x="443" y="134"/>
                    <a:pt x="422" y="103"/>
                    <a:pt x="412" y="82"/>
                  </a:cubicBezTo>
                  <a:cubicBezTo>
                    <a:pt x="391" y="52"/>
                    <a:pt x="370" y="41"/>
                    <a:pt x="340" y="21"/>
                  </a:cubicBezTo>
                  <a:cubicBezTo>
                    <a:pt x="30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6"/>
            <p:cNvSpPr/>
            <p:nvPr/>
          </p:nvSpPr>
          <p:spPr>
            <a:xfrm>
              <a:off x="5020143" y="2219288"/>
              <a:ext cx="20965" cy="20744"/>
            </a:xfrm>
            <a:custGeom>
              <a:rect b="b" l="l" r="r" t="t"/>
              <a:pathLst>
                <a:path extrusionOk="0" h="469" w="474">
                  <a:moveTo>
                    <a:pt x="247" y="1"/>
                  </a:moveTo>
                  <a:cubicBezTo>
                    <a:pt x="234" y="1"/>
                    <a:pt x="220" y="5"/>
                    <a:pt x="206" y="5"/>
                  </a:cubicBezTo>
                  <a:cubicBezTo>
                    <a:pt x="186" y="5"/>
                    <a:pt x="165" y="16"/>
                    <a:pt x="145" y="16"/>
                  </a:cubicBezTo>
                  <a:cubicBezTo>
                    <a:pt x="113" y="37"/>
                    <a:pt x="72" y="67"/>
                    <a:pt x="52" y="98"/>
                  </a:cubicBezTo>
                  <a:cubicBezTo>
                    <a:pt x="21" y="139"/>
                    <a:pt x="21" y="160"/>
                    <a:pt x="1" y="211"/>
                  </a:cubicBezTo>
                  <a:lnTo>
                    <a:pt x="1" y="222"/>
                  </a:lnTo>
                  <a:lnTo>
                    <a:pt x="1" y="283"/>
                  </a:lnTo>
                  <a:cubicBezTo>
                    <a:pt x="11" y="314"/>
                    <a:pt x="21" y="345"/>
                    <a:pt x="31" y="366"/>
                  </a:cubicBezTo>
                  <a:cubicBezTo>
                    <a:pt x="52" y="386"/>
                    <a:pt x="62" y="407"/>
                    <a:pt x="93" y="427"/>
                  </a:cubicBezTo>
                  <a:cubicBezTo>
                    <a:pt x="104" y="437"/>
                    <a:pt x="124" y="448"/>
                    <a:pt x="145" y="448"/>
                  </a:cubicBezTo>
                  <a:cubicBezTo>
                    <a:pt x="165" y="468"/>
                    <a:pt x="196" y="468"/>
                    <a:pt x="227" y="468"/>
                  </a:cubicBezTo>
                  <a:cubicBezTo>
                    <a:pt x="247" y="468"/>
                    <a:pt x="268" y="468"/>
                    <a:pt x="278" y="458"/>
                  </a:cubicBezTo>
                  <a:cubicBezTo>
                    <a:pt x="309" y="448"/>
                    <a:pt x="330" y="437"/>
                    <a:pt x="360" y="417"/>
                  </a:cubicBezTo>
                  <a:cubicBezTo>
                    <a:pt x="371" y="407"/>
                    <a:pt x="381" y="396"/>
                    <a:pt x="391" y="376"/>
                  </a:cubicBezTo>
                  <a:lnTo>
                    <a:pt x="401" y="376"/>
                  </a:lnTo>
                  <a:cubicBezTo>
                    <a:pt x="401" y="366"/>
                    <a:pt x="412" y="355"/>
                    <a:pt x="422" y="355"/>
                  </a:cubicBezTo>
                  <a:cubicBezTo>
                    <a:pt x="442" y="325"/>
                    <a:pt x="453" y="304"/>
                    <a:pt x="453" y="273"/>
                  </a:cubicBezTo>
                  <a:cubicBezTo>
                    <a:pt x="463" y="242"/>
                    <a:pt x="474" y="211"/>
                    <a:pt x="463" y="181"/>
                  </a:cubicBezTo>
                  <a:cubicBezTo>
                    <a:pt x="463" y="160"/>
                    <a:pt x="453" y="129"/>
                    <a:pt x="433" y="108"/>
                  </a:cubicBezTo>
                  <a:cubicBezTo>
                    <a:pt x="422" y="78"/>
                    <a:pt x="401" y="57"/>
                    <a:pt x="381" y="46"/>
                  </a:cubicBezTo>
                  <a:cubicBezTo>
                    <a:pt x="340" y="16"/>
                    <a:pt x="309" y="5"/>
                    <a:pt x="268" y="5"/>
                  </a:cubicBezTo>
                  <a:cubicBezTo>
                    <a:pt x="261" y="2"/>
                    <a:pt x="254"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6"/>
            <p:cNvSpPr/>
            <p:nvPr/>
          </p:nvSpPr>
          <p:spPr>
            <a:xfrm>
              <a:off x="5169330" y="1880487"/>
              <a:ext cx="27334" cy="27246"/>
            </a:xfrm>
            <a:custGeom>
              <a:rect b="b" l="l" r="r" t="t"/>
              <a:pathLst>
                <a:path extrusionOk="0" h="616" w="618">
                  <a:moveTo>
                    <a:pt x="300" y="1"/>
                  </a:moveTo>
                  <a:cubicBezTo>
                    <a:pt x="265" y="1"/>
                    <a:pt x="233" y="11"/>
                    <a:pt x="195" y="26"/>
                  </a:cubicBezTo>
                  <a:cubicBezTo>
                    <a:pt x="185" y="26"/>
                    <a:pt x="144" y="46"/>
                    <a:pt x="124" y="67"/>
                  </a:cubicBezTo>
                  <a:lnTo>
                    <a:pt x="124" y="77"/>
                  </a:lnTo>
                  <a:lnTo>
                    <a:pt x="113" y="77"/>
                  </a:lnTo>
                  <a:cubicBezTo>
                    <a:pt x="93" y="97"/>
                    <a:pt x="83" y="118"/>
                    <a:pt x="62" y="138"/>
                  </a:cubicBezTo>
                  <a:cubicBezTo>
                    <a:pt x="31" y="180"/>
                    <a:pt x="10" y="231"/>
                    <a:pt x="0" y="282"/>
                  </a:cubicBezTo>
                  <a:cubicBezTo>
                    <a:pt x="10" y="303"/>
                    <a:pt x="10" y="334"/>
                    <a:pt x="10" y="355"/>
                  </a:cubicBezTo>
                  <a:cubicBezTo>
                    <a:pt x="10" y="416"/>
                    <a:pt x="42" y="458"/>
                    <a:pt x="72" y="499"/>
                  </a:cubicBezTo>
                  <a:lnTo>
                    <a:pt x="134" y="560"/>
                  </a:lnTo>
                  <a:cubicBezTo>
                    <a:pt x="175" y="591"/>
                    <a:pt x="227" y="611"/>
                    <a:pt x="278" y="611"/>
                  </a:cubicBezTo>
                  <a:cubicBezTo>
                    <a:pt x="290" y="615"/>
                    <a:pt x="301" y="616"/>
                    <a:pt x="312" y="616"/>
                  </a:cubicBezTo>
                  <a:cubicBezTo>
                    <a:pt x="338" y="616"/>
                    <a:pt x="362" y="609"/>
                    <a:pt x="391" y="602"/>
                  </a:cubicBezTo>
                  <a:cubicBezTo>
                    <a:pt x="432" y="591"/>
                    <a:pt x="463" y="581"/>
                    <a:pt x="494" y="550"/>
                  </a:cubicBezTo>
                  <a:cubicBezTo>
                    <a:pt x="535" y="519"/>
                    <a:pt x="556" y="488"/>
                    <a:pt x="576" y="458"/>
                  </a:cubicBezTo>
                  <a:cubicBezTo>
                    <a:pt x="597" y="426"/>
                    <a:pt x="607" y="385"/>
                    <a:pt x="607" y="344"/>
                  </a:cubicBezTo>
                  <a:cubicBezTo>
                    <a:pt x="617" y="303"/>
                    <a:pt x="607" y="262"/>
                    <a:pt x="597" y="231"/>
                  </a:cubicBezTo>
                  <a:cubicBezTo>
                    <a:pt x="586" y="190"/>
                    <a:pt x="576" y="149"/>
                    <a:pt x="545" y="118"/>
                  </a:cubicBezTo>
                  <a:cubicBezTo>
                    <a:pt x="515" y="87"/>
                    <a:pt x="483" y="67"/>
                    <a:pt x="453" y="46"/>
                  </a:cubicBezTo>
                  <a:cubicBezTo>
                    <a:pt x="432" y="36"/>
                    <a:pt x="422" y="26"/>
                    <a:pt x="412" y="15"/>
                  </a:cubicBezTo>
                  <a:cubicBezTo>
                    <a:pt x="380" y="15"/>
                    <a:pt x="360" y="5"/>
                    <a:pt x="339" y="5"/>
                  </a:cubicBezTo>
                  <a:cubicBezTo>
                    <a:pt x="326" y="2"/>
                    <a:pt x="313"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6"/>
            <p:cNvSpPr/>
            <p:nvPr/>
          </p:nvSpPr>
          <p:spPr>
            <a:xfrm>
              <a:off x="5016958" y="2418544"/>
              <a:ext cx="22778" cy="21142"/>
            </a:xfrm>
            <a:custGeom>
              <a:rect b="b" l="l" r="r" t="t"/>
              <a:pathLst>
                <a:path extrusionOk="0" h="478" w="515">
                  <a:moveTo>
                    <a:pt x="305" y="0"/>
                  </a:moveTo>
                  <a:cubicBezTo>
                    <a:pt x="296" y="0"/>
                    <a:pt x="287" y="1"/>
                    <a:pt x="278" y="4"/>
                  </a:cubicBezTo>
                  <a:cubicBezTo>
                    <a:pt x="258" y="4"/>
                    <a:pt x="237" y="4"/>
                    <a:pt x="217" y="15"/>
                  </a:cubicBezTo>
                  <a:lnTo>
                    <a:pt x="185" y="15"/>
                  </a:lnTo>
                  <a:cubicBezTo>
                    <a:pt x="165" y="15"/>
                    <a:pt x="144" y="25"/>
                    <a:pt x="124" y="25"/>
                  </a:cubicBezTo>
                  <a:cubicBezTo>
                    <a:pt x="103" y="45"/>
                    <a:pt x="73" y="56"/>
                    <a:pt x="62" y="77"/>
                  </a:cubicBezTo>
                  <a:cubicBezTo>
                    <a:pt x="41" y="97"/>
                    <a:pt x="32" y="107"/>
                    <a:pt x="21" y="128"/>
                  </a:cubicBezTo>
                  <a:cubicBezTo>
                    <a:pt x="11" y="148"/>
                    <a:pt x="0" y="179"/>
                    <a:pt x="0" y="210"/>
                  </a:cubicBezTo>
                  <a:lnTo>
                    <a:pt x="0" y="262"/>
                  </a:lnTo>
                  <a:cubicBezTo>
                    <a:pt x="0" y="282"/>
                    <a:pt x="11" y="303"/>
                    <a:pt x="11" y="323"/>
                  </a:cubicBezTo>
                  <a:cubicBezTo>
                    <a:pt x="32" y="344"/>
                    <a:pt x="41" y="374"/>
                    <a:pt x="62" y="385"/>
                  </a:cubicBezTo>
                  <a:cubicBezTo>
                    <a:pt x="83" y="406"/>
                    <a:pt x="103" y="426"/>
                    <a:pt x="134" y="436"/>
                  </a:cubicBezTo>
                  <a:cubicBezTo>
                    <a:pt x="144" y="436"/>
                    <a:pt x="155" y="436"/>
                    <a:pt x="165" y="447"/>
                  </a:cubicBezTo>
                  <a:cubicBezTo>
                    <a:pt x="176" y="447"/>
                    <a:pt x="185" y="457"/>
                    <a:pt x="196" y="457"/>
                  </a:cubicBezTo>
                  <a:cubicBezTo>
                    <a:pt x="227" y="477"/>
                    <a:pt x="258" y="477"/>
                    <a:pt x="288" y="477"/>
                  </a:cubicBezTo>
                  <a:cubicBezTo>
                    <a:pt x="319" y="477"/>
                    <a:pt x="350" y="467"/>
                    <a:pt x="381" y="457"/>
                  </a:cubicBezTo>
                  <a:cubicBezTo>
                    <a:pt x="391" y="447"/>
                    <a:pt x="412" y="436"/>
                    <a:pt x="432" y="426"/>
                  </a:cubicBezTo>
                  <a:cubicBezTo>
                    <a:pt x="453" y="406"/>
                    <a:pt x="473" y="385"/>
                    <a:pt x="484" y="354"/>
                  </a:cubicBezTo>
                  <a:cubicBezTo>
                    <a:pt x="505" y="323"/>
                    <a:pt x="514" y="292"/>
                    <a:pt x="514" y="262"/>
                  </a:cubicBezTo>
                  <a:lnTo>
                    <a:pt x="514" y="200"/>
                  </a:lnTo>
                  <a:cubicBezTo>
                    <a:pt x="514" y="169"/>
                    <a:pt x="505" y="138"/>
                    <a:pt x="484" y="118"/>
                  </a:cubicBezTo>
                  <a:cubicBezTo>
                    <a:pt x="473" y="86"/>
                    <a:pt x="453" y="66"/>
                    <a:pt x="422" y="45"/>
                  </a:cubicBezTo>
                  <a:cubicBezTo>
                    <a:pt x="402" y="35"/>
                    <a:pt x="391" y="25"/>
                    <a:pt x="370" y="15"/>
                  </a:cubicBezTo>
                  <a:cubicBezTo>
                    <a:pt x="349" y="7"/>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6"/>
            <p:cNvSpPr/>
            <p:nvPr/>
          </p:nvSpPr>
          <p:spPr>
            <a:xfrm>
              <a:off x="4961007" y="2344105"/>
              <a:ext cx="22823" cy="23000"/>
            </a:xfrm>
            <a:custGeom>
              <a:rect b="b" l="l" r="r" t="t"/>
              <a:pathLst>
                <a:path extrusionOk="0" h="520" w="516">
                  <a:moveTo>
                    <a:pt x="216" y="1"/>
                  </a:moveTo>
                  <a:cubicBezTo>
                    <a:pt x="196" y="1"/>
                    <a:pt x="175" y="11"/>
                    <a:pt x="155" y="21"/>
                  </a:cubicBezTo>
                  <a:cubicBezTo>
                    <a:pt x="124" y="32"/>
                    <a:pt x="93" y="53"/>
                    <a:pt x="73" y="73"/>
                  </a:cubicBezTo>
                  <a:cubicBezTo>
                    <a:pt x="52" y="94"/>
                    <a:pt x="31" y="124"/>
                    <a:pt x="22" y="155"/>
                  </a:cubicBezTo>
                  <a:lnTo>
                    <a:pt x="22" y="176"/>
                  </a:lnTo>
                  <a:cubicBezTo>
                    <a:pt x="1" y="217"/>
                    <a:pt x="1" y="258"/>
                    <a:pt x="1" y="309"/>
                  </a:cubicBezTo>
                  <a:cubicBezTo>
                    <a:pt x="11" y="350"/>
                    <a:pt x="31" y="392"/>
                    <a:pt x="52" y="423"/>
                  </a:cubicBezTo>
                  <a:cubicBezTo>
                    <a:pt x="73" y="443"/>
                    <a:pt x="83" y="453"/>
                    <a:pt x="104" y="464"/>
                  </a:cubicBezTo>
                  <a:cubicBezTo>
                    <a:pt x="145" y="494"/>
                    <a:pt x="186" y="515"/>
                    <a:pt x="227" y="515"/>
                  </a:cubicBezTo>
                  <a:cubicBezTo>
                    <a:pt x="236" y="518"/>
                    <a:pt x="246" y="519"/>
                    <a:pt x="256" y="519"/>
                  </a:cubicBezTo>
                  <a:cubicBezTo>
                    <a:pt x="281" y="519"/>
                    <a:pt x="308" y="512"/>
                    <a:pt x="330" y="505"/>
                  </a:cubicBezTo>
                  <a:cubicBezTo>
                    <a:pt x="360" y="494"/>
                    <a:pt x="392" y="484"/>
                    <a:pt x="412" y="464"/>
                  </a:cubicBezTo>
                  <a:cubicBezTo>
                    <a:pt x="453" y="433"/>
                    <a:pt x="474" y="402"/>
                    <a:pt x="495" y="361"/>
                  </a:cubicBezTo>
                  <a:cubicBezTo>
                    <a:pt x="504" y="309"/>
                    <a:pt x="515" y="268"/>
                    <a:pt x="504" y="227"/>
                  </a:cubicBezTo>
                  <a:lnTo>
                    <a:pt x="504" y="206"/>
                  </a:lnTo>
                  <a:cubicBezTo>
                    <a:pt x="495" y="186"/>
                    <a:pt x="495" y="165"/>
                    <a:pt x="484" y="145"/>
                  </a:cubicBezTo>
                  <a:cubicBezTo>
                    <a:pt x="474" y="114"/>
                    <a:pt x="453" y="83"/>
                    <a:pt x="433" y="62"/>
                  </a:cubicBezTo>
                  <a:cubicBezTo>
                    <a:pt x="412" y="53"/>
                    <a:pt x="392" y="32"/>
                    <a:pt x="381" y="32"/>
                  </a:cubicBezTo>
                  <a:cubicBezTo>
                    <a:pt x="351"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6"/>
            <p:cNvSpPr/>
            <p:nvPr/>
          </p:nvSpPr>
          <p:spPr>
            <a:xfrm>
              <a:off x="5008333" y="2348661"/>
              <a:ext cx="20965" cy="21894"/>
            </a:xfrm>
            <a:custGeom>
              <a:rect b="b" l="l" r="r" t="t"/>
              <a:pathLst>
                <a:path extrusionOk="0" h="495" w="474">
                  <a:moveTo>
                    <a:pt x="216" y="1"/>
                  </a:moveTo>
                  <a:lnTo>
                    <a:pt x="175" y="21"/>
                  </a:lnTo>
                  <a:cubicBezTo>
                    <a:pt x="154" y="21"/>
                    <a:pt x="134" y="42"/>
                    <a:pt x="113" y="62"/>
                  </a:cubicBezTo>
                  <a:cubicBezTo>
                    <a:pt x="113" y="62"/>
                    <a:pt x="103" y="62"/>
                    <a:pt x="92" y="73"/>
                  </a:cubicBezTo>
                  <a:cubicBezTo>
                    <a:pt x="72" y="94"/>
                    <a:pt x="51" y="114"/>
                    <a:pt x="41" y="145"/>
                  </a:cubicBezTo>
                  <a:cubicBezTo>
                    <a:pt x="21" y="165"/>
                    <a:pt x="10" y="196"/>
                    <a:pt x="10" y="227"/>
                  </a:cubicBezTo>
                  <a:cubicBezTo>
                    <a:pt x="0" y="258"/>
                    <a:pt x="10" y="289"/>
                    <a:pt x="21" y="320"/>
                  </a:cubicBezTo>
                  <a:cubicBezTo>
                    <a:pt x="21" y="350"/>
                    <a:pt x="41" y="381"/>
                    <a:pt x="62" y="402"/>
                  </a:cubicBezTo>
                  <a:cubicBezTo>
                    <a:pt x="83" y="432"/>
                    <a:pt x="103" y="443"/>
                    <a:pt x="134" y="464"/>
                  </a:cubicBezTo>
                  <a:cubicBezTo>
                    <a:pt x="154" y="474"/>
                    <a:pt x="185" y="484"/>
                    <a:pt x="216" y="494"/>
                  </a:cubicBezTo>
                  <a:cubicBezTo>
                    <a:pt x="236" y="484"/>
                    <a:pt x="257" y="484"/>
                    <a:pt x="278" y="484"/>
                  </a:cubicBezTo>
                  <a:cubicBezTo>
                    <a:pt x="319" y="484"/>
                    <a:pt x="360" y="464"/>
                    <a:pt x="391" y="443"/>
                  </a:cubicBezTo>
                  <a:cubicBezTo>
                    <a:pt x="401" y="423"/>
                    <a:pt x="422" y="412"/>
                    <a:pt x="432" y="391"/>
                  </a:cubicBezTo>
                  <a:cubicBezTo>
                    <a:pt x="463" y="361"/>
                    <a:pt x="473" y="320"/>
                    <a:pt x="473" y="279"/>
                  </a:cubicBezTo>
                  <a:lnTo>
                    <a:pt x="473" y="217"/>
                  </a:lnTo>
                  <a:cubicBezTo>
                    <a:pt x="473" y="186"/>
                    <a:pt x="463" y="155"/>
                    <a:pt x="442" y="135"/>
                  </a:cubicBezTo>
                  <a:cubicBezTo>
                    <a:pt x="432" y="124"/>
                    <a:pt x="422" y="114"/>
                    <a:pt x="422" y="103"/>
                  </a:cubicBezTo>
                  <a:cubicBezTo>
                    <a:pt x="412" y="83"/>
                    <a:pt x="401" y="62"/>
                    <a:pt x="380" y="52"/>
                  </a:cubicBezTo>
                  <a:cubicBezTo>
                    <a:pt x="371" y="42"/>
                    <a:pt x="360" y="32"/>
                    <a:pt x="339" y="21"/>
                  </a:cubicBezTo>
                  <a:cubicBezTo>
                    <a:pt x="319" y="11"/>
                    <a:pt x="298"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6"/>
            <p:cNvSpPr/>
            <p:nvPr/>
          </p:nvSpPr>
          <p:spPr>
            <a:xfrm>
              <a:off x="5062913" y="2294081"/>
              <a:ext cx="27776" cy="26892"/>
            </a:xfrm>
            <a:custGeom>
              <a:rect b="b" l="l" r="r" t="t"/>
              <a:pathLst>
                <a:path extrusionOk="0" h="608" w="628">
                  <a:moveTo>
                    <a:pt x="309" y="1"/>
                  </a:moveTo>
                  <a:cubicBezTo>
                    <a:pt x="268" y="1"/>
                    <a:pt x="226" y="11"/>
                    <a:pt x="185" y="21"/>
                  </a:cubicBezTo>
                  <a:cubicBezTo>
                    <a:pt x="165" y="42"/>
                    <a:pt x="144" y="53"/>
                    <a:pt x="124" y="62"/>
                  </a:cubicBezTo>
                  <a:cubicBezTo>
                    <a:pt x="83" y="104"/>
                    <a:pt x="51" y="145"/>
                    <a:pt x="31" y="196"/>
                  </a:cubicBezTo>
                  <a:cubicBezTo>
                    <a:pt x="21" y="217"/>
                    <a:pt x="21" y="247"/>
                    <a:pt x="10" y="268"/>
                  </a:cubicBezTo>
                  <a:cubicBezTo>
                    <a:pt x="0" y="330"/>
                    <a:pt x="10" y="382"/>
                    <a:pt x="31" y="433"/>
                  </a:cubicBezTo>
                  <a:lnTo>
                    <a:pt x="41" y="433"/>
                  </a:lnTo>
                  <a:lnTo>
                    <a:pt x="72" y="494"/>
                  </a:lnTo>
                  <a:lnTo>
                    <a:pt x="83" y="494"/>
                  </a:lnTo>
                  <a:cubicBezTo>
                    <a:pt x="83" y="505"/>
                    <a:pt x="134" y="546"/>
                    <a:pt x="134" y="556"/>
                  </a:cubicBezTo>
                  <a:cubicBezTo>
                    <a:pt x="144" y="556"/>
                    <a:pt x="195" y="587"/>
                    <a:pt x="206" y="587"/>
                  </a:cubicBezTo>
                  <a:cubicBezTo>
                    <a:pt x="185" y="587"/>
                    <a:pt x="72" y="587"/>
                    <a:pt x="277" y="608"/>
                  </a:cubicBezTo>
                  <a:lnTo>
                    <a:pt x="360" y="608"/>
                  </a:lnTo>
                  <a:cubicBezTo>
                    <a:pt x="370" y="597"/>
                    <a:pt x="391" y="597"/>
                    <a:pt x="401" y="597"/>
                  </a:cubicBezTo>
                  <a:lnTo>
                    <a:pt x="412" y="587"/>
                  </a:lnTo>
                  <a:cubicBezTo>
                    <a:pt x="453" y="577"/>
                    <a:pt x="483" y="567"/>
                    <a:pt x="504" y="546"/>
                  </a:cubicBezTo>
                  <a:cubicBezTo>
                    <a:pt x="524" y="526"/>
                    <a:pt x="545" y="505"/>
                    <a:pt x="556" y="484"/>
                  </a:cubicBezTo>
                  <a:cubicBezTo>
                    <a:pt x="586" y="453"/>
                    <a:pt x="597" y="412"/>
                    <a:pt x="607" y="371"/>
                  </a:cubicBezTo>
                  <a:cubicBezTo>
                    <a:pt x="617" y="340"/>
                    <a:pt x="627" y="299"/>
                    <a:pt x="617" y="258"/>
                  </a:cubicBezTo>
                  <a:cubicBezTo>
                    <a:pt x="607" y="217"/>
                    <a:pt x="597" y="176"/>
                    <a:pt x="576" y="145"/>
                  </a:cubicBezTo>
                  <a:cubicBezTo>
                    <a:pt x="556" y="114"/>
                    <a:pt x="524" y="83"/>
                    <a:pt x="494" y="62"/>
                  </a:cubicBezTo>
                  <a:cubicBezTo>
                    <a:pt x="473" y="42"/>
                    <a:pt x="453" y="32"/>
                    <a:pt x="421" y="21"/>
                  </a:cubicBezTo>
                  <a:cubicBezTo>
                    <a:pt x="391" y="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6"/>
            <p:cNvSpPr/>
            <p:nvPr/>
          </p:nvSpPr>
          <p:spPr>
            <a:xfrm>
              <a:off x="5092901" y="2360957"/>
              <a:ext cx="19152" cy="18665"/>
            </a:xfrm>
            <a:custGeom>
              <a:rect b="b" l="l" r="r" t="t"/>
              <a:pathLst>
                <a:path extrusionOk="0" h="422" w="433">
                  <a:moveTo>
                    <a:pt x="207" y="1"/>
                  </a:moveTo>
                  <a:cubicBezTo>
                    <a:pt x="186" y="1"/>
                    <a:pt x="165" y="1"/>
                    <a:pt x="155" y="11"/>
                  </a:cubicBezTo>
                  <a:cubicBezTo>
                    <a:pt x="124" y="21"/>
                    <a:pt x="104" y="31"/>
                    <a:pt x="83" y="52"/>
                  </a:cubicBezTo>
                  <a:lnTo>
                    <a:pt x="42" y="83"/>
                  </a:lnTo>
                  <a:cubicBezTo>
                    <a:pt x="31" y="103"/>
                    <a:pt x="21" y="113"/>
                    <a:pt x="11" y="134"/>
                  </a:cubicBezTo>
                  <a:cubicBezTo>
                    <a:pt x="1" y="165"/>
                    <a:pt x="1" y="186"/>
                    <a:pt x="1" y="216"/>
                  </a:cubicBezTo>
                  <a:cubicBezTo>
                    <a:pt x="1" y="247"/>
                    <a:pt x="11" y="268"/>
                    <a:pt x="21" y="298"/>
                  </a:cubicBezTo>
                  <a:cubicBezTo>
                    <a:pt x="31" y="309"/>
                    <a:pt x="31" y="330"/>
                    <a:pt x="52" y="340"/>
                  </a:cubicBezTo>
                  <a:lnTo>
                    <a:pt x="83" y="371"/>
                  </a:lnTo>
                  <a:lnTo>
                    <a:pt x="83" y="381"/>
                  </a:lnTo>
                  <a:cubicBezTo>
                    <a:pt x="104" y="391"/>
                    <a:pt x="114" y="401"/>
                    <a:pt x="134" y="412"/>
                  </a:cubicBezTo>
                  <a:cubicBezTo>
                    <a:pt x="165" y="422"/>
                    <a:pt x="186" y="422"/>
                    <a:pt x="216" y="422"/>
                  </a:cubicBezTo>
                  <a:cubicBezTo>
                    <a:pt x="237" y="422"/>
                    <a:pt x="258" y="422"/>
                    <a:pt x="268" y="412"/>
                  </a:cubicBezTo>
                  <a:cubicBezTo>
                    <a:pt x="299" y="401"/>
                    <a:pt x="319" y="391"/>
                    <a:pt x="340" y="371"/>
                  </a:cubicBezTo>
                  <a:lnTo>
                    <a:pt x="381" y="340"/>
                  </a:lnTo>
                  <a:cubicBezTo>
                    <a:pt x="392" y="319"/>
                    <a:pt x="402" y="309"/>
                    <a:pt x="412" y="289"/>
                  </a:cubicBezTo>
                  <a:lnTo>
                    <a:pt x="412" y="257"/>
                  </a:lnTo>
                  <a:lnTo>
                    <a:pt x="412" y="247"/>
                  </a:lnTo>
                  <a:cubicBezTo>
                    <a:pt x="422" y="227"/>
                    <a:pt x="433" y="206"/>
                    <a:pt x="422" y="175"/>
                  </a:cubicBezTo>
                  <a:cubicBezTo>
                    <a:pt x="433" y="165"/>
                    <a:pt x="422" y="145"/>
                    <a:pt x="422" y="134"/>
                  </a:cubicBezTo>
                  <a:cubicBezTo>
                    <a:pt x="412" y="103"/>
                    <a:pt x="402" y="83"/>
                    <a:pt x="392" y="72"/>
                  </a:cubicBezTo>
                  <a:lnTo>
                    <a:pt x="351" y="31"/>
                  </a:lnTo>
                  <a:lnTo>
                    <a:pt x="309" y="11"/>
                  </a:lnTo>
                  <a:cubicBezTo>
                    <a:pt x="289" y="1"/>
                    <a:pt x="268" y="1"/>
                    <a:pt x="248" y="1"/>
                  </a:cubicBezTo>
                  <a:cubicBezTo>
                    <a:pt x="237" y="1"/>
                    <a:pt x="237" y="11"/>
                    <a:pt x="227" y="11"/>
                  </a:cubicBezTo>
                  <a:cubicBezTo>
                    <a:pt x="216" y="11"/>
                    <a:pt x="216"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6"/>
            <p:cNvSpPr/>
            <p:nvPr/>
          </p:nvSpPr>
          <p:spPr>
            <a:xfrm>
              <a:off x="5061100" y="2369581"/>
              <a:ext cx="23221" cy="25521"/>
            </a:xfrm>
            <a:custGeom>
              <a:rect b="b" l="l" r="r" t="t"/>
              <a:pathLst>
                <a:path extrusionOk="0" h="577" w="525">
                  <a:moveTo>
                    <a:pt x="226" y="1"/>
                  </a:moveTo>
                  <a:cubicBezTo>
                    <a:pt x="185" y="11"/>
                    <a:pt x="144" y="21"/>
                    <a:pt x="113" y="52"/>
                  </a:cubicBezTo>
                  <a:lnTo>
                    <a:pt x="72" y="94"/>
                  </a:lnTo>
                  <a:cubicBezTo>
                    <a:pt x="41" y="135"/>
                    <a:pt x="31" y="176"/>
                    <a:pt x="21" y="217"/>
                  </a:cubicBezTo>
                  <a:lnTo>
                    <a:pt x="21" y="238"/>
                  </a:lnTo>
                  <a:cubicBezTo>
                    <a:pt x="10" y="258"/>
                    <a:pt x="0" y="268"/>
                    <a:pt x="0" y="289"/>
                  </a:cubicBezTo>
                  <a:lnTo>
                    <a:pt x="0" y="350"/>
                  </a:lnTo>
                  <a:cubicBezTo>
                    <a:pt x="10" y="371"/>
                    <a:pt x="21" y="402"/>
                    <a:pt x="21" y="423"/>
                  </a:cubicBezTo>
                  <a:cubicBezTo>
                    <a:pt x="41" y="453"/>
                    <a:pt x="62" y="474"/>
                    <a:pt x="82" y="505"/>
                  </a:cubicBezTo>
                  <a:cubicBezTo>
                    <a:pt x="103" y="515"/>
                    <a:pt x="113" y="535"/>
                    <a:pt x="133" y="535"/>
                  </a:cubicBezTo>
                  <a:cubicBezTo>
                    <a:pt x="165" y="556"/>
                    <a:pt x="195" y="567"/>
                    <a:pt x="236" y="576"/>
                  </a:cubicBezTo>
                  <a:cubicBezTo>
                    <a:pt x="257" y="576"/>
                    <a:pt x="277" y="567"/>
                    <a:pt x="309" y="567"/>
                  </a:cubicBezTo>
                  <a:cubicBezTo>
                    <a:pt x="329" y="567"/>
                    <a:pt x="350" y="556"/>
                    <a:pt x="370" y="546"/>
                  </a:cubicBezTo>
                  <a:cubicBezTo>
                    <a:pt x="401" y="535"/>
                    <a:pt x="432" y="515"/>
                    <a:pt x="453" y="494"/>
                  </a:cubicBezTo>
                  <a:cubicBezTo>
                    <a:pt x="473" y="474"/>
                    <a:pt x="483" y="464"/>
                    <a:pt x="494" y="433"/>
                  </a:cubicBezTo>
                  <a:cubicBezTo>
                    <a:pt x="514" y="412"/>
                    <a:pt x="524" y="371"/>
                    <a:pt x="524" y="340"/>
                  </a:cubicBezTo>
                  <a:lnTo>
                    <a:pt x="524" y="268"/>
                  </a:lnTo>
                  <a:cubicBezTo>
                    <a:pt x="524" y="258"/>
                    <a:pt x="514" y="258"/>
                    <a:pt x="514" y="247"/>
                  </a:cubicBezTo>
                  <a:cubicBezTo>
                    <a:pt x="514" y="227"/>
                    <a:pt x="514" y="196"/>
                    <a:pt x="504" y="176"/>
                  </a:cubicBezTo>
                  <a:cubicBezTo>
                    <a:pt x="504" y="145"/>
                    <a:pt x="483" y="114"/>
                    <a:pt x="462" y="94"/>
                  </a:cubicBezTo>
                  <a:cubicBezTo>
                    <a:pt x="442" y="62"/>
                    <a:pt x="421" y="42"/>
                    <a:pt x="391" y="32"/>
                  </a:cubicBezTo>
                  <a:cubicBezTo>
                    <a:pt x="360" y="11"/>
                    <a:pt x="329"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6"/>
            <p:cNvSpPr/>
            <p:nvPr/>
          </p:nvSpPr>
          <p:spPr>
            <a:xfrm>
              <a:off x="5068088" y="2229461"/>
              <a:ext cx="23796" cy="17382"/>
            </a:xfrm>
            <a:custGeom>
              <a:rect b="b" l="l" r="r" t="t"/>
              <a:pathLst>
                <a:path extrusionOk="0" h="393" w="538">
                  <a:moveTo>
                    <a:pt x="337" y="0"/>
                  </a:moveTo>
                  <a:cubicBezTo>
                    <a:pt x="183" y="0"/>
                    <a:pt x="1" y="222"/>
                    <a:pt x="202" y="341"/>
                  </a:cubicBezTo>
                  <a:cubicBezTo>
                    <a:pt x="212" y="351"/>
                    <a:pt x="222" y="362"/>
                    <a:pt x="233" y="362"/>
                  </a:cubicBezTo>
                  <a:cubicBezTo>
                    <a:pt x="265" y="383"/>
                    <a:pt x="300" y="392"/>
                    <a:pt x="332" y="392"/>
                  </a:cubicBezTo>
                  <a:cubicBezTo>
                    <a:pt x="444" y="392"/>
                    <a:pt x="537" y="283"/>
                    <a:pt x="490" y="156"/>
                  </a:cubicBezTo>
                  <a:cubicBezTo>
                    <a:pt x="490" y="146"/>
                    <a:pt x="480" y="136"/>
                    <a:pt x="480" y="115"/>
                  </a:cubicBezTo>
                  <a:cubicBezTo>
                    <a:pt x="451" y="33"/>
                    <a:pt x="396"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6"/>
            <p:cNvSpPr/>
            <p:nvPr/>
          </p:nvSpPr>
          <p:spPr>
            <a:xfrm>
              <a:off x="5015587" y="2253876"/>
              <a:ext cx="36888" cy="37507"/>
            </a:xfrm>
            <a:custGeom>
              <a:rect b="b" l="l" r="r" t="t"/>
              <a:pathLst>
                <a:path extrusionOk="0" h="848" w="834">
                  <a:moveTo>
                    <a:pt x="416" y="1"/>
                  </a:moveTo>
                  <a:cubicBezTo>
                    <a:pt x="374" y="1"/>
                    <a:pt x="337" y="10"/>
                    <a:pt x="299" y="25"/>
                  </a:cubicBezTo>
                  <a:cubicBezTo>
                    <a:pt x="248" y="36"/>
                    <a:pt x="196" y="57"/>
                    <a:pt x="155" y="98"/>
                  </a:cubicBezTo>
                  <a:lnTo>
                    <a:pt x="72" y="180"/>
                  </a:lnTo>
                  <a:cubicBezTo>
                    <a:pt x="31" y="242"/>
                    <a:pt x="11" y="303"/>
                    <a:pt x="1" y="375"/>
                  </a:cubicBezTo>
                  <a:lnTo>
                    <a:pt x="1" y="489"/>
                  </a:lnTo>
                  <a:cubicBezTo>
                    <a:pt x="11" y="560"/>
                    <a:pt x="42" y="632"/>
                    <a:pt x="93" y="694"/>
                  </a:cubicBezTo>
                  <a:cubicBezTo>
                    <a:pt x="124" y="735"/>
                    <a:pt x="165" y="766"/>
                    <a:pt x="216" y="797"/>
                  </a:cubicBezTo>
                  <a:cubicBezTo>
                    <a:pt x="268" y="818"/>
                    <a:pt x="319" y="838"/>
                    <a:pt x="371" y="848"/>
                  </a:cubicBezTo>
                  <a:cubicBezTo>
                    <a:pt x="433" y="848"/>
                    <a:pt x="484" y="848"/>
                    <a:pt x="536" y="827"/>
                  </a:cubicBezTo>
                  <a:cubicBezTo>
                    <a:pt x="587" y="818"/>
                    <a:pt x="638" y="786"/>
                    <a:pt x="680" y="756"/>
                  </a:cubicBezTo>
                  <a:cubicBezTo>
                    <a:pt x="710" y="725"/>
                    <a:pt x="731" y="694"/>
                    <a:pt x="762" y="674"/>
                  </a:cubicBezTo>
                  <a:cubicBezTo>
                    <a:pt x="803" y="612"/>
                    <a:pt x="823" y="540"/>
                    <a:pt x="833" y="468"/>
                  </a:cubicBezTo>
                  <a:lnTo>
                    <a:pt x="833" y="365"/>
                  </a:lnTo>
                  <a:cubicBezTo>
                    <a:pt x="823" y="283"/>
                    <a:pt x="792" y="221"/>
                    <a:pt x="741" y="159"/>
                  </a:cubicBezTo>
                  <a:cubicBezTo>
                    <a:pt x="710" y="118"/>
                    <a:pt x="669" y="77"/>
                    <a:pt x="618" y="57"/>
                  </a:cubicBezTo>
                  <a:cubicBezTo>
                    <a:pt x="566" y="25"/>
                    <a:pt x="515" y="5"/>
                    <a:pt x="463" y="5"/>
                  </a:cubicBezTo>
                  <a:cubicBezTo>
                    <a:pt x="447" y="2"/>
                    <a:pt x="431" y="1"/>
                    <a:pt x="4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6"/>
            <p:cNvSpPr/>
            <p:nvPr/>
          </p:nvSpPr>
          <p:spPr>
            <a:xfrm>
              <a:off x="5243017" y="2227869"/>
              <a:ext cx="24592" cy="24901"/>
            </a:xfrm>
            <a:custGeom>
              <a:rect b="b" l="l" r="r" t="t"/>
              <a:pathLst>
                <a:path extrusionOk="0" h="563" w="556">
                  <a:moveTo>
                    <a:pt x="266" y="0"/>
                  </a:moveTo>
                  <a:cubicBezTo>
                    <a:pt x="245" y="0"/>
                    <a:pt x="224" y="5"/>
                    <a:pt x="206" y="17"/>
                  </a:cubicBezTo>
                  <a:cubicBezTo>
                    <a:pt x="165" y="17"/>
                    <a:pt x="133" y="38"/>
                    <a:pt x="103" y="58"/>
                  </a:cubicBezTo>
                  <a:cubicBezTo>
                    <a:pt x="92" y="79"/>
                    <a:pt x="72" y="99"/>
                    <a:pt x="51" y="120"/>
                  </a:cubicBezTo>
                  <a:cubicBezTo>
                    <a:pt x="21" y="161"/>
                    <a:pt x="10" y="202"/>
                    <a:pt x="0" y="254"/>
                  </a:cubicBezTo>
                  <a:lnTo>
                    <a:pt x="0" y="325"/>
                  </a:lnTo>
                  <a:cubicBezTo>
                    <a:pt x="10" y="367"/>
                    <a:pt x="31" y="418"/>
                    <a:pt x="62" y="460"/>
                  </a:cubicBezTo>
                  <a:cubicBezTo>
                    <a:pt x="82" y="490"/>
                    <a:pt x="113" y="511"/>
                    <a:pt x="144" y="521"/>
                  </a:cubicBezTo>
                  <a:cubicBezTo>
                    <a:pt x="175" y="542"/>
                    <a:pt x="216" y="552"/>
                    <a:pt x="247" y="562"/>
                  </a:cubicBezTo>
                  <a:cubicBezTo>
                    <a:pt x="288" y="562"/>
                    <a:pt x="319" y="562"/>
                    <a:pt x="360" y="542"/>
                  </a:cubicBezTo>
                  <a:cubicBezTo>
                    <a:pt x="391" y="542"/>
                    <a:pt x="421" y="521"/>
                    <a:pt x="453" y="501"/>
                  </a:cubicBezTo>
                  <a:lnTo>
                    <a:pt x="504" y="439"/>
                  </a:lnTo>
                  <a:cubicBezTo>
                    <a:pt x="535" y="398"/>
                    <a:pt x="555" y="357"/>
                    <a:pt x="555" y="305"/>
                  </a:cubicBezTo>
                  <a:lnTo>
                    <a:pt x="555" y="243"/>
                  </a:lnTo>
                  <a:cubicBezTo>
                    <a:pt x="545" y="192"/>
                    <a:pt x="524" y="140"/>
                    <a:pt x="494" y="110"/>
                  </a:cubicBezTo>
                  <a:cubicBezTo>
                    <a:pt x="473" y="79"/>
                    <a:pt x="442" y="48"/>
                    <a:pt x="411" y="38"/>
                  </a:cubicBezTo>
                  <a:cubicBezTo>
                    <a:pt x="380" y="17"/>
                    <a:pt x="350" y="7"/>
                    <a:pt x="309" y="7"/>
                  </a:cubicBezTo>
                  <a:cubicBezTo>
                    <a:pt x="296" y="3"/>
                    <a:pt x="281" y="0"/>
                    <a:pt x="2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6"/>
            <p:cNvSpPr/>
            <p:nvPr/>
          </p:nvSpPr>
          <p:spPr>
            <a:xfrm>
              <a:off x="5277074" y="2176650"/>
              <a:ext cx="30607" cy="22292"/>
            </a:xfrm>
            <a:custGeom>
              <a:rect b="b" l="l" r="r" t="t"/>
              <a:pathLst>
                <a:path extrusionOk="0" h="504" w="692">
                  <a:moveTo>
                    <a:pt x="361" y="1"/>
                  </a:moveTo>
                  <a:cubicBezTo>
                    <a:pt x="177" y="1"/>
                    <a:pt x="1" y="224"/>
                    <a:pt x="145" y="414"/>
                  </a:cubicBezTo>
                  <a:cubicBezTo>
                    <a:pt x="197" y="477"/>
                    <a:pt x="262" y="503"/>
                    <a:pt x="326" y="503"/>
                  </a:cubicBezTo>
                  <a:cubicBezTo>
                    <a:pt x="512" y="503"/>
                    <a:pt x="692" y="280"/>
                    <a:pt x="546" y="96"/>
                  </a:cubicBezTo>
                  <a:cubicBezTo>
                    <a:pt x="493" y="29"/>
                    <a:pt x="426" y="1"/>
                    <a:pt x="36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6"/>
            <p:cNvSpPr/>
            <p:nvPr/>
          </p:nvSpPr>
          <p:spPr>
            <a:xfrm>
              <a:off x="5297730" y="2210221"/>
              <a:ext cx="43876" cy="31978"/>
            </a:xfrm>
            <a:custGeom>
              <a:rect b="b" l="l" r="r" t="t"/>
              <a:pathLst>
                <a:path extrusionOk="0" h="723" w="992">
                  <a:moveTo>
                    <a:pt x="510" y="1"/>
                  </a:moveTo>
                  <a:cubicBezTo>
                    <a:pt x="246" y="1"/>
                    <a:pt x="0" y="318"/>
                    <a:pt x="213" y="591"/>
                  </a:cubicBezTo>
                  <a:cubicBezTo>
                    <a:pt x="287" y="684"/>
                    <a:pt x="380" y="723"/>
                    <a:pt x="472" y="723"/>
                  </a:cubicBezTo>
                  <a:cubicBezTo>
                    <a:pt x="736" y="723"/>
                    <a:pt x="992" y="405"/>
                    <a:pt x="779" y="139"/>
                  </a:cubicBezTo>
                  <a:cubicBezTo>
                    <a:pt x="700" y="41"/>
                    <a:pt x="604" y="1"/>
                    <a:pt x="5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6"/>
            <p:cNvSpPr/>
            <p:nvPr/>
          </p:nvSpPr>
          <p:spPr>
            <a:xfrm>
              <a:off x="5148409" y="2228621"/>
              <a:ext cx="17736" cy="19594"/>
            </a:xfrm>
            <a:custGeom>
              <a:rect b="b" l="l" r="r" t="t"/>
              <a:pathLst>
                <a:path extrusionOk="0" h="443" w="401">
                  <a:moveTo>
                    <a:pt x="185" y="0"/>
                  </a:moveTo>
                  <a:cubicBezTo>
                    <a:pt x="165" y="0"/>
                    <a:pt x="154" y="11"/>
                    <a:pt x="134" y="11"/>
                  </a:cubicBezTo>
                  <a:cubicBezTo>
                    <a:pt x="113" y="21"/>
                    <a:pt x="93" y="31"/>
                    <a:pt x="83" y="52"/>
                  </a:cubicBezTo>
                  <a:cubicBezTo>
                    <a:pt x="62" y="72"/>
                    <a:pt x="51" y="93"/>
                    <a:pt x="42" y="114"/>
                  </a:cubicBezTo>
                  <a:cubicBezTo>
                    <a:pt x="31" y="123"/>
                    <a:pt x="31" y="134"/>
                    <a:pt x="31" y="134"/>
                  </a:cubicBezTo>
                  <a:cubicBezTo>
                    <a:pt x="21" y="144"/>
                    <a:pt x="21" y="144"/>
                    <a:pt x="21" y="155"/>
                  </a:cubicBezTo>
                  <a:cubicBezTo>
                    <a:pt x="10" y="185"/>
                    <a:pt x="0" y="226"/>
                    <a:pt x="10" y="257"/>
                  </a:cubicBezTo>
                  <a:cubicBezTo>
                    <a:pt x="10" y="267"/>
                    <a:pt x="21" y="288"/>
                    <a:pt x="21" y="308"/>
                  </a:cubicBezTo>
                  <a:cubicBezTo>
                    <a:pt x="21" y="319"/>
                    <a:pt x="31" y="329"/>
                    <a:pt x="31" y="340"/>
                  </a:cubicBezTo>
                  <a:cubicBezTo>
                    <a:pt x="42" y="360"/>
                    <a:pt x="51" y="381"/>
                    <a:pt x="72" y="391"/>
                  </a:cubicBezTo>
                  <a:cubicBezTo>
                    <a:pt x="83" y="401"/>
                    <a:pt x="93" y="411"/>
                    <a:pt x="113" y="422"/>
                  </a:cubicBezTo>
                  <a:cubicBezTo>
                    <a:pt x="134" y="432"/>
                    <a:pt x="154" y="443"/>
                    <a:pt x="175" y="443"/>
                  </a:cubicBezTo>
                  <a:lnTo>
                    <a:pt x="227" y="443"/>
                  </a:lnTo>
                  <a:cubicBezTo>
                    <a:pt x="236" y="443"/>
                    <a:pt x="257" y="432"/>
                    <a:pt x="268" y="432"/>
                  </a:cubicBezTo>
                  <a:cubicBezTo>
                    <a:pt x="298" y="422"/>
                    <a:pt x="319" y="401"/>
                    <a:pt x="329" y="391"/>
                  </a:cubicBezTo>
                  <a:cubicBezTo>
                    <a:pt x="350" y="370"/>
                    <a:pt x="360" y="350"/>
                    <a:pt x="371" y="329"/>
                  </a:cubicBezTo>
                  <a:lnTo>
                    <a:pt x="371" y="319"/>
                  </a:lnTo>
                  <a:cubicBezTo>
                    <a:pt x="380" y="308"/>
                    <a:pt x="380" y="308"/>
                    <a:pt x="380" y="299"/>
                  </a:cubicBezTo>
                  <a:cubicBezTo>
                    <a:pt x="391" y="267"/>
                    <a:pt x="401" y="247"/>
                    <a:pt x="401" y="226"/>
                  </a:cubicBezTo>
                  <a:cubicBezTo>
                    <a:pt x="401" y="216"/>
                    <a:pt x="401" y="206"/>
                    <a:pt x="391" y="196"/>
                  </a:cubicBezTo>
                  <a:lnTo>
                    <a:pt x="391" y="175"/>
                  </a:lnTo>
                  <a:cubicBezTo>
                    <a:pt x="391" y="165"/>
                    <a:pt x="391" y="155"/>
                    <a:pt x="380" y="144"/>
                  </a:cubicBezTo>
                  <a:cubicBezTo>
                    <a:pt x="380" y="134"/>
                    <a:pt x="371" y="114"/>
                    <a:pt x="371" y="103"/>
                  </a:cubicBezTo>
                  <a:cubicBezTo>
                    <a:pt x="360" y="82"/>
                    <a:pt x="350" y="62"/>
                    <a:pt x="329" y="41"/>
                  </a:cubicBezTo>
                  <a:cubicBezTo>
                    <a:pt x="319" y="31"/>
                    <a:pt x="309" y="21"/>
                    <a:pt x="288" y="21"/>
                  </a:cubicBezTo>
                  <a:cubicBezTo>
                    <a:pt x="268" y="11"/>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6"/>
            <p:cNvSpPr/>
            <p:nvPr/>
          </p:nvSpPr>
          <p:spPr>
            <a:xfrm>
              <a:off x="5165217" y="2176739"/>
              <a:ext cx="26892" cy="27334"/>
            </a:xfrm>
            <a:custGeom>
              <a:rect b="b" l="l" r="r" t="t"/>
              <a:pathLst>
                <a:path extrusionOk="0" h="618" w="608">
                  <a:moveTo>
                    <a:pt x="340" y="1"/>
                  </a:moveTo>
                  <a:cubicBezTo>
                    <a:pt x="299" y="1"/>
                    <a:pt x="258" y="1"/>
                    <a:pt x="227" y="21"/>
                  </a:cubicBezTo>
                  <a:cubicBezTo>
                    <a:pt x="186" y="21"/>
                    <a:pt x="144" y="42"/>
                    <a:pt x="114" y="73"/>
                  </a:cubicBezTo>
                  <a:cubicBezTo>
                    <a:pt x="83" y="94"/>
                    <a:pt x="52" y="124"/>
                    <a:pt x="42" y="165"/>
                  </a:cubicBezTo>
                  <a:cubicBezTo>
                    <a:pt x="21" y="197"/>
                    <a:pt x="11" y="238"/>
                    <a:pt x="0" y="279"/>
                  </a:cubicBezTo>
                  <a:cubicBezTo>
                    <a:pt x="0" y="320"/>
                    <a:pt x="0" y="350"/>
                    <a:pt x="21" y="392"/>
                  </a:cubicBezTo>
                  <a:cubicBezTo>
                    <a:pt x="21" y="433"/>
                    <a:pt x="42" y="464"/>
                    <a:pt x="73" y="494"/>
                  </a:cubicBezTo>
                  <a:cubicBezTo>
                    <a:pt x="93" y="535"/>
                    <a:pt x="124" y="556"/>
                    <a:pt x="165" y="577"/>
                  </a:cubicBezTo>
                  <a:cubicBezTo>
                    <a:pt x="176" y="587"/>
                    <a:pt x="186" y="597"/>
                    <a:pt x="206" y="597"/>
                  </a:cubicBezTo>
                  <a:cubicBezTo>
                    <a:pt x="227" y="608"/>
                    <a:pt x="258" y="608"/>
                    <a:pt x="278" y="618"/>
                  </a:cubicBezTo>
                  <a:cubicBezTo>
                    <a:pt x="329" y="618"/>
                    <a:pt x="371" y="618"/>
                    <a:pt x="412" y="597"/>
                  </a:cubicBezTo>
                  <a:lnTo>
                    <a:pt x="422" y="597"/>
                  </a:lnTo>
                  <a:cubicBezTo>
                    <a:pt x="422" y="587"/>
                    <a:pt x="473" y="567"/>
                    <a:pt x="484" y="556"/>
                  </a:cubicBezTo>
                  <a:lnTo>
                    <a:pt x="494" y="546"/>
                  </a:lnTo>
                  <a:lnTo>
                    <a:pt x="556" y="484"/>
                  </a:lnTo>
                  <a:cubicBezTo>
                    <a:pt x="587" y="443"/>
                    <a:pt x="608" y="392"/>
                    <a:pt x="608" y="341"/>
                  </a:cubicBezTo>
                  <a:lnTo>
                    <a:pt x="608" y="258"/>
                  </a:lnTo>
                  <a:cubicBezTo>
                    <a:pt x="597" y="206"/>
                    <a:pt x="576" y="155"/>
                    <a:pt x="546" y="114"/>
                  </a:cubicBezTo>
                  <a:cubicBezTo>
                    <a:pt x="525" y="94"/>
                    <a:pt x="505" y="83"/>
                    <a:pt x="484" y="62"/>
                  </a:cubicBezTo>
                  <a:cubicBezTo>
                    <a:pt x="443" y="32"/>
                    <a:pt x="391" y="1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6"/>
            <p:cNvSpPr/>
            <p:nvPr/>
          </p:nvSpPr>
          <p:spPr>
            <a:xfrm>
              <a:off x="5123862" y="2323184"/>
              <a:ext cx="30474" cy="28926"/>
            </a:xfrm>
            <a:custGeom>
              <a:rect b="b" l="l" r="r" t="t"/>
              <a:pathLst>
                <a:path extrusionOk="0" h="654" w="689">
                  <a:moveTo>
                    <a:pt x="350" y="1"/>
                  </a:moveTo>
                  <a:cubicBezTo>
                    <a:pt x="309" y="1"/>
                    <a:pt x="267" y="11"/>
                    <a:pt x="226" y="21"/>
                  </a:cubicBezTo>
                  <a:lnTo>
                    <a:pt x="154" y="73"/>
                  </a:lnTo>
                  <a:cubicBezTo>
                    <a:pt x="103" y="104"/>
                    <a:pt x="72" y="155"/>
                    <a:pt x="51" y="206"/>
                  </a:cubicBezTo>
                  <a:cubicBezTo>
                    <a:pt x="51" y="217"/>
                    <a:pt x="41" y="217"/>
                    <a:pt x="41" y="227"/>
                  </a:cubicBezTo>
                  <a:cubicBezTo>
                    <a:pt x="0" y="330"/>
                    <a:pt x="21" y="453"/>
                    <a:pt x="92" y="535"/>
                  </a:cubicBezTo>
                  <a:cubicBezTo>
                    <a:pt x="154" y="606"/>
                    <a:pt x="245" y="654"/>
                    <a:pt x="341" y="654"/>
                  </a:cubicBezTo>
                  <a:cubicBezTo>
                    <a:pt x="357" y="654"/>
                    <a:pt x="374" y="652"/>
                    <a:pt x="391" y="649"/>
                  </a:cubicBezTo>
                  <a:lnTo>
                    <a:pt x="401" y="649"/>
                  </a:lnTo>
                  <a:cubicBezTo>
                    <a:pt x="442" y="638"/>
                    <a:pt x="483" y="628"/>
                    <a:pt x="524" y="597"/>
                  </a:cubicBezTo>
                  <a:cubicBezTo>
                    <a:pt x="565" y="577"/>
                    <a:pt x="597" y="556"/>
                    <a:pt x="617" y="515"/>
                  </a:cubicBezTo>
                  <a:cubicBezTo>
                    <a:pt x="627" y="484"/>
                    <a:pt x="648" y="464"/>
                    <a:pt x="658" y="443"/>
                  </a:cubicBezTo>
                  <a:cubicBezTo>
                    <a:pt x="679" y="382"/>
                    <a:pt x="689" y="330"/>
                    <a:pt x="679" y="279"/>
                  </a:cubicBezTo>
                  <a:cubicBezTo>
                    <a:pt x="668" y="258"/>
                    <a:pt x="668" y="248"/>
                    <a:pt x="668" y="238"/>
                  </a:cubicBezTo>
                  <a:cubicBezTo>
                    <a:pt x="658" y="186"/>
                    <a:pt x="638" y="155"/>
                    <a:pt x="606" y="114"/>
                  </a:cubicBezTo>
                  <a:cubicBezTo>
                    <a:pt x="586" y="104"/>
                    <a:pt x="565" y="83"/>
                    <a:pt x="545" y="62"/>
                  </a:cubicBezTo>
                  <a:lnTo>
                    <a:pt x="473" y="21"/>
                  </a:lnTo>
                  <a:cubicBezTo>
                    <a:pt x="432" y="1"/>
                    <a:pt x="391"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6"/>
            <p:cNvSpPr/>
            <p:nvPr/>
          </p:nvSpPr>
          <p:spPr>
            <a:xfrm>
              <a:off x="5126560" y="2382320"/>
              <a:ext cx="22778" cy="20965"/>
            </a:xfrm>
            <a:custGeom>
              <a:rect b="b" l="l" r="r" t="t"/>
              <a:pathLst>
                <a:path extrusionOk="0" h="474" w="515">
                  <a:moveTo>
                    <a:pt x="196" y="1"/>
                  </a:moveTo>
                  <a:cubicBezTo>
                    <a:pt x="175" y="11"/>
                    <a:pt x="155" y="11"/>
                    <a:pt x="134" y="21"/>
                  </a:cubicBezTo>
                  <a:cubicBezTo>
                    <a:pt x="104" y="32"/>
                    <a:pt x="83" y="52"/>
                    <a:pt x="63" y="73"/>
                  </a:cubicBezTo>
                  <a:cubicBezTo>
                    <a:pt x="42" y="83"/>
                    <a:pt x="31" y="103"/>
                    <a:pt x="21" y="124"/>
                  </a:cubicBezTo>
                  <a:cubicBezTo>
                    <a:pt x="11" y="145"/>
                    <a:pt x="1" y="176"/>
                    <a:pt x="1" y="206"/>
                  </a:cubicBezTo>
                  <a:lnTo>
                    <a:pt x="1" y="268"/>
                  </a:lnTo>
                  <a:cubicBezTo>
                    <a:pt x="1" y="288"/>
                    <a:pt x="11" y="309"/>
                    <a:pt x="11" y="330"/>
                  </a:cubicBezTo>
                  <a:cubicBezTo>
                    <a:pt x="21" y="361"/>
                    <a:pt x="42" y="381"/>
                    <a:pt x="72" y="402"/>
                  </a:cubicBezTo>
                  <a:cubicBezTo>
                    <a:pt x="93" y="432"/>
                    <a:pt x="114" y="443"/>
                    <a:pt x="145" y="453"/>
                  </a:cubicBezTo>
                  <a:lnTo>
                    <a:pt x="155" y="453"/>
                  </a:lnTo>
                  <a:cubicBezTo>
                    <a:pt x="165" y="464"/>
                    <a:pt x="175" y="464"/>
                    <a:pt x="186" y="464"/>
                  </a:cubicBezTo>
                  <a:cubicBezTo>
                    <a:pt x="206" y="474"/>
                    <a:pt x="237" y="474"/>
                    <a:pt x="268" y="474"/>
                  </a:cubicBezTo>
                  <a:lnTo>
                    <a:pt x="278" y="474"/>
                  </a:lnTo>
                  <a:lnTo>
                    <a:pt x="289" y="464"/>
                  </a:lnTo>
                  <a:lnTo>
                    <a:pt x="319" y="464"/>
                  </a:lnTo>
                  <a:cubicBezTo>
                    <a:pt x="360" y="453"/>
                    <a:pt x="392" y="443"/>
                    <a:pt x="433" y="412"/>
                  </a:cubicBezTo>
                  <a:cubicBezTo>
                    <a:pt x="453" y="402"/>
                    <a:pt x="463" y="371"/>
                    <a:pt x="484" y="350"/>
                  </a:cubicBezTo>
                  <a:lnTo>
                    <a:pt x="494" y="340"/>
                  </a:lnTo>
                  <a:cubicBezTo>
                    <a:pt x="504" y="320"/>
                    <a:pt x="515" y="288"/>
                    <a:pt x="515" y="268"/>
                  </a:cubicBezTo>
                  <a:lnTo>
                    <a:pt x="515" y="217"/>
                  </a:lnTo>
                  <a:cubicBezTo>
                    <a:pt x="515" y="206"/>
                    <a:pt x="504" y="196"/>
                    <a:pt x="504" y="196"/>
                  </a:cubicBezTo>
                  <a:cubicBezTo>
                    <a:pt x="494" y="155"/>
                    <a:pt x="484" y="124"/>
                    <a:pt x="463" y="103"/>
                  </a:cubicBezTo>
                  <a:cubicBezTo>
                    <a:pt x="433" y="73"/>
                    <a:pt x="401" y="42"/>
                    <a:pt x="371" y="32"/>
                  </a:cubicBezTo>
                  <a:cubicBezTo>
                    <a:pt x="360" y="32"/>
                    <a:pt x="350" y="21"/>
                    <a:pt x="340" y="21"/>
                  </a:cubicBezTo>
                  <a:cubicBezTo>
                    <a:pt x="340" y="21"/>
                    <a:pt x="330" y="21"/>
                    <a:pt x="330" y="11"/>
                  </a:cubicBezTo>
                  <a:lnTo>
                    <a:pt x="319" y="11"/>
                  </a:lnTo>
                  <a:cubicBezTo>
                    <a:pt x="289" y="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6"/>
            <p:cNvSpPr/>
            <p:nvPr/>
          </p:nvSpPr>
          <p:spPr>
            <a:xfrm>
              <a:off x="5064240" y="2300627"/>
              <a:ext cx="20080" cy="20346"/>
            </a:xfrm>
            <a:custGeom>
              <a:rect b="b" l="l" r="r" t="t"/>
              <a:pathLst>
                <a:path extrusionOk="0" h="460" w="454">
                  <a:moveTo>
                    <a:pt x="217" y="0"/>
                  </a:moveTo>
                  <a:cubicBezTo>
                    <a:pt x="201" y="0"/>
                    <a:pt x="183" y="5"/>
                    <a:pt x="165" y="17"/>
                  </a:cubicBezTo>
                  <a:cubicBezTo>
                    <a:pt x="135" y="17"/>
                    <a:pt x="114" y="28"/>
                    <a:pt x="83" y="48"/>
                  </a:cubicBezTo>
                  <a:cubicBezTo>
                    <a:pt x="73" y="69"/>
                    <a:pt x="53" y="79"/>
                    <a:pt x="42" y="99"/>
                  </a:cubicBezTo>
                  <a:cubicBezTo>
                    <a:pt x="21" y="131"/>
                    <a:pt x="11" y="161"/>
                    <a:pt x="1" y="202"/>
                  </a:cubicBezTo>
                  <a:lnTo>
                    <a:pt x="1" y="264"/>
                  </a:lnTo>
                  <a:cubicBezTo>
                    <a:pt x="11" y="305"/>
                    <a:pt x="21" y="336"/>
                    <a:pt x="53" y="378"/>
                  </a:cubicBezTo>
                  <a:cubicBezTo>
                    <a:pt x="73" y="398"/>
                    <a:pt x="94" y="419"/>
                    <a:pt x="124" y="429"/>
                  </a:cubicBezTo>
                  <a:cubicBezTo>
                    <a:pt x="145" y="449"/>
                    <a:pt x="176" y="449"/>
                    <a:pt x="206" y="460"/>
                  </a:cubicBezTo>
                  <a:cubicBezTo>
                    <a:pt x="238" y="460"/>
                    <a:pt x="258" y="460"/>
                    <a:pt x="289" y="449"/>
                  </a:cubicBezTo>
                  <a:cubicBezTo>
                    <a:pt x="320" y="439"/>
                    <a:pt x="350" y="429"/>
                    <a:pt x="371" y="408"/>
                  </a:cubicBezTo>
                  <a:cubicBezTo>
                    <a:pt x="382" y="387"/>
                    <a:pt x="402" y="378"/>
                    <a:pt x="412" y="367"/>
                  </a:cubicBezTo>
                  <a:cubicBezTo>
                    <a:pt x="433" y="326"/>
                    <a:pt x="453" y="295"/>
                    <a:pt x="453" y="254"/>
                  </a:cubicBezTo>
                  <a:lnTo>
                    <a:pt x="453" y="192"/>
                  </a:lnTo>
                  <a:cubicBezTo>
                    <a:pt x="443" y="151"/>
                    <a:pt x="433" y="120"/>
                    <a:pt x="402" y="90"/>
                  </a:cubicBezTo>
                  <a:cubicBezTo>
                    <a:pt x="391" y="58"/>
                    <a:pt x="361" y="38"/>
                    <a:pt x="340" y="28"/>
                  </a:cubicBezTo>
                  <a:cubicBezTo>
                    <a:pt x="309" y="17"/>
                    <a:pt x="279" y="7"/>
                    <a:pt x="247" y="7"/>
                  </a:cubicBezTo>
                  <a:cubicBezTo>
                    <a:pt x="239" y="3"/>
                    <a:pt x="229"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6"/>
            <p:cNvSpPr/>
            <p:nvPr/>
          </p:nvSpPr>
          <p:spPr>
            <a:xfrm>
              <a:off x="5078792" y="2241934"/>
              <a:ext cx="20080" cy="21186"/>
            </a:xfrm>
            <a:custGeom>
              <a:rect b="b" l="l" r="r" t="t"/>
              <a:pathLst>
                <a:path extrusionOk="0" h="479" w="454">
                  <a:moveTo>
                    <a:pt x="227" y="0"/>
                  </a:moveTo>
                  <a:cubicBezTo>
                    <a:pt x="214" y="0"/>
                    <a:pt x="201" y="3"/>
                    <a:pt x="186" y="7"/>
                  </a:cubicBezTo>
                  <a:cubicBezTo>
                    <a:pt x="165" y="7"/>
                    <a:pt x="145" y="18"/>
                    <a:pt x="135" y="18"/>
                  </a:cubicBezTo>
                  <a:cubicBezTo>
                    <a:pt x="104" y="28"/>
                    <a:pt x="83" y="49"/>
                    <a:pt x="62" y="69"/>
                  </a:cubicBezTo>
                  <a:cubicBezTo>
                    <a:pt x="42" y="80"/>
                    <a:pt x="32" y="100"/>
                    <a:pt x="32" y="121"/>
                  </a:cubicBezTo>
                  <a:cubicBezTo>
                    <a:pt x="11" y="142"/>
                    <a:pt x="1" y="162"/>
                    <a:pt x="1" y="193"/>
                  </a:cubicBezTo>
                  <a:lnTo>
                    <a:pt x="1" y="254"/>
                  </a:lnTo>
                  <a:lnTo>
                    <a:pt x="11" y="254"/>
                  </a:lnTo>
                  <a:cubicBezTo>
                    <a:pt x="11" y="265"/>
                    <a:pt x="1" y="275"/>
                    <a:pt x="1" y="286"/>
                  </a:cubicBezTo>
                  <a:cubicBezTo>
                    <a:pt x="11" y="316"/>
                    <a:pt x="21" y="347"/>
                    <a:pt x="32" y="368"/>
                  </a:cubicBezTo>
                  <a:cubicBezTo>
                    <a:pt x="53" y="398"/>
                    <a:pt x="62" y="419"/>
                    <a:pt x="94" y="439"/>
                  </a:cubicBezTo>
                  <a:cubicBezTo>
                    <a:pt x="114" y="450"/>
                    <a:pt x="145" y="460"/>
                    <a:pt x="165" y="471"/>
                  </a:cubicBezTo>
                  <a:cubicBezTo>
                    <a:pt x="181" y="476"/>
                    <a:pt x="196" y="478"/>
                    <a:pt x="212" y="478"/>
                  </a:cubicBezTo>
                  <a:cubicBezTo>
                    <a:pt x="227" y="478"/>
                    <a:pt x="243" y="476"/>
                    <a:pt x="258" y="471"/>
                  </a:cubicBezTo>
                  <a:cubicBezTo>
                    <a:pt x="289" y="471"/>
                    <a:pt x="330" y="450"/>
                    <a:pt x="361" y="429"/>
                  </a:cubicBezTo>
                  <a:cubicBezTo>
                    <a:pt x="382" y="409"/>
                    <a:pt x="391" y="398"/>
                    <a:pt x="402" y="378"/>
                  </a:cubicBezTo>
                  <a:cubicBezTo>
                    <a:pt x="412" y="368"/>
                    <a:pt x="423" y="347"/>
                    <a:pt x="433" y="327"/>
                  </a:cubicBezTo>
                  <a:cubicBezTo>
                    <a:pt x="443" y="295"/>
                    <a:pt x="453" y="244"/>
                    <a:pt x="443" y="203"/>
                  </a:cubicBezTo>
                  <a:cubicBezTo>
                    <a:pt x="433" y="151"/>
                    <a:pt x="423" y="142"/>
                    <a:pt x="391" y="90"/>
                  </a:cubicBezTo>
                  <a:cubicBezTo>
                    <a:pt x="382" y="69"/>
                    <a:pt x="361" y="59"/>
                    <a:pt x="340" y="39"/>
                  </a:cubicBezTo>
                  <a:cubicBezTo>
                    <a:pt x="320" y="28"/>
                    <a:pt x="299" y="7"/>
                    <a:pt x="268" y="7"/>
                  </a:cubicBezTo>
                  <a:cubicBezTo>
                    <a:pt x="253" y="3"/>
                    <a:pt x="240"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6"/>
            <p:cNvSpPr/>
            <p:nvPr/>
          </p:nvSpPr>
          <p:spPr>
            <a:xfrm>
              <a:off x="5179326" y="1928432"/>
              <a:ext cx="16852" cy="16409"/>
            </a:xfrm>
            <a:custGeom>
              <a:rect b="b" l="l" r="r" t="t"/>
              <a:pathLst>
                <a:path extrusionOk="0" h="371" w="381">
                  <a:moveTo>
                    <a:pt x="165" y="0"/>
                  </a:moveTo>
                  <a:cubicBezTo>
                    <a:pt x="134" y="0"/>
                    <a:pt x="103" y="11"/>
                    <a:pt x="72" y="42"/>
                  </a:cubicBezTo>
                  <a:cubicBezTo>
                    <a:pt x="52" y="52"/>
                    <a:pt x="42" y="73"/>
                    <a:pt x="31" y="93"/>
                  </a:cubicBezTo>
                  <a:cubicBezTo>
                    <a:pt x="10" y="114"/>
                    <a:pt x="10" y="135"/>
                    <a:pt x="1" y="165"/>
                  </a:cubicBezTo>
                  <a:cubicBezTo>
                    <a:pt x="1" y="186"/>
                    <a:pt x="1" y="217"/>
                    <a:pt x="10" y="237"/>
                  </a:cubicBezTo>
                  <a:cubicBezTo>
                    <a:pt x="21" y="258"/>
                    <a:pt x="31" y="288"/>
                    <a:pt x="42" y="299"/>
                  </a:cubicBezTo>
                  <a:lnTo>
                    <a:pt x="83" y="340"/>
                  </a:lnTo>
                  <a:cubicBezTo>
                    <a:pt x="113" y="361"/>
                    <a:pt x="145" y="371"/>
                    <a:pt x="175" y="371"/>
                  </a:cubicBezTo>
                  <a:lnTo>
                    <a:pt x="216" y="371"/>
                  </a:lnTo>
                  <a:cubicBezTo>
                    <a:pt x="257" y="371"/>
                    <a:pt x="289" y="350"/>
                    <a:pt x="309" y="329"/>
                  </a:cubicBezTo>
                  <a:cubicBezTo>
                    <a:pt x="330" y="320"/>
                    <a:pt x="350" y="299"/>
                    <a:pt x="360" y="268"/>
                  </a:cubicBezTo>
                  <a:cubicBezTo>
                    <a:pt x="371" y="247"/>
                    <a:pt x="381" y="227"/>
                    <a:pt x="381" y="206"/>
                  </a:cubicBezTo>
                  <a:cubicBezTo>
                    <a:pt x="381" y="176"/>
                    <a:pt x="381" y="155"/>
                    <a:pt x="371" y="135"/>
                  </a:cubicBezTo>
                  <a:cubicBezTo>
                    <a:pt x="371" y="103"/>
                    <a:pt x="360" y="83"/>
                    <a:pt x="340" y="62"/>
                  </a:cubicBezTo>
                  <a:cubicBezTo>
                    <a:pt x="330" y="52"/>
                    <a:pt x="319" y="42"/>
                    <a:pt x="298" y="32"/>
                  </a:cubicBezTo>
                  <a:cubicBezTo>
                    <a:pt x="278" y="11"/>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6"/>
            <p:cNvSpPr/>
            <p:nvPr/>
          </p:nvSpPr>
          <p:spPr>
            <a:xfrm>
              <a:off x="5214312" y="1981641"/>
              <a:ext cx="18709" cy="18267"/>
            </a:xfrm>
            <a:custGeom>
              <a:rect b="b" l="l" r="r" t="t"/>
              <a:pathLst>
                <a:path extrusionOk="0" h="413" w="423">
                  <a:moveTo>
                    <a:pt x="186" y="1"/>
                  </a:moveTo>
                  <a:cubicBezTo>
                    <a:pt x="145" y="1"/>
                    <a:pt x="114" y="21"/>
                    <a:pt x="83" y="42"/>
                  </a:cubicBezTo>
                  <a:cubicBezTo>
                    <a:pt x="63" y="63"/>
                    <a:pt x="42" y="83"/>
                    <a:pt x="32" y="104"/>
                  </a:cubicBezTo>
                  <a:cubicBezTo>
                    <a:pt x="22" y="124"/>
                    <a:pt x="12" y="155"/>
                    <a:pt x="12" y="186"/>
                  </a:cubicBezTo>
                  <a:cubicBezTo>
                    <a:pt x="1" y="207"/>
                    <a:pt x="12" y="237"/>
                    <a:pt x="22" y="258"/>
                  </a:cubicBezTo>
                  <a:cubicBezTo>
                    <a:pt x="22" y="289"/>
                    <a:pt x="32" y="309"/>
                    <a:pt x="53" y="330"/>
                  </a:cubicBezTo>
                  <a:lnTo>
                    <a:pt x="94" y="371"/>
                  </a:lnTo>
                  <a:cubicBezTo>
                    <a:pt x="124" y="392"/>
                    <a:pt x="156" y="402"/>
                    <a:pt x="197" y="412"/>
                  </a:cubicBezTo>
                  <a:lnTo>
                    <a:pt x="248" y="412"/>
                  </a:lnTo>
                  <a:cubicBezTo>
                    <a:pt x="289" y="402"/>
                    <a:pt x="320" y="392"/>
                    <a:pt x="351" y="360"/>
                  </a:cubicBezTo>
                  <a:cubicBezTo>
                    <a:pt x="371" y="351"/>
                    <a:pt x="382" y="330"/>
                    <a:pt x="402" y="299"/>
                  </a:cubicBezTo>
                  <a:cubicBezTo>
                    <a:pt x="412" y="278"/>
                    <a:pt x="423" y="248"/>
                    <a:pt x="423" y="227"/>
                  </a:cubicBezTo>
                  <a:cubicBezTo>
                    <a:pt x="423" y="196"/>
                    <a:pt x="423" y="175"/>
                    <a:pt x="412" y="145"/>
                  </a:cubicBezTo>
                  <a:cubicBezTo>
                    <a:pt x="412" y="114"/>
                    <a:pt x="392" y="93"/>
                    <a:pt x="382" y="72"/>
                  </a:cubicBezTo>
                  <a:cubicBezTo>
                    <a:pt x="361" y="63"/>
                    <a:pt x="351" y="52"/>
                    <a:pt x="341" y="31"/>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6"/>
            <p:cNvSpPr/>
            <p:nvPr/>
          </p:nvSpPr>
          <p:spPr>
            <a:xfrm>
              <a:off x="5153717" y="1988010"/>
              <a:ext cx="18090" cy="12827"/>
            </a:xfrm>
            <a:custGeom>
              <a:rect b="b" l="l" r="r" t="t"/>
              <a:pathLst>
                <a:path extrusionOk="0" h="290" w="409">
                  <a:moveTo>
                    <a:pt x="200" y="1"/>
                  </a:moveTo>
                  <a:cubicBezTo>
                    <a:pt x="172" y="1"/>
                    <a:pt x="144" y="10"/>
                    <a:pt x="116" y="31"/>
                  </a:cubicBezTo>
                  <a:cubicBezTo>
                    <a:pt x="1" y="130"/>
                    <a:pt x="91" y="289"/>
                    <a:pt x="206" y="289"/>
                  </a:cubicBezTo>
                  <a:cubicBezTo>
                    <a:pt x="234" y="289"/>
                    <a:pt x="263" y="280"/>
                    <a:pt x="292" y="258"/>
                  </a:cubicBezTo>
                  <a:cubicBezTo>
                    <a:pt x="408" y="166"/>
                    <a:pt x="316"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6"/>
            <p:cNvSpPr/>
            <p:nvPr/>
          </p:nvSpPr>
          <p:spPr>
            <a:xfrm>
              <a:off x="5188438" y="2033965"/>
              <a:ext cx="22292" cy="22336"/>
            </a:xfrm>
            <a:custGeom>
              <a:rect b="b" l="l" r="r" t="t"/>
              <a:pathLst>
                <a:path extrusionOk="0" h="505" w="504">
                  <a:moveTo>
                    <a:pt x="268" y="0"/>
                  </a:moveTo>
                  <a:cubicBezTo>
                    <a:pt x="236" y="0"/>
                    <a:pt x="206" y="0"/>
                    <a:pt x="185" y="11"/>
                  </a:cubicBezTo>
                  <a:cubicBezTo>
                    <a:pt x="154" y="21"/>
                    <a:pt x="124" y="31"/>
                    <a:pt x="92" y="52"/>
                  </a:cubicBezTo>
                  <a:cubicBezTo>
                    <a:pt x="83" y="62"/>
                    <a:pt x="72" y="82"/>
                    <a:pt x="51" y="103"/>
                  </a:cubicBezTo>
                  <a:cubicBezTo>
                    <a:pt x="31" y="123"/>
                    <a:pt x="21" y="155"/>
                    <a:pt x="21" y="185"/>
                  </a:cubicBezTo>
                  <a:cubicBezTo>
                    <a:pt x="10" y="216"/>
                    <a:pt x="0" y="247"/>
                    <a:pt x="10" y="278"/>
                  </a:cubicBezTo>
                  <a:cubicBezTo>
                    <a:pt x="21" y="288"/>
                    <a:pt x="21" y="309"/>
                    <a:pt x="31" y="329"/>
                  </a:cubicBezTo>
                  <a:cubicBezTo>
                    <a:pt x="41" y="360"/>
                    <a:pt x="62" y="391"/>
                    <a:pt x="83" y="411"/>
                  </a:cubicBezTo>
                  <a:cubicBezTo>
                    <a:pt x="92" y="422"/>
                    <a:pt x="113" y="432"/>
                    <a:pt x="134" y="443"/>
                  </a:cubicBezTo>
                  <a:lnTo>
                    <a:pt x="154" y="463"/>
                  </a:lnTo>
                  <a:cubicBezTo>
                    <a:pt x="175" y="473"/>
                    <a:pt x="195" y="484"/>
                    <a:pt x="206" y="494"/>
                  </a:cubicBezTo>
                  <a:cubicBezTo>
                    <a:pt x="236" y="504"/>
                    <a:pt x="268" y="504"/>
                    <a:pt x="288" y="504"/>
                  </a:cubicBezTo>
                  <a:cubicBezTo>
                    <a:pt x="309" y="504"/>
                    <a:pt x="329" y="504"/>
                    <a:pt x="350" y="494"/>
                  </a:cubicBezTo>
                  <a:cubicBezTo>
                    <a:pt x="380" y="494"/>
                    <a:pt x="401" y="484"/>
                    <a:pt x="421" y="463"/>
                  </a:cubicBezTo>
                  <a:cubicBezTo>
                    <a:pt x="442" y="443"/>
                    <a:pt x="453" y="432"/>
                    <a:pt x="463" y="411"/>
                  </a:cubicBezTo>
                  <a:cubicBezTo>
                    <a:pt x="473" y="401"/>
                    <a:pt x="483" y="381"/>
                    <a:pt x="494" y="370"/>
                  </a:cubicBezTo>
                  <a:cubicBezTo>
                    <a:pt x="504" y="340"/>
                    <a:pt x="504" y="309"/>
                    <a:pt x="504" y="288"/>
                  </a:cubicBezTo>
                  <a:cubicBezTo>
                    <a:pt x="504" y="258"/>
                    <a:pt x="504" y="226"/>
                    <a:pt x="494" y="196"/>
                  </a:cubicBezTo>
                  <a:cubicBezTo>
                    <a:pt x="483" y="196"/>
                    <a:pt x="483" y="185"/>
                    <a:pt x="473" y="175"/>
                  </a:cubicBezTo>
                  <a:cubicBezTo>
                    <a:pt x="473" y="165"/>
                    <a:pt x="473" y="155"/>
                    <a:pt x="463" y="144"/>
                  </a:cubicBezTo>
                  <a:cubicBezTo>
                    <a:pt x="453" y="114"/>
                    <a:pt x="432" y="82"/>
                    <a:pt x="412" y="62"/>
                  </a:cubicBezTo>
                  <a:cubicBezTo>
                    <a:pt x="391" y="41"/>
                    <a:pt x="360" y="21"/>
                    <a:pt x="329" y="11"/>
                  </a:cubicBezTo>
                  <a:cubicBezTo>
                    <a:pt x="309" y="11"/>
                    <a:pt x="28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6"/>
            <p:cNvSpPr/>
            <p:nvPr/>
          </p:nvSpPr>
          <p:spPr>
            <a:xfrm>
              <a:off x="5242840" y="2033788"/>
              <a:ext cx="37684" cy="26317"/>
            </a:xfrm>
            <a:custGeom>
              <a:rect b="b" l="l" r="r" t="t"/>
              <a:pathLst>
                <a:path extrusionOk="0" h="595" w="852">
                  <a:moveTo>
                    <a:pt x="417" y="0"/>
                  </a:moveTo>
                  <a:cubicBezTo>
                    <a:pt x="359" y="0"/>
                    <a:pt x="298" y="20"/>
                    <a:pt x="240" y="66"/>
                  </a:cubicBezTo>
                  <a:cubicBezTo>
                    <a:pt x="0" y="257"/>
                    <a:pt x="194" y="594"/>
                    <a:pt x="434" y="594"/>
                  </a:cubicBezTo>
                  <a:cubicBezTo>
                    <a:pt x="492" y="594"/>
                    <a:pt x="553" y="575"/>
                    <a:pt x="610" y="529"/>
                  </a:cubicBezTo>
                  <a:cubicBezTo>
                    <a:pt x="851" y="338"/>
                    <a:pt x="657" y="0"/>
                    <a:pt x="4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6"/>
            <p:cNvSpPr/>
            <p:nvPr/>
          </p:nvSpPr>
          <p:spPr>
            <a:xfrm>
              <a:off x="5295209" y="2049313"/>
              <a:ext cx="46088" cy="32332"/>
            </a:xfrm>
            <a:custGeom>
              <a:rect b="b" l="l" r="r" t="t"/>
              <a:pathLst>
                <a:path extrusionOk="0" h="731" w="1042">
                  <a:moveTo>
                    <a:pt x="513" y="1"/>
                  </a:moveTo>
                  <a:cubicBezTo>
                    <a:pt x="440" y="1"/>
                    <a:pt x="364" y="26"/>
                    <a:pt x="290" y="85"/>
                  </a:cubicBezTo>
                  <a:cubicBezTo>
                    <a:pt x="0" y="317"/>
                    <a:pt x="239" y="730"/>
                    <a:pt x="536" y="730"/>
                  </a:cubicBezTo>
                  <a:cubicBezTo>
                    <a:pt x="607" y="730"/>
                    <a:pt x="682" y="707"/>
                    <a:pt x="753" y="651"/>
                  </a:cubicBezTo>
                  <a:cubicBezTo>
                    <a:pt x="1042" y="411"/>
                    <a:pt x="808" y="1"/>
                    <a:pt x="5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6"/>
            <p:cNvSpPr/>
            <p:nvPr/>
          </p:nvSpPr>
          <p:spPr>
            <a:xfrm>
              <a:off x="5271015" y="2099337"/>
              <a:ext cx="24636" cy="17250"/>
            </a:xfrm>
            <a:custGeom>
              <a:rect b="b" l="l" r="r" t="t"/>
              <a:pathLst>
                <a:path extrusionOk="0" h="390" w="557">
                  <a:moveTo>
                    <a:pt x="342" y="0"/>
                  </a:moveTo>
                  <a:cubicBezTo>
                    <a:pt x="320" y="0"/>
                    <a:pt x="296" y="4"/>
                    <a:pt x="272" y="13"/>
                  </a:cubicBezTo>
                  <a:cubicBezTo>
                    <a:pt x="251" y="13"/>
                    <a:pt x="241" y="13"/>
                    <a:pt x="231" y="23"/>
                  </a:cubicBezTo>
                  <a:cubicBezTo>
                    <a:pt x="1" y="103"/>
                    <a:pt x="162" y="390"/>
                    <a:pt x="324" y="390"/>
                  </a:cubicBezTo>
                  <a:cubicBezTo>
                    <a:pt x="372" y="390"/>
                    <a:pt x="420" y="365"/>
                    <a:pt x="457" y="301"/>
                  </a:cubicBezTo>
                  <a:cubicBezTo>
                    <a:pt x="467" y="291"/>
                    <a:pt x="467" y="281"/>
                    <a:pt x="478" y="270"/>
                  </a:cubicBezTo>
                  <a:cubicBezTo>
                    <a:pt x="556" y="139"/>
                    <a:pt x="471" y="0"/>
                    <a:pt x="34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6"/>
            <p:cNvSpPr/>
            <p:nvPr/>
          </p:nvSpPr>
          <p:spPr>
            <a:xfrm>
              <a:off x="5221610" y="2101990"/>
              <a:ext cx="18223" cy="18621"/>
            </a:xfrm>
            <a:custGeom>
              <a:rect b="b" l="l" r="r" t="t"/>
              <a:pathLst>
                <a:path extrusionOk="0" h="421" w="412">
                  <a:moveTo>
                    <a:pt x="185" y="0"/>
                  </a:moveTo>
                  <a:cubicBezTo>
                    <a:pt x="171" y="0"/>
                    <a:pt x="155" y="4"/>
                    <a:pt x="135" y="4"/>
                  </a:cubicBezTo>
                  <a:cubicBezTo>
                    <a:pt x="114" y="15"/>
                    <a:pt x="83" y="25"/>
                    <a:pt x="73" y="46"/>
                  </a:cubicBezTo>
                  <a:cubicBezTo>
                    <a:pt x="52" y="56"/>
                    <a:pt x="42" y="66"/>
                    <a:pt x="32" y="77"/>
                  </a:cubicBezTo>
                  <a:cubicBezTo>
                    <a:pt x="11" y="107"/>
                    <a:pt x="0" y="139"/>
                    <a:pt x="0" y="169"/>
                  </a:cubicBezTo>
                  <a:lnTo>
                    <a:pt x="0" y="221"/>
                  </a:lnTo>
                  <a:cubicBezTo>
                    <a:pt x="0" y="262"/>
                    <a:pt x="21" y="292"/>
                    <a:pt x="42" y="313"/>
                  </a:cubicBezTo>
                  <a:cubicBezTo>
                    <a:pt x="52" y="333"/>
                    <a:pt x="83" y="354"/>
                    <a:pt x="103" y="375"/>
                  </a:cubicBezTo>
                  <a:cubicBezTo>
                    <a:pt x="103" y="375"/>
                    <a:pt x="114" y="385"/>
                    <a:pt x="124" y="385"/>
                  </a:cubicBezTo>
                  <a:cubicBezTo>
                    <a:pt x="135" y="395"/>
                    <a:pt x="155" y="406"/>
                    <a:pt x="165" y="406"/>
                  </a:cubicBezTo>
                  <a:cubicBezTo>
                    <a:pt x="179" y="413"/>
                    <a:pt x="194" y="420"/>
                    <a:pt x="212" y="420"/>
                  </a:cubicBezTo>
                  <a:cubicBezTo>
                    <a:pt x="220" y="420"/>
                    <a:pt x="228" y="419"/>
                    <a:pt x="237" y="416"/>
                  </a:cubicBezTo>
                  <a:lnTo>
                    <a:pt x="279" y="416"/>
                  </a:lnTo>
                  <a:lnTo>
                    <a:pt x="340" y="385"/>
                  </a:lnTo>
                  <a:lnTo>
                    <a:pt x="371" y="344"/>
                  </a:lnTo>
                  <a:cubicBezTo>
                    <a:pt x="381" y="333"/>
                    <a:pt x="391" y="324"/>
                    <a:pt x="391" y="303"/>
                  </a:cubicBezTo>
                  <a:cubicBezTo>
                    <a:pt x="402" y="282"/>
                    <a:pt x="412" y="262"/>
                    <a:pt x="402" y="241"/>
                  </a:cubicBezTo>
                  <a:cubicBezTo>
                    <a:pt x="412" y="210"/>
                    <a:pt x="402" y="190"/>
                    <a:pt x="391" y="169"/>
                  </a:cubicBezTo>
                  <a:cubicBezTo>
                    <a:pt x="391" y="159"/>
                    <a:pt x="381" y="148"/>
                    <a:pt x="381" y="139"/>
                  </a:cubicBezTo>
                  <a:cubicBezTo>
                    <a:pt x="371" y="118"/>
                    <a:pt x="361" y="87"/>
                    <a:pt x="340" y="77"/>
                  </a:cubicBezTo>
                  <a:cubicBezTo>
                    <a:pt x="330" y="46"/>
                    <a:pt x="309" y="36"/>
                    <a:pt x="279" y="25"/>
                  </a:cubicBezTo>
                  <a:cubicBezTo>
                    <a:pt x="258" y="15"/>
                    <a:pt x="237" y="4"/>
                    <a:pt x="206" y="4"/>
                  </a:cubicBezTo>
                  <a:cubicBezTo>
                    <a:pt x="199" y="1"/>
                    <a:pt x="192" y="0"/>
                    <a:pt x="18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6"/>
            <p:cNvSpPr/>
            <p:nvPr/>
          </p:nvSpPr>
          <p:spPr>
            <a:xfrm>
              <a:off x="5227537" y="2178375"/>
              <a:ext cx="19152" cy="18444"/>
            </a:xfrm>
            <a:custGeom>
              <a:rect b="b" l="l" r="r" t="t"/>
              <a:pathLst>
                <a:path extrusionOk="0" h="417" w="433">
                  <a:moveTo>
                    <a:pt x="243" y="1"/>
                  </a:moveTo>
                  <a:cubicBezTo>
                    <a:pt x="234" y="1"/>
                    <a:pt x="225" y="2"/>
                    <a:pt x="216" y="5"/>
                  </a:cubicBezTo>
                  <a:cubicBezTo>
                    <a:pt x="175" y="16"/>
                    <a:pt x="165" y="16"/>
                    <a:pt x="124" y="46"/>
                  </a:cubicBezTo>
                  <a:lnTo>
                    <a:pt x="113" y="46"/>
                  </a:lnTo>
                  <a:cubicBezTo>
                    <a:pt x="113" y="57"/>
                    <a:pt x="103" y="57"/>
                    <a:pt x="103" y="57"/>
                  </a:cubicBezTo>
                  <a:cubicBezTo>
                    <a:pt x="93" y="67"/>
                    <a:pt x="83" y="67"/>
                    <a:pt x="72" y="77"/>
                  </a:cubicBezTo>
                  <a:cubicBezTo>
                    <a:pt x="52" y="98"/>
                    <a:pt x="42" y="108"/>
                    <a:pt x="21" y="139"/>
                  </a:cubicBezTo>
                  <a:cubicBezTo>
                    <a:pt x="10" y="160"/>
                    <a:pt x="1" y="180"/>
                    <a:pt x="1" y="211"/>
                  </a:cubicBezTo>
                  <a:cubicBezTo>
                    <a:pt x="1" y="231"/>
                    <a:pt x="1" y="252"/>
                    <a:pt x="10" y="283"/>
                  </a:cubicBezTo>
                  <a:cubicBezTo>
                    <a:pt x="10" y="304"/>
                    <a:pt x="31" y="324"/>
                    <a:pt x="42" y="345"/>
                  </a:cubicBezTo>
                  <a:lnTo>
                    <a:pt x="83" y="386"/>
                  </a:lnTo>
                  <a:cubicBezTo>
                    <a:pt x="113" y="406"/>
                    <a:pt x="145" y="416"/>
                    <a:pt x="175" y="416"/>
                  </a:cubicBezTo>
                  <a:lnTo>
                    <a:pt x="227" y="416"/>
                  </a:lnTo>
                  <a:cubicBezTo>
                    <a:pt x="257" y="416"/>
                    <a:pt x="288" y="396"/>
                    <a:pt x="319" y="375"/>
                  </a:cubicBezTo>
                  <a:cubicBezTo>
                    <a:pt x="319" y="365"/>
                    <a:pt x="330" y="365"/>
                    <a:pt x="339" y="355"/>
                  </a:cubicBezTo>
                  <a:lnTo>
                    <a:pt x="350" y="345"/>
                  </a:lnTo>
                  <a:lnTo>
                    <a:pt x="360" y="334"/>
                  </a:lnTo>
                  <a:cubicBezTo>
                    <a:pt x="391" y="304"/>
                    <a:pt x="401" y="293"/>
                    <a:pt x="422" y="252"/>
                  </a:cubicBezTo>
                  <a:cubicBezTo>
                    <a:pt x="432" y="221"/>
                    <a:pt x="432" y="190"/>
                    <a:pt x="432" y="160"/>
                  </a:cubicBezTo>
                  <a:cubicBezTo>
                    <a:pt x="422" y="128"/>
                    <a:pt x="412" y="98"/>
                    <a:pt x="391" y="67"/>
                  </a:cubicBezTo>
                  <a:cubicBezTo>
                    <a:pt x="371" y="46"/>
                    <a:pt x="339" y="25"/>
                    <a:pt x="309" y="16"/>
                  </a:cubicBezTo>
                  <a:cubicBezTo>
                    <a:pt x="287" y="8"/>
                    <a:pt x="265"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6"/>
            <p:cNvSpPr/>
            <p:nvPr/>
          </p:nvSpPr>
          <p:spPr>
            <a:xfrm>
              <a:off x="5300295" y="2136711"/>
              <a:ext cx="37772" cy="37374"/>
            </a:xfrm>
            <a:custGeom>
              <a:rect b="b" l="l" r="r" t="t"/>
              <a:pathLst>
                <a:path extrusionOk="0" h="845" w="854">
                  <a:moveTo>
                    <a:pt x="474" y="1"/>
                  </a:moveTo>
                  <a:cubicBezTo>
                    <a:pt x="433" y="12"/>
                    <a:pt x="401" y="12"/>
                    <a:pt x="360" y="12"/>
                  </a:cubicBezTo>
                  <a:cubicBezTo>
                    <a:pt x="289" y="21"/>
                    <a:pt x="216" y="53"/>
                    <a:pt x="165" y="94"/>
                  </a:cubicBezTo>
                  <a:cubicBezTo>
                    <a:pt x="113" y="135"/>
                    <a:pt x="83" y="176"/>
                    <a:pt x="62" y="227"/>
                  </a:cubicBezTo>
                  <a:cubicBezTo>
                    <a:pt x="31" y="268"/>
                    <a:pt x="11" y="320"/>
                    <a:pt x="11" y="382"/>
                  </a:cubicBezTo>
                  <a:cubicBezTo>
                    <a:pt x="1" y="433"/>
                    <a:pt x="1" y="485"/>
                    <a:pt x="21" y="536"/>
                  </a:cubicBezTo>
                  <a:cubicBezTo>
                    <a:pt x="31" y="597"/>
                    <a:pt x="62" y="649"/>
                    <a:pt x="93" y="690"/>
                  </a:cubicBezTo>
                  <a:cubicBezTo>
                    <a:pt x="124" y="711"/>
                    <a:pt x="155" y="741"/>
                    <a:pt x="175" y="762"/>
                  </a:cubicBezTo>
                  <a:cubicBezTo>
                    <a:pt x="237" y="814"/>
                    <a:pt x="309" y="834"/>
                    <a:pt x="381" y="844"/>
                  </a:cubicBezTo>
                  <a:lnTo>
                    <a:pt x="484" y="844"/>
                  </a:lnTo>
                  <a:cubicBezTo>
                    <a:pt x="566" y="834"/>
                    <a:pt x="628" y="803"/>
                    <a:pt x="689" y="752"/>
                  </a:cubicBezTo>
                  <a:cubicBezTo>
                    <a:pt x="741" y="721"/>
                    <a:pt x="772" y="670"/>
                    <a:pt x="792" y="618"/>
                  </a:cubicBezTo>
                  <a:cubicBezTo>
                    <a:pt x="823" y="577"/>
                    <a:pt x="844" y="526"/>
                    <a:pt x="844" y="474"/>
                  </a:cubicBezTo>
                  <a:cubicBezTo>
                    <a:pt x="854" y="412"/>
                    <a:pt x="844" y="361"/>
                    <a:pt x="823" y="309"/>
                  </a:cubicBezTo>
                  <a:cubicBezTo>
                    <a:pt x="813" y="258"/>
                    <a:pt x="792" y="207"/>
                    <a:pt x="751" y="156"/>
                  </a:cubicBezTo>
                  <a:cubicBezTo>
                    <a:pt x="730" y="135"/>
                    <a:pt x="700" y="104"/>
                    <a:pt x="669" y="83"/>
                  </a:cubicBezTo>
                  <a:cubicBezTo>
                    <a:pt x="607" y="42"/>
                    <a:pt x="545" y="12"/>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6"/>
            <p:cNvSpPr/>
            <p:nvPr/>
          </p:nvSpPr>
          <p:spPr>
            <a:xfrm>
              <a:off x="5176142" y="2125388"/>
              <a:ext cx="23265" cy="22778"/>
            </a:xfrm>
            <a:custGeom>
              <a:rect b="b" l="l" r="r" t="t"/>
              <a:pathLst>
                <a:path extrusionOk="0" h="515" w="526">
                  <a:moveTo>
                    <a:pt x="299" y="0"/>
                  </a:moveTo>
                  <a:cubicBezTo>
                    <a:pt x="247" y="0"/>
                    <a:pt x="206" y="0"/>
                    <a:pt x="165" y="21"/>
                  </a:cubicBezTo>
                  <a:cubicBezTo>
                    <a:pt x="124" y="41"/>
                    <a:pt x="93" y="72"/>
                    <a:pt x="62" y="103"/>
                  </a:cubicBezTo>
                  <a:cubicBezTo>
                    <a:pt x="52" y="113"/>
                    <a:pt x="52" y="113"/>
                    <a:pt x="52" y="124"/>
                  </a:cubicBezTo>
                  <a:cubicBezTo>
                    <a:pt x="41" y="144"/>
                    <a:pt x="31" y="154"/>
                    <a:pt x="21" y="175"/>
                  </a:cubicBezTo>
                  <a:cubicBezTo>
                    <a:pt x="0" y="206"/>
                    <a:pt x="0" y="236"/>
                    <a:pt x="0" y="268"/>
                  </a:cubicBezTo>
                  <a:cubicBezTo>
                    <a:pt x="0" y="298"/>
                    <a:pt x="0" y="319"/>
                    <a:pt x="11" y="339"/>
                  </a:cubicBezTo>
                  <a:cubicBezTo>
                    <a:pt x="21" y="370"/>
                    <a:pt x="31" y="401"/>
                    <a:pt x="62" y="421"/>
                  </a:cubicBezTo>
                  <a:cubicBezTo>
                    <a:pt x="73" y="442"/>
                    <a:pt x="93" y="453"/>
                    <a:pt x="103" y="473"/>
                  </a:cubicBezTo>
                  <a:lnTo>
                    <a:pt x="165" y="504"/>
                  </a:lnTo>
                  <a:cubicBezTo>
                    <a:pt x="196" y="514"/>
                    <a:pt x="226" y="514"/>
                    <a:pt x="258" y="514"/>
                  </a:cubicBezTo>
                  <a:cubicBezTo>
                    <a:pt x="288" y="514"/>
                    <a:pt x="319" y="514"/>
                    <a:pt x="350" y="494"/>
                  </a:cubicBezTo>
                  <a:cubicBezTo>
                    <a:pt x="361" y="494"/>
                    <a:pt x="361" y="494"/>
                    <a:pt x="370" y="483"/>
                  </a:cubicBezTo>
                  <a:cubicBezTo>
                    <a:pt x="412" y="473"/>
                    <a:pt x="443" y="442"/>
                    <a:pt x="473" y="401"/>
                  </a:cubicBezTo>
                  <a:cubicBezTo>
                    <a:pt x="504" y="370"/>
                    <a:pt x="514" y="329"/>
                    <a:pt x="525" y="277"/>
                  </a:cubicBezTo>
                  <a:cubicBezTo>
                    <a:pt x="514" y="257"/>
                    <a:pt x="514" y="236"/>
                    <a:pt x="514" y="216"/>
                  </a:cubicBezTo>
                  <a:cubicBezTo>
                    <a:pt x="514" y="175"/>
                    <a:pt x="494" y="134"/>
                    <a:pt x="463" y="92"/>
                  </a:cubicBezTo>
                  <a:cubicBezTo>
                    <a:pt x="443" y="72"/>
                    <a:pt x="422" y="51"/>
                    <a:pt x="391" y="31"/>
                  </a:cubicBezTo>
                  <a:cubicBezTo>
                    <a:pt x="361" y="10"/>
                    <a:pt x="32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6"/>
            <p:cNvSpPr/>
            <p:nvPr/>
          </p:nvSpPr>
          <p:spPr>
            <a:xfrm>
              <a:off x="5147038" y="2090358"/>
              <a:ext cx="21407" cy="20700"/>
            </a:xfrm>
            <a:custGeom>
              <a:rect b="b" l="l" r="r" t="t"/>
              <a:pathLst>
                <a:path extrusionOk="0" h="468" w="484">
                  <a:moveTo>
                    <a:pt x="206" y="0"/>
                  </a:moveTo>
                  <a:cubicBezTo>
                    <a:pt x="165" y="0"/>
                    <a:pt x="124" y="21"/>
                    <a:pt x="93" y="52"/>
                  </a:cubicBezTo>
                  <a:lnTo>
                    <a:pt x="52" y="93"/>
                  </a:lnTo>
                  <a:cubicBezTo>
                    <a:pt x="31" y="123"/>
                    <a:pt x="21" y="144"/>
                    <a:pt x="11" y="175"/>
                  </a:cubicBezTo>
                  <a:lnTo>
                    <a:pt x="11" y="216"/>
                  </a:lnTo>
                  <a:cubicBezTo>
                    <a:pt x="0" y="237"/>
                    <a:pt x="0" y="258"/>
                    <a:pt x="0" y="278"/>
                  </a:cubicBezTo>
                  <a:cubicBezTo>
                    <a:pt x="0" y="299"/>
                    <a:pt x="0" y="309"/>
                    <a:pt x="11" y="329"/>
                  </a:cubicBezTo>
                  <a:cubicBezTo>
                    <a:pt x="11" y="350"/>
                    <a:pt x="31" y="370"/>
                    <a:pt x="41" y="391"/>
                  </a:cubicBezTo>
                  <a:cubicBezTo>
                    <a:pt x="52" y="402"/>
                    <a:pt x="73" y="411"/>
                    <a:pt x="82" y="422"/>
                  </a:cubicBezTo>
                  <a:lnTo>
                    <a:pt x="124" y="453"/>
                  </a:lnTo>
                  <a:cubicBezTo>
                    <a:pt x="144" y="463"/>
                    <a:pt x="175" y="463"/>
                    <a:pt x="196" y="463"/>
                  </a:cubicBezTo>
                  <a:lnTo>
                    <a:pt x="216" y="463"/>
                  </a:lnTo>
                  <a:cubicBezTo>
                    <a:pt x="225" y="466"/>
                    <a:pt x="234" y="467"/>
                    <a:pt x="243" y="467"/>
                  </a:cubicBezTo>
                  <a:cubicBezTo>
                    <a:pt x="265" y="467"/>
                    <a:pt x="287" y="460"/>
                    <a:pt x="309" y="453"/>
                  </a:cubicBezTo>
                  <a:cubicBezTo>
                    <a:pt x="340" y="453"/>
                    <a:pt x="370" y="432"/>
                    <a:pt x="391" y="411"/>
                  </a:cubicBezTo>
                  <a:cubicBezTo>
                    <a:pt x="411" y="391"/>
                    <a:pt x="432" y="370"/>
                    <a:pt x="453" y="340"/>
                  </a:cubicBezTo>
                  <a:cubicBezTo>
                    <a:pt x="463" y="319"/>
                    <a:pt x="473" y="288"/>
                    <a:pt x="473" y="258"/>
                  </a:cubicBezTo>
                  <a:cubicBezTo>
                    <a:pt x="484" y="226"/>
                    <a:pt x="473" y="196"/>
                    <a:pt x="463" y="165"/>
                  </a:cubicBezTo>
                  <a:cubicBezTo>
                    <a:pt x="463" y="134"/>
                    <a:pt x="443" y="103"/>
                    <a:pt x="422" y="82"/>
                  </a:cubicBezTo>
                  <a:lnTo>
                    <a:pt x="381" y="41"/>
                  </a:lnTo>
                  <a:cubicBezTo>
                    <a:pt x="350" y="21"/>
                    <a:pt x="309" y="0"/>
                    <a:pt x="26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6"/>
            <p:cNvSpPr/>
            <p:nvPr/>
          </p:nvSpPr>
          <p:spPr>
            <a:xfrm>
              <a:off x="5066053" y="2083546"/>
              <a:ext cx="27953" cy="26848"/>
            </a:xfrm>
            <a:custGeom>
              <a:rect b="b" l="l" r="r" t="t"/>
              <a:pathLst>
                <a:path extrusionOk="0" h="607" w="632">
                  <a:moveTo>
                    <a:pt x="268" y="0"/>
                  </a:moveTo>
                  <a:cubicBezTo>
                    <a:pt x="227" y="0"/>
                    <a:pt x="186" y="21"/>
                    <a:pt x="155" y="41"/>
                  </a:cubicBezTo>
                  <a:cubicBezTo>
                    <a:pt x="114" y="62"/>
                    <a:pt x="94" y="92"/>
                    <a:pt x="63" y="124"/>
                  </a:cubicBezTo>
                  <a:cubicBezTo>
                    <a:pt x="42" y="154"/>
                    <a:pt x="21" y="195"/>
                    <a:pt x="21" y="226"/>
                  </a:cubicBezTo>
                  <a:cubicBezTo>
                    <a:pt x="12" y="268"/>
                    <a:pt x="1" y="309"/>
                    <a:pt x="12" y="350"/>
                  </a:cubicBezTo>
                  <a:cubicBezTo>
                    <a:pt x="21" y="370"/>
                    <a:pt x="21" y="401"/>
                    <a:pt x="32" y="421"/>
                  </a:cubicBezTo>
                  <a:cubicBezTo>
                    <a:pt x="53" y="463"/>
                    <a:pt x="73" y="494"/>
                    <a:pt x="104" y="524"/>
                  </a:cubicBezTo>
                  <a:cubicBezTo>
                    <a:pt x="135" y="556"/>
                    <a:pt x="165" y="576"/>
                    <a:pt x="206" y="586"/>
                  </a:cubicBezTo>
                  <a:cubicBezTo>
                    <a:pt x="227" y="597"/>
                    <a:pt x="258" y="597"/>
                    <a:pt x="279" y="607"/>
                  </a:cubicBezTo>
                  <a:cubicBezTo>
                    <a:pt x="330" y="607"/>
                    <a:pt x="382" y="607"/>
                    <a:pt x="433" y="586"/>
                  </a:cubicBezTo>
                  <a:cubicBezTo>
                    <a:pt x="453" y="565"/>
                    <a:pt x="485" y="556"/>
                    <a:pt x="505" y="535"/>
                  </a:cubicBezTo>
                  <a:cubicBezTo>
                    <a:pt x="546" y="504"/>
                    <a:pt x="577" y="463"/>
                    <a:pt x="597" y="412"/>
                  </a:cubicBezTo>
                  <a:lnTo>
                    <a:pt x="618" y="329"/>
                  </a:lnTo>
                  <a:lnTo>
                    <a:pt x="618" y="257"/>
                  </a:lnTo>
                  <a:lnTo>
                    <a:pt x="618" y="247"/>
                  </a:lnTo>
                  <a:cubicBezTo>
                    <a:pt x="618" y="247"/>
                    <a:pt x="597" y="185"/>
                    <a:pt x="597" y="175"/>
                  </a:cubicBezTo>
                  <a:lnTo>
                    <a:pt x="597" y="175"/>
                  </a:lnTo>
                  <a:cubicBezTo>
                    <a:pt x="603" y="185"/>
                    <a:pt x="628" y="213"/>
                    <a:pt x="630" y="213"/>
                  </a:cubicBezTo>
                  <a:cubicBezTo>
                    <a:pt x="632" y="213"/>
                    <a:pt x="614" y="191"/>
                    <a:pt x="546" y="113"/>
                  </a:cubicBezTo>
                  <a:cubicBezTo>
                    <a:pt x="536" y="92"/>
                    <a:pt x="515" y="72"/>
                    <a:pt x="505" y="62"/>
                  </a:cubicBezTo>
                  <a:lnTo>
                    <a:pt x="494" y="62"/>
                  </a:lnTo>
                  <a:cubicBezTo>
                    <a:pt x="485" y="51"/>
                    <a:pt x="474" y="41"/>
                    <a:pt x="453" y="31"/>
                  </a:cubicBezTo>
                  <a:lnTo>
                    <a:pt x="443" y="31"/>
                  </a:lnTo>
                  <a:cubicBezTo>
                    <a:pt x="440" y="28"/>
                    <a:pt x="437" y="26"/>
                    <a:pt x="433" y="24"/>
                  </a:cubicBezTo>
                  <a:lnTo>
                    <a:pt x="433" y="24"/>
                  </a:lnTo>
                  <a:cubicBezTo>
                    <a:pt x="435" y="31"/>
                    <a:pt x="443" y="31"/>
                    <a:pt x="443" y="31"/>
                  </a:cubicBezTo>
                  <a:lnTo>
                    <a:pt x="433" y="31"/>
                  </a:lnTo>
                  <a:lnTo>
                    <a:pt x="433" y="24"/>
                  </a:lnTo>
                  <a:lnTo>
                    <a:pt x="433" y="24"/>
                  </a:lnTo>
                  <a:cubicBezTo>
                    <a:pt x="433" y="24"/>
                    <a:pt x="433" y="24"/>
                    <a:pt x="433" y="24"/>
                  </a:cubicBezTo>
                  <a:lnTo>
                    <a:pt x="433" y="24"/>
                  </a:lnTo>
                  <a:cubicBezTo>
                    <a:pt x="433" y="23"/>
                    <a:pt x="433" y="22"/>
                    <a:pt x="433" y="21"/>
                  </a:cubicBezTo>
                  <a:lnTo>
                    <a:pt x="433" y="24"/>
                  </a:lnTo>
                  <a:lnTo>
                    <a:pt x="433" y="24"/>
                  </a:lnTo>
                  <a:cubicBezTo>
                    <a:pt x="405" y="8"/>
                    <a:pt x="377" y="0"/>
                    <a:pt x="34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6"/>
            <p:cNvSpPr/>
            <p:nvPr/>
          </p:nvSpPr>
          <p:spPr>
            <a:xfrm>
              <a:off x="5096085" y="2025340"/>
              <a:ext cx="19638" cy="18223"/>
            </a:xfrm>
            <a:custGeom>
              <a:rect b="b" l="l" r="r" t="t"/>
              <a:pathLst>
                <a:path extrusionOk="0" h="412" w="444">
                  <a:moveTo>
                    <a:pt x="432" y="267"/>
                  </a:moveTo>
                  <a:lnTo>
                    <a:pt x="422" y="277"/>
                  </a:lnTo>
                  <a:cubicBezTo>
                    <a:pt x="432" y="277"/>
                    <a:pt x="432" y="277"/>
                    <a:pt x="432" y="267"/>
                  </a:cubicBezTo>
                  <a:close/>
                  <a:moveTo>
                    <a:pt x="196" y="0"/>
                  </a:moveTo>
                  <a:cubicBezTo>
                    <a:pt x="186" y="0"/>
                    <a:pt x="165" y="10"/>
                    <a:pt x="144" y="10"/>
                  </a:cubicBezTo>
                  <a:lnTo>
                    <a:pt x="124" y="31"/>
                  </a:lnTo>
                  <a:lnTo>
                    <a:pt x="114" y="31"/>
                  </a:lnTo>
                  <a:cubicBezTo>
                    <a:pt x="93" y="41"/>
                    <a:pt x="73" y="62"/>
                    <a:pt x="52" y="82"/>
                  </a:cubicBezTo>
                  <a:lnTo>
                    <a:pt x="21" y="113"/>
                  </a:lnTo>
                  <a:cubicBezTo>
                    <a:pt x="11" y="133"/>
                    <a:pt x="11" y="154"/>
                    <a:pt x="0" y="185"/>
                  </a:cubicBezTo>
                  <a:lnTo>
                    <a:pt x="0" y="226"/>
                  </a:lnTo>
                  <a:lnTo>
                    <a:pt x="21" y="277"/>
                  </a:lnTo>
                  <a:cubicBezTo>
                    <a:pt x="32" y="298"/>
                    <a:pt x="42" y="318"/>
                    <a:pt x="62" y="329"/>
                  </a:cubicBezTo>
                  <a:cubicBezTo>
                    <a:pt x="62" y="339"/>
                    <a:pt x="73" y="339"/>
                    <a:pt x="73" y="339"/>
                  </a:cubicBezTo>
                  <a:cubicBezTo>
                    <a:pt x="83" y="350"/>
                    <a:pt x="83" y="350"/>
                    <a:pt x="83" y="360"/>
                  </a:cubicBezTo>
                  <a:cubicBezTo>
                    <a:pt x="103" y="370"/>
                    <a:pt x="114" y="380"/>
                    <a:pt x="135" y="391"/>
                  </a:cubicBezTo>
                  <a:cubicBezTo>
                    <a:pt x="155" y="401"/>
                    <a:pt x="176" y="411"/>
                    <a:pt x="206" y="411"/>
                  </a:cubicBezTo>
                  <a:lnTo>
                    <a:pt x="258" y="411"/>
                  </a:lnTo>
                  <a:cubicBezTo>
                    <a:pt x="279" y="411"/>
                    <a:pt x="299" y="401"/>
                    <a:pt x="309" y="401"/>
                  </a:cubicBezTo>
                  <a:cubicBezTo>
                    <a:pt x="340" y="391"/>
                    <a:pt x="361" y="370"/>
                    <a:pt x="381" y="350"/>
                  </a:cubicBezTo>
                  <a:cubicBezTo>
                    <a:pt x="402" y="329"/>
                    <a:pt x="422" y="309"/>
                    <a:pt x="422" y="277"/>
                  </a:cubicBezTo>
                  <a:cubicBezTo>
                    <a:pt x="432" y="267"/>
                    <a:pt x="443" y="247"/>
                    <a:pt x="443" y="226"/>
                  </a:cubicBezTo>
                  <a:lnTo>
                    <a:pt x="443" y="185"/>
                  </a:lnTo>
                  <a:lnTo>
                    <a:pt x="443" y="174"/>
                  </a:lnTo>
                  <a:cubicBezTo>
                    <a:pt x="432" y="154"/>
                    <a:pt x="432" y="144"/>
                    <a:pt x="422" y="123"/>
                  </a:cubicBezTo>
                  <a:cubicBezTo>
                    <a:pt x="412" y="92"/>
                    <a:pt x="391" y="72"/>
                    <a:pt x="371" y="51"/>
                  </a:cubicBezTo>
                  <a:cubicBezTo>
                    <a:pt x="361" y="41"/>
                    <a:pt x="350" y="31"/>
                    <a:pt x="330" y="21"/>
                  </a:cubicBezTo>
                  <a:cubicBezTo>
                    <a:pt x="309" y="10"/>
                    <a:pt x="27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6"/>
            <p:cNvSpPr/>
            <p:nvPr/>
          </p:nvSpPr>
          <p:spPr>
            <a:xfrm>
              <a:off x="5122933" y="2034407"/>
              <a:ext cx="25034" cy="24592"/>
            </a:xfrm>
            <a:custGeom>
              <a:rect b="b" l="l" r="r" t="t"/>
              <a:pathLst>
                <a:path extrusionOk="0" h="556" w="566">
                  <a:moveTo>
                    <a:pt x="298" y="1"/>
                  </a:moveTo>
                  <a:cubicBezTo>
                    <a:pt x="278" y="1"/>
                    <a:pt x="257" y="1"/>
                    <a:pt x="237" y="11"/>
                  </a:cubicBezTo>
                  <a:cubicBezTo>
                    <a:pt x="196" y="21"/>
                    <a:pt x="165" y="31"/>
                    <a:pt x="134" y="62"/>
                  </a:cubicBezTo>
                  <a:cubicBezTo>
                    <a:pt x="124" y="72"/>
                    <a:pt x="103" y="93"/>
                    <a:pt x="93" y="113"/>
                  </a:cubicBezTo>
                  <a:cubicBezTo>
                    <a:pt x="83" y="113"/>
                    <a:pt x="83" y="124"/>
                    <a:pt x="83" y="134"/>
                  </a:cubicBezTo>
                  <a:cubicBezTo>
                    <a:pt x="62" y="145"/>
                    <a:pt x="42" y="165"/>
                    <a:pt x="31" y="186"/>
                  </a:cubicBezTo>
                  <a:lnTo>
                    <a:pt x="1" y="278"/>
                  </a:lnTo>
                  <a:cubicBezTo>
                    <a:pt x="1" y="309"/>
                    <a:pt x="1" y="340"/>
                    <a:pt x="10" y="371"/>
                  </a:cubicBezTo>
                  <a:cubicBezTo>
                    <a:pt x="21" y="401"/>
                    <a:pt x="31" y="433"/>
                    <a:pt x="62" y="463"/>
                  </a:cubicBezTo>
                  <a:lnTo>
                    <a:pt x="103" y="504"/>
                  </a:lnTo>
                  <a:cubicBezTo>
                    <a:pt x="145" y="535"/>
                    <a:pt x="186" y="545"/>
                    <a:pt x="227" y="556"/>
                  </a:cubicBezTo>
                  <a:lnTo>
                    <a:pt x="288" y="556"/>
                  </a:lnTo>
                  <a:cubicBezTo>
                    <a:pt x="339" y="545"/>
                    <a:pt x="371" y="525"/>
                    <a:pt x="412" y="504"/>
                  </a:cubicBezTo>
                  <a:cubicBezTo>
                    <a:pt x="412" y="494"/>
                    <a:pt x="422" y="494"/>
                    <a:pt x="422" y="494"/>
                  </a:cubicBezTo>
                  <a:cubicBezTo>
                    <a:pt x="442" y="484"/>
                    <a:pt x="453" y="484"/>
                    <a:pt x="474" y="474"/>
                  </a:cubicBezTo>
                  <a:cubicBezTo>
                    <a:pt x="483" y="453"/>
                    <a:pt x="504" y="433"/>
                    <a:pt x="515" y="422"/>
                  </a:cubicBezTo>
                  <a:lnTo>
                    <a:pt x="545" y="360"/>
                  </a:lnTo>
                  <a:cubicBezTo>
                    <a:pt x="566" y="330"/>
                    <a:pt x="566" y="289"/>
                    <a:pt x="566" y="257"/>
                  </a:cubicBezTo>
                  <a:cubicBezTo>
                    <a:pt x="566" y="237"/>
                    <a:pt x="566" y="216"/>
                    <a:pt x="556" y="196"/>
                  </a:cubicBezTo>
                  <a:cubicBezTo>
                    <a:pt x="545" y="155"/>
                    <a:pt x="535" y="124"/>
                    <a:pt x="504" y="104"/>
                  </a:cubicBezTo>
                  <a:cubicBezTo>
                    <a:pt x="494" y="83"/>
                    <a:pt x="474" y="62"/>
                    <a:pt x="453" y="52"/>
                  </a:cubicBezTo>
                  <a:cubicBezTo>
                    <a:pt x="432" y="42"/>
                    <a:pt x="422" y="31"/>
                    <a:pt x="401" y="21"/>
                  </a:cubicBezTo>
                  <a:cubicBezTo>
                    <a:pt x="360" y="1"/>
                    <a:pt x="330"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6"/>
            <p:cNvSpPr/>
            <p:nvPr/>
          </p:nvSpPr>
          <p:spPr>
            <a:xfrm>
              <a:off x="5103339" y="1963462"/>
              <a:ext cx="29192" cy="28263"/>
            </a:xfrm>
            <a:custGeom>
              <a:rect b="b" l="l" r="r" t="t"/>
              <a:pathLst>
                <a:path extrusionOk="0" h="639" w="660">
                  <a:moveTo>
                    <a:pt x="382" y="1"/>
                  </a:moveTo>
                  <a:cubicBezTo>
                    <a:pt x="351" y="1"/>
                    <a:pt x="330" y="10"/>
                    <a:pt x="300" y="10"/>
                  </a:cubicBezTo>
                  <a:cubicBezTo>
                    <a:pt x="248" y="10"/>
                    <a:pt x="197" y="42"/>
                    <a:pt x="156" y="72"/>
                  </a:cubicBezTo>
                  <a:lnTo>
                    <a:pt x="94" y="134"/>
                  </a:lnTo>
                  <a:cubicBezTo>
                    <a:pt x="83" y="145"/>
                    <a:pt x="83" y="165"/>
                    <a:pt x="73" y="186"/>
                  </a:cubicBezTo>
                  <a:lnTo>
                    <a:pt x="42" y="216"/>
                  </a:lnTo>
                  <a:cubicBezTo>
                    <a:pt x="22" y="247"/>
                    <a:pt x="12" y="289"/>
                    <a:pt x="12" y="319"/>
                  </a:cubicBezTo>
                  <a:cubicBezTo>
                    <a:pt x="1" y="360"/>
                    <a:pt x="12" y="401"/>
                    <a:pt x="22" y="432"/>
                  </a:cubicBezTo>
                  <a:cubicBezTo>
                    <a:pt x="32" y="474"/>
                    <a:pt x="42" y="504"/>
                    <a:pt x="73" y="535"/>
                  </a:cubicBezTo>
                  <a:lnTo>
                    <a:pt x="124" y="586"/>
                  </a:lnTo>
                  <a:cubicBezTo>
                    <a:pt x="166" y="618"/>
                    <a:pt x="217" y="638"/>
                    <a:pt x="268" y="638"/>
                  </a:cubicBezTo>
                  <a:lnTo>
                    <a:pt x="341" y="638"/>
                  </a:lnTo>
                  <a:cubicBezTo>
                    <a:pt x="371" y="627"/>
                    <a:pt x="402" y="618"/>
                    <a:pt x="423" y="607"/>
                  </a:cubicBezTo>
                  <a:lnTo>
                    <a:pt x="433" y="607"/>
                  </a:lnTo>
                  <a:cubicBezTo>
                    <a:pt x="474" y="597"/>
                    <a:pt x="505" y="576"/>
                    <a:pt x="546" y="556"/>
                  </a:cubicBezTo>
                  <a:cubicBezTo>
                    <a:pt x="577" y="525"/>
                    <a:pt x="597" y="494"/>
                    <a:pt x="618" y="453"/>
                  </a:cubicBezTo>
                  <a:cubicBezTo>
                    <a:pt x="639" y="422"/>
                    <a:pt x="649" y="391"/>
                    <a:pt x="659" y="350"/>
                  </a:cubicBezTo>
                  <a:cubicBezTo>
                    <a:pt x="659" y="309"/>
                    <a:pt x="659" y="268"/>
                    <a:pt x="639" y="227"/>
                  </a:cubicBezTo>
                  <a:cubicBezTo>
                    <a:pt x="639" y="186"/>
                    <a:pt x="618" y="154"/>
                    <a:pt x="588" y="113"/>
                  </a:cubicBezTo>
                  <a:cubicBezTo>
                    <a:pt x="567" y="103"/>
                    <a:pt x="546" y="83"/>
                    <a:pt x="526" y="62"/>
                  </a:cubicBezTo>
                  <a:cubicBezTo>
                    <a:pt x="485" y="31"/>
                    <a:pt x="433" y="10"/>
                    <a:pt x="3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6"/>
            <p:cNvSpPr/>
            <p:nvPr/>
          </p:nvSpPr>
          <p:spPr>
            <a:xfrm>
              <a:off x="5141112" y="1872039"/>
              <a:ext cx="21407" cy="23265"/>
            </a:xfrm>
            <a:custGeom>
              <a:rect b="b" l="l" r="r" t="t"/>
              <a:pathLst>
                <a:path extrusionOk="0" h="526" w="484">
                  <a:moveTo>
                    <a:pt x="268" y="0"/>
                  </a:moveTo>
                  <a:cubicBezTo>
                    <a:pt x="248" y="11"/>
                    <a:pt x="227" y="11"/>
                    <a:pt x="207" y="11"/>
                  </a:cubicBezTo>
                  <a:cubicBezTo>
                    <a:pt x="186" y="11"/>
                    <a:pt x="165" y="21"/>
                    <a:pt x="145" y="21"/>
                  </a:cubicBezTo>
                  <a:cubicBezTo>
                    <a:pt x="114" y="32"/>
                    <a:pt x="93" y="52"/>
                    <a:pt x="72" y="83"/>
                  </a:cubicBezTo>
                  <a:cubicBezTo>
                    <a:pt x="52" y="103"/>
                    <a:pt x="31" y="124"/>
                    <a:pt x="21" y="155"/>
                  </a:cubicBezTo>
                  <a:lnTo>
                    <a:pt x="21" y="165"/>
                  </a:lnTo>
                  <a:cubicBezTo>
                    <a:pt x="21" y="176"/>
                    <a:pt x="11" y="185"/>
                    <a:pt x="11" y="196"/>
                  </a:cubicBezTo>
                  <a:cubicBezTo>
                    <a:pt x="1" y="217"/>
                    <a:pt x="1" y="247"/>
                    <a:pt x="11" y="278"/>
                  </a:cubicBezTo>
                  <a:lnTo>
                    <a:pt x="11" y="288"/>
                  </a:lnTo>
                  <a:lnTo>
                    <a:pt x="11" y="299"/>
                  </a:lnTo>
                  <a:lnTo>
                    <a:pt x="11" y="329"/>
                  </a:lnTo>
                  <a:cubicBezTo>
                    <a:pt x="21" y="371"/>
                    <a:pt x="31" y="402"/>
                    <a:pt x="63" y="443"/>
                  </a:cubicBezTo>
                  <a:cubicBezTo>
                    <a:pt x="83" y="464"/>
                    <a:pt x="104" y="473"/>
                    <a:pt x="124" y="494"/>
                  </a:cubicBezTo>
                  <a:cubicBezTo>
                    <a:pt x="134" y="494"/>
                    <a:pt x="134" y="494"/>
                    <a:pt x="145" y="505"/>
                  </a:cubicBezTo>
                  <a:cubicBezTo>
                    <a:pt x="165" y="515"/>
                    <a:pt x="186" y="525"/>
                    <a:pt x="207" y="525"/>
                  </a:cubicBezTo>
                  <a:lnTo>
                    <a:pt x="258" y="525"/>
                  </a:lnTo>
                  <a:cubicBezTo>
                    <a:pt x="268" y="525"/>
                    <a:pt x="278" y="515"/>
                    <a:pt x="289" y="515"/>
                  </a:cubicBezTo>
                  <a:cubicBezTo>
                    <a:pt x="319" y="505"/>
                    <a:pt x="350" y="494"/>
                    <a:pt x="381" y="473"/>
                  </a:cubicBezTo>
                  <a:cubicBezTo>
                    <a:pt x="412" y="443"/>
                    <a:pt x="433" y="412"/>
                    <a:pt x="443" y="381"/>
                  </a:cubicBezTo>
                  <a:cubicBezTo>
                    <a:pt x="453" y="371"/>
                    <a:pt x="453" y="361"/>
                    <a:pt x="453" y="350"/>
                  </a:cubicBezTo>
                  <a:lnTo>
                    <a:pt x="463" y="340"/>
                  </a:lnTo>
                  <a:lnTo>
                    <a:pt x="463" y="329"/>
                  </a:lnTo>
                  <a:cubicBezTo>
                    <a:pt x="474" y="299"/>
                    <a:pt x="484" y="268"/>
                    <a:pt x="474" y="237"/>
                  </a:cubicBezTo>
                  <a:lnTo>
                    <a:pt x="474" y="206"/>
                  </a:lnTo>
                  <a:cubicBezTo>
                    <a:pt x="474" y="185"/>
                    <a:pt x="463" y="165"/>
                    <a:pt x="463" y="144"/>
                  </a:cubicBezTo>
                  <a:cubicBezTo>
                    <a:pt x="443" y="114"/>
                    <a:pt x="433" y="93"/>
                    <a:pt x="401" y="73"/>
                  </a:cubicBezTo>
                  <a:cubicBezTo>
                    <a:pt x="392" y="52"/>
                    <a:pt x="371" y="42"/>
                    <a:pt x="350" y="32"/>
                  </a:cubicBezTo>
                  <a:cubicBezTo>
                    <a:pt x="330" y="21"/>
                    <a:pt x="299" y="11"/>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6"/>
            <p:cNvSpPr/>
            <p:nvPr/>
          </p:nvSpPr>
          <p:spPr>
            <a:xfrm>
              <a:off x="5376238" y="2136313"/>
              <a:ext cx="27732" cy="27025"/>
            </a:xfrm>
            <a:custGeom>
              <a:rect b="b" l="l" r="r" t="t"/>
              <a:pathLst>
                <a:path extrusionOk="0" h="611" w="627">
                  <a:moveTo>
                    <a:pt x="340" y="0"/>
                  </a:moveTo>
                  <a:cubicBezTo>
                    <a:pt x="309" y="10"/>
                    <a:pt x="288" y="10"/>
                    <a:pt x="258" y="10"/>
                  </a:cubicBezTo>
                  <a:cubicBezTo>
                    <a:pt x="217" y="10"/>
                    <a:pt x="186" y="21"/>
                    <a:pt x="155" y="51"/>
                  </a:cubicBezTo>
                  <a:cubicBezTo>
                    <a:pt x="114" y="72"/>
                    <a:pt x="83" y="92"/>
                    <a:pt x="62" y="133"/>
                  </a:cubicBezTo>
                  <a:cubicBezTo>
                    <a:pt x="32" y="165"/>
                    <a:pt x="21" y="195"/>
                    <a:pt x="11" y="236"/>
                  </a:cubicBezTo>
                  <a:cubicBezTo>
                    <a:pt x="1" y="277"/>
                    <a:pt x="1" y="318"/>
                    <a:pt x="1" y="350"/>
                  </a:cubicBezTo>
                  <a:cubicBezTo>
                    <a:pt x="11" y="380"/>
                    <a:pt x="21" y="401"/>
                    <a:pt x="32" y="432"/>
                  </a:cubicBezTo>
                  <a:cubicBezTo>
                    <a:pt x="42" y="473"/>
                    <a:pt x="62" y="503"/>
                    <a:pt x="103" y="524"/>
                  </a:cubicBezTo>
                  <a:cubicBezTo>
                    <a:pt x="124" y="555"/>
                    <a:pt x="155" y="576"/>
                    <a:pt x="196" y="596"/>
                  </a:cubicBezTo>
                  <a:cubicBezTo>
                    <a:pt x="227" y="596"/>
                    <a:pt x="247" y="606"/>
                    <a:pt x="279" y="606"/>
                  </a:cubicBezTo>
                  <a:cubicBezTo>
                    <a:pt x="292" y="609"/>
                    <a:pt x="306" y="611"/>
                    <a:pt x="320" y="611"/>
                  </a:cubicBezTo>
                  <a:cubicBezTo>
                    <a:pt x="357" y="611"/>
                    <a:pt x="395" y="601"/>
                    <a:pt x="432" y="586"/>
                  </a:cubicBezTo>
                  <a:cubicBezTo>
                    <a:pt x="453" y="576"/>
                    <a:pt x="474" y="555"/>
                    <a:pt x="494" y="545"/>
                  </a:cubicBezTo>
                  <a:cubicBezTo>
                    <a:pt x="535" y="514"/>
                    <a:pt x="576" y="462"/>
                    <a:pt x="587" y="411"/>
                  </a:cubicBezTo>
                  <a:lnTo>
                    <a:pt x="597" y="411"/>
                  </a:lnTo>
                  <a:lnTo>
                    <a:pt x="608" y="339"/>
                  </a:lnTo>
                  <a:lnTo>
                    <a:pt x="608" y="257"/>
                  </a:lnTo>
                  <a:cubicBezTo>
                    <a:pt x="608" y="257"/>
                    <a:pt x="587" y="195"/>
                    <a:pt x="587" y="185"/>
                  </a:cubicBezTo>
                  <a:lnTo>
                    <a:pt x="587" y="185"/>
                  </a:lnTo>
                  <a:cubicBezTo>
                    <a:pt x="598" y="190"/>
                    <a:pt x="623" y="219"/>
                    <a:pt x="625" y="219"/>
                  </a:cubicBezTo>
                  <a:cubicBezTo>
                    <a:pt x="626" y="219"/>
                    <a:pt x="609" y="196"/>
                    <a:pt x="546" y="113"/>
                  </a:cubicBezTo>
                  <a:cubicBezTo>
                    <a:pt x="525" y="103"/>
                    <a:pt x="515" y="82"/>
                    <a:pt x="494" y="72"/>
                  </a:cubicBezTo>
                  <a:cubicBezTo>
                    <a:pt x="494" y="72"/>
                    <a:pt x="494" y="62"/>
                    <a:pt x="484" y="62"/>
                  </a:cubicBezTo>
                  <a:cubicBezTo>
                    <a:pt x="474" y="51"/>
                    <a:pt x="464" y="51"/>
                    <a:pt x="453" y="41"/>
                  </a:cubicBezTo>
                  <a:lnTo>
                    <a:pt x="443" y="41"/>
                  </a:lnTo>
                  <a:cubicBezTo>
                    <a:pt x="432" y="41"/>
                    <a:pt x="432" y="30"/>
                    <a:pt x="432" y="30"/>
                  </a:cubicBezTo>
                  <a:lnTo>
                    <a:pt x="423" y="30"/>
                  </a:lnTo>
                  <a:cubicBezTo>
                    <a:pt x="432" y="30"/>
                    <a:pt x="432" y="30"/>
                    <a:pt x="432" y="41"/>
                  </a:cubicBezTo>
                  <a:cubicBezTo>
                    <a:pt x="402" y="21"/>
                    <a:pt x="371"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6"/>
            <p:cNvSpPr/>
            <p:nvPr/>
          </p:nvSpPr>
          <p:spPr>
            <a:xfrm>
              <a:off x="4829114" y="2081247"/>
              <a:ext cx="17338" cy="16896"/>
            </a:xfrm>
            <a:custGeom>
              <a:rect b="b" l="l" r="r" t="t"/>
              <a:pathLst>
                <a:path extrusionOk="0" h="382" w="392">
                  <a:moveTo>
                    <a:pt x="217" y="0"/>
                  </a:moveTo>
                  <a:cubicBezTo>
                    <a:pt x="196" y="0"/>
                    <a:pt x="186" y="11"/>
                    <a:pt x="166" y="11"/>
                  </a:cubicBezTo>
                  <a:cubicBezTo>
                    <a:pt x="134" y="11"/>
                    <a:pt x="104" y="21"/>
                    <a:pt x="83" y="42"/>
                  </a:cubicBezTo>
                  <a:cubicBezTo>
                    <a:pt x="73" y="62"/>
                    <a:pt x="52" y="73"/>
                    <a:pt x="42" y="83"/>
                  </a:cubicBezTo>
                  <a:cubicBezTo>
                    <a:pt x="22" y="103"/>
                    <a:pt x="11" y="135"/>
                    <a:pt x="11" y="176"/>
                  </a:cubicBezTo>
                  <a:cubicBezTo>
                    <a:pt x="1" y="196"/>
                    <a:pt x="11" y="227"/>
                    <a:pt x="22" y="247"/>
                  </a:cubicBezTo>
                  <a:cubicBezTo>
                    <a:pt x="22" y="268"/>
                    <a:pt x="31" y="288"/>
                    <a:pt x="52" y="309"/>
                  </a:cubicBezTo>
                  <a:cubicBezTo>
                    <a:pt x="63" y="329"/>
                    <a:pt x="83" y="350"/>
                    <a:pt x="104" y="361"/>
                  </a:cubicBezTo>
                  <a:cubicBezTo>
                    <a:pt x="124" y="371"/>
                    <a:pt x="155" y="381"/>
                    <a:pt x="175" y="381"/>
                  </a:cubicBezTo>
                  <a:lnTo>
                    <a:pt x="227" y="381"/>
                  </a:lnTo>
                  <a:cubicBezTo>
                    <a:pt x="258" y="371"/>
                    <a:pt x="289" y="361"/>
                    <a:pt x="319" y="340"/>
                  </a:cubicBezTo>
                  <a:lnTo>
                    <a:pt x="351" y="309"/>
                  </a:lnTo>
                  <a:cubicBezTo>
                    <a:pt x="371" y="278"/>
                    <a:pt x="381" y="247"/>
                    <a:pt x="381" y="217"/>
                  </a:cubicBezTo>
                  <a:cubicBezTo>
                    <a:pt x="392" y="186"/>
                    <a:pt x="392" y="165"/>
                    <a:pt x="381" y="135"/>
                  </a:cubicBezTo>
                  <a:cubicBezTo>
                    <a:pt x="371" y="114"/>
                    <a:pt x="360" y="93"/>
                    <a:pt x="340" y="73"/>
                  </a:cubicBezTo>
                  <a:cubicBezTo>
                    <a:pt x="330" y="52"/>
                    <a:pt x="309" y="42"/>
                    <a:pt x="289" y="32"/>
                  </a:cubicBezTo>
                  <a:cubicBezTo>
                    <a:pt x="268" y="11"/>
                    <a:pt x="248" y="11"/>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6"/>
            <p:cNvSpPr/>
            <p:nvPr/>
          </p:nvSpPr>
          <p:spPr>
            <a:xfrm>
              <a:off x="4896874" y="2029851"/>
              <a:ext cx="35074" cy="34632"/>
            </a:xfrm>
            <a:custGeom>
              <a:rect b="b" l="l" r="r" t="t"/>
              <a:pathLst>
                <a:path extrusionOk="0" h="783" w="793">
                  <a:moveTo>
                    <a:pt x="443" y="1"/>
                  </a:moveTo>
                  <a:cubicBezTo>
                    <a:pt x="402" y="11"/>
                    <a:pt x="371" y="11"/>
                    <a:pt x="330" y="11"/>
                  </a:cubicBezTo>
                  <a:cubicBezTo>
                    <a:pt x="268" y="21"/>
                    <a:pt x="206" y="52"/>
                    <a:pt x="155" y="93"/>
                  </a:cubicBezTo>
                  <a:cubicBezTo>
                    <a:pt x="124" y="114"/>
                    <a:pt x="104" y="134"/>
                    <a:pt x="83" y="165"/>
                  </a:cubicBezTo>
                  <a:cubicBezTo>
                    <a:pt x="42" y="216"/>
                    <a:pt x="11" y="289"/>
                    <a:pt x="11" y="351"/>
                  </a:cubicBezTo>
                  <a:cubicBezTo>
                    <a:pt x="1" y="412"/>
                    <a:pt x="1" y="463"/>
                    <a:pt x="21" y="504"/>
                  </a:cubicBezTo>
                  <a:cubicBezTo>
                    <a:pt x="32" y="556"/>
                    <a:pt x="53" y="607"/>
                    <a:pt x="94" y="638"/>
                  </a:cubicBezTo>
                  <a:cubicBezTo>
                    <a:pt x="124" y="680"/>
                    <a:pt x="165" y="710"/>
                    <a:pt x="206" y="741"/>
                  </a:cubicBezTo>
                  <a:cubicBezTo>
                    <a:pt x="247" y="762"/>
                    <a:pt x="299" y="782"/>
                    <a:pt x="350" y="782"/>
                  </a:cubicBezTo>
                  <a:lnTo>
                    <a:pt x="464" y="782"/>
                  </a:lnTo>
                  <a:cubicBezTo>
                    <a:pt x="526" y="772"/>
                    <a:pt x="587" y="741"/>
                    <a:pt x="638" y="700"/>
                  </a:cubicBezTo>
                  <a:cubicBezTo>
                    <a:pt x="669" y="680"/>
                    <a:pt x="690" y="648"/>
                    <a:pt x="711" y="628"/>
                  </a:cubicBezTo>
                  <a:cubicBezTo>
                    <a:pt x="752" y="577"/>
                    <a:pt x="782" y="504"/>
                    <a:pt x="782" y="433"/>
                  </a:cubicBezTo>
                  <a:cubicBezTo>
                    <a:pt x="793" y="381"/>
                    <a:pt x="793" y="330"/>
                    <a:pt x="772" y="289"/>
                  </a:cubicBezTo>
                  <a:cubicBezTo>
                    <a:pt x="762" y="237"/>
                    <a:pt x="731" y="186"/>
                    <a:pt x="700" y="145"/>
                  </a:cubicBezTo>
                  <a:cubicBezTo>
                    <a:pt x="669" y="104"/>
                    <a:pt x="628" y="72"/>
                    <a:pt x="587" y="52"/>
                  </a:cubicBezTo>
                  <a:cubicBezTo>
                    <a:pt x="546" y="21"/>
                    <a:pt x="494" y="1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6"/>
            <p:cNvSpPr/>
            <p:nvPr/>
          </p:nvSpPr>
          <p:spPr>
            <a:xfrm>
              <a:off x="4847690" y="2006940"/>
              <a:ext cx="25211" cy="22690"/>
            </a:xfrm>
            <a:custGeom>
              <a:rect b="b" l="l" r="r" t="t"/>
              <a:pathLst>
                <a:path extrusionOk="0" h="513" w="570">
                  <a:moveTo>
                    <a:pt x="282" y="1"/>
                  </a:moveTo>
                  <a:cubicBezTo>
                    <a:pt x="159" y="1"/>
                    <a:pt x="37" y="74"/>
                    <a:pt x="23" y="231"/>
                  </a:cubicBezTo>
                  <a:cubicBezTo>
                    <a:pt x="1" y="413"/>
                    <a:pt x="145" y="512"/>
                    <a:pt x="288" y="512"/>
                  </a:cubicBezTo>
                  <a:cubicBezTo>
                    <a:pt x="411" y="512"/>
                    <a:pt x="533" y="439"/>
                    <a:pt x="548" y="282"/>
                  </a:cubicBezTo>
                  <a:cubicBezTo>
                    <a:pt x="570"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6"/>
            <p:cNvSpPr/>
            <p:nvPr/>
          </p:nvSpPr>
          <p:spPr>
            <a:xfrm>
              <a:off x="4892318" y="2093542"/>
              <a:ext cx="18709" cy="18223"/>
            </a:xfrm>
            <a:custGeom>
              <a:rect b="b" l="l" r="r" t="t"/>
              <a:pathLst>
                <a:path extrusionOk="0" h="412" w="423">
                  <a:moveTo>
                    <a:pt x="176" y="0"/>
                  </a:moveTo>
                  <a:cubicBezTo>
                    <a:pt x="135" y="0"/>
                    <a:pt x="104" y="21"/>
                    <a:pt x="73" y="42"/>
                  </a:cubicBezTo>
                  <a:cubicBezTo>
                    <a:pt x="63" y="51"/>
                    <a:pt x="53" y="62"/>
                    <a:pt x="42" y="83"/>
                  </a:cubicBezTo>
                  <a:cubicBezTo>
                    <a:pt x="21" y="113"/>
                    <a:pt x="12" y="144"/>
                    <a:pt x="1" y="186"/>
                  </a:cubicBezTo>
                  <a:cubicBezTo>
                    <a:pt x="1" y="206"/>
                    <a:pt x="1" y="237"/>
                    <a:pt x="12" y="257"/>
                  </a:cubicBezTo>
                  <a:cubicBezTo>
                    <a:pt x="21" y="288"/>
                    <a:pt x="32" y="309"/>
                    <a:pt x="42" y="330"/>
                  </a:cubicBezTo>
                  <a:cubicBezTo>
                    <a:pt x="63" y="360"/>
                    <a:pt x="83" y="371"/>
                    <a:pt x="104" y="381"/>
                  </a:cubicBezTo>
                  <a:cubicBezTo>
                    <a:pt x="135" y="401"/>
                    <a:pt x="156" y="412"/>
                    <a:pt x="186" y="412"/>
                  </a:cubicBezTo>
                  <a:lnTo>
                    <a:pt x="238" y="412"/>
                  </a:lnTo>
                  <a:cubicBezTo>
                    <a:pt x="279" y="401"/>
                    <a:pt x="309" y="391"/>
                    <a:pt x="341" y="360"/>
                  </a:cubicBezTo>
                  <a:lnTo>
                    <a:pt x="371" y="330"/>
                  </a:lnTo>
                  <a:cubicBezTo>
                    <a:pt x="402" y="298"/>
                    <a:pt x="412" y="257"/>
                    <a:pt x="412" y="227"/>
                  </a:cubicBezTo>
                  <a:cubicBezTo>
                    <a:pt x="423" y="195"/>
                    <a:pt x="412" y="165"/>
                    <a:pt x="402" y="144"/>
                  </a:cubicBezTo>
                  <a:cubicBezTo>
                    <a:pt x="402" y="113"/>
                    <a:pt x="392" y="93"/>
                    <a:pt x="371" y="72"/>
                  </a:cubicBezTo>
                  <a:cubicBezTo>
                    <a:pt x="350" y="51"/>
                    <a:pt x="330" y="31"/>
                    <a:pt x="309" y="21"/>
                  </a:cubicBezTo>
                  <a:cubicBezTo>
                    <a:pt x="289" y="1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6"/>
            <p:cNvSpPr/>
            <p:nvPr/>
          </p:nvSpPr>
          <p:spPr>
            <a:xfrm>
              <a:off x="4854546" y="2142151"/>
              <a:ext cx="13313" cy="12429"/>
            </a:xfrm>
            <a:custGeom>
              <a:rect b="b" l="l" r="r" t="t"/>
              <a:pathLst>
                <a:path extrusionOk="0" h="281" w="301">
                  <a:moveTo>
                    <a:pt x="145" y="1"/>
                  </a:moveTo>
                  <a:cubicBezTo>
                    <a:pt x="80" y="1"/>
                    <a:pt x="17" y="40"/>
                    <a:pt x="12" y="125"/>
                  </a:cubicBezTo>
                  <a:cubicBezTo>
                    <a:pt x="1" y="225"/>
                    <a:pt x="77" y="280"/>
                    <a:pt x="153" y="280"/>
                  </a:cubicBezTo>
                  <a:cubicBezTo>
                    <a:pt x="217" y="280"/>
                    <a:pt x="280" y="241"/>
                    <a:pt x="290" y="156"/>
                  </a:cubicBezTo>
                  <a:cubicBezTo>
                    <a:pt x="301" y="56"/>
                    <a:pt x="221" y="1"/>
                    <a:pt x="14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6"/>
            <p:cNvSpPr/>
            <p:nvPr/>
          </p:nvSpPr>
          <p:spPr>
            <a:xfrm>
              <a:off x="4911912" y="2147459"/>
              <a:ext cx="22778" cy="21142"/>
            </a:xfrm>
            <a:custGeom>
              <a:rect b="b" l="l" r="r" t="t"/>
              <a:pathLst>
                <a:path extrusionOk="0" h="478" w="515">
                  <a:moveTo>
                    <a:pt x="200" y="1"/>
                  </a:moveTo>
                  <a:cubicBezTo>
                    <a:pt x="178" y="1"/>
                    <a:pt x="156" y="8"/>
                    <a:pt x="134" y="15"/>
                  </a:cubicBezTo>
                  <a:cubicBezTo>
                    <a:pt x="124" y="25"/>
                    <a:pt x="103" y="36"/>
                    <a:pt x="83" y="46"/>
                  </a:cubicBezTo>
                  <a:cubicBezTo>
                    <a:pt x="62" y="66"/>
                    <a:pt x="42" y="98"/>
                    <a:pt x="31" y="118"/>
                  </a:cubicBezTo>
                  <a:cubicBezTo>
                    <a:pt x="10" y="149"/>
                    <a:pt x="0" y="180"/>
                    <a:pt x="0" y="210"/>
                  </a:cubicBezTo>
                  <a:lnTo>
                    <a:pt x="0" y="272"/>
                  </a:lnTo>
                  <a:cubicBezTo>
                    <a:pt x="0" y="303"/>
                    <a:pt x="10" y="334"/>
                    <a:pt x="31" y="365"/>
                  </a:cubicBezTo>
                  <a:cubicBezTo>
                    <a:pt x="42" y="386"/>
                    <a:pt x="62" y="416"/>
                    <a:pt x="93" y="427"/>
                  </a:cubicBezTo>
                  <a:cubicBezTo>
                    <a:pt x="113" y="437"/>
                    <a:pt x="124" y="447"/>
                    <a:pt x="144" y="457"/>
                  </a:cubicBezTo>
                  <a:cubicBezTo>
                    <a:pt x="175" y="468"/>
                    <a:pt x="206" y="478"/>
                    <a:pt x="237" y="478"/>
                  </a:cubicBezTo>
                  <a:cubicBezTo>
                    <a:pt x="257" y="478"/>
                    <a:pt x="278" y="468"/>
                    <a:pt x="298" y="468"/>
                  </a:cubicBezTo>
                  <a:cubicBezTo>
                    <a:pt x="309" y="457"/>
                    <a:pt x="319" y="457"/>
                    <a:pt x="339" y="457"/>
                  </a:cubicBezTo>
                  <a:cubicBezTo>
                    <a:pt x="350" y="457"/>
                    <a:pt x="371" y="447"/>
                    <a:pt x="391" y="447"/>
                  </a:cubicBezTo>
                  <a:cubicBezTo>
                    <a:pt x="412" y="437"/>
                    <a:pt x="442" y="416"/>
                    <a:pt x="453" y="395"/>
                  </a:cubicBezTo>
                  <a:cubicBezTo>
                    <a:pt x="473" y="386"/>
                    <a:pt x="483" y="365"/>
                    <a:pt x="494" y="354"/>
                  </a:cubicBezTo>
                  <a:cubicBezTo>
                    <a:pt x="504" y="324"/>
                    <a:pt x="515" y="293"/>
                    <a:pt x="515" y="272"/>
                  </a:cubicBezTo>
                  <a:lnTo>
                    <a:pt x="515" y="210"/>
                  </a:lnTo>
                  <a:cubicBezTo>
                    <a:pt x="515" y="190"/>
                    <a:pt x="504" y="169"/>
                    <a:pt x="504" y="149"/>
                  </a:cubicBezTo>
                  <a:cubicBezTo>
                    <a:pt x="483" y="128"/>
                    <a:pt x="473" y="108"/>
                    <a:pt x="453" y="87"/>
                  </a:cubicBezTo>
                  <a:cubicBezTo>
                    <a:pt x="432" y="66"/>
                    <a:pt x="412" y="46"/>
                    <a:pt x="380" y="36"/>
                  </a:cubicBezTo>
                  <a:lnTo>
                    <a:pt x="350" y="36"/>
                  </a:lnTo>
                  <a:cubicBezTo>
                    <a:pt x="339" y="25"/>
                    <a:pt x="329" y="25"/>
                    <a:pt x="319" y="15"/>
                  </a:cubicBezTo>
                  <a:cubicBezTo>
                    <a:pt x="297" y="8"/>
                    <a:pt x="275" y="1"/>
                    <a:pt x="253" y="1"/>
                  </a:cubicBezTo>
                  <a:cubicBezTo>
                    <a:pt x="244" y="1"/>
                    <a:pt x="235" y="2"/>
                    <a:pt x="227" y="5"/>
                  </a:cubicBezTo>
                  <a:cubicBezTo>
                    <a:pt x="218" y="2"/>
                    <a:pt x="209"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6"/>
            <p:cNvSpPr/>
            <p:nvPr/>
          </p:nvSpPr>
          <p:spPr>
            <a:xfrm>
              <a:off x="4954107" y="2102654"/>
              <a:ext cx="27953" cy="25476"/>
            </a:xfrm>
            <a:custGeom>
              <a:rect b="b" l="l" r="r" t="t"/>
              <a:pathLst>
                <a:path extrusionOk="0" h="576" w="632">
                  <a:moveTo>
                    <a:pt x="311" y="1"/>
                  </a:moveTo>
                  <a:cubicBezTo>
                    <a:pt x="176" y="1"/>
                    <a:pt x="42" y="82"/>
                    <a:pt x="23" y="257"/>
                  </a:cubicBezTo>
                  <a:cubicBezTo>
                    <a:pt x="1" y="463"/>
                    <a:pt x="162" y="575"/>
                    <a:pt x="321" y="575"/>
                  </a:cubicBezTo>
                  <a:cubicBezTo>
                    <a:pt x="456" y="575"/>
                    <a:pt x="590" y="494"/>
                    <a:pt x="609" y="318"/>
                  </a:cubicBezTo>
                  <a:cubicBezTo>
                    <a:pt x="632" y="113"/>
                    <a:pt x="471"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6"/>
            <p:cNvSpPr/>
            <p:nvPr/>
          </p:nvSpPr>
          <p:spPr>
            <a:xfrm>
              <a:off x="4953267" y="2040776"/>
              <a:ext cx="25078" cy="24592"/>
            </a:xfrm>
            <a:custGeom>
              <a:rect b="b" l="l" r="r" t="t"/>
              <a:pathLst>
                <a:path extrusionOk="0" h="556" w="567">
                  <a:moveTo>
                    <a:pt x="320" y="1"/>
                  </a:moveTo>
                  <a:cubicBezTo>
                    <a:pt x="289" y="1"/>
                    <a:pt x="268" y="11"/>
                    <a:pt x="238" y="11"/>
                  </a:cubicBezTo>
                  <a:cubicBezTo>
                    <a:pt x="197" y="11"/>
                    <a:pt x="145" y="31"/>
                    <a:pt x="114" y="62"/>
                  </a:cubicBezTo>
                  <a:lnTo>
                    <a:pt x="62" y="113"/>
                  </a:lnTo>
                  <a:cubicBezTo>
                    <a:pt x="32" y="155"/>
                    <a:pt x="11" y="206"/>
                    <a:pt x="11" y="247"/>
                  </a:cubicBezTo>
                  <a:cubicBezTo>
                    <a:pt x="1" y="289"/>
                    <a:pt x="11" y="330"/>
                    <a:pt x="21" y="360"/>
                  </a:cubicBezTo>
                  <a:cubicBezTo>
                    <a:pt x="32" y="401"/>
                    <a:pt x="42" y="433"/>
                    <a:pt x="73" y="453"/>
                  </a:cubicBezTo>
                  <a:cubicBezTo>
                    <a:pt x="94" y="484"/>
                    <a:pt x="124" y="504"/>
                    <a:pt x="155" y="525"/>
                  </a:cubicBezTo>
                  <a:cubicBezTo>
                    <a:pt x="186" y="545"/>
                    <a:pt x="217" y="556"/>
                    <a:pt x="258" y="556"/>
                  </a:cubicBezTo>
                  <a:lnTo>
                    <a:pt x="330" y="556"/>
                  </a:lnTo>
                  <a:cubicBezTo>
                    <a:pt x="382" y="545"/>
                    <a:pt x="423" y="525"/>
                    <a:pt x="464" y="494"/>
                  </a:cubicBezTo>
                  <a:lnTo>
                    <a:pt x="515" y="442"/>
                  </a:lnTo>
                  <a:cubicBezTo>
                    <a:pt x="535" y="401"/>
                    <a:pt x="556" y="360"/>
                    <a:pt x="567" y="309"/>
                  </a:cubicBezTo>
                  <a:cubicBezTo>
                    <a:pt x="567" y="278"/>
                    <a:pt x="567" y="237"/>
                    <a:pt x="546" y="206"/>
                  </a:cubicBezTo>
                  <a:cubicBezTo>
                    <a:pt x="546" y="165"/>
                    <a:pt x="526" y="134"/>
                    <a:pt x="505" y="104"/>
                  </a:cubicBezTo>
                  <a:cubicBezTo>
                    <a:pt x="484" y="72"/>
                    <a:pt x="453" y="52"/>
                    <a:pt x="423" y="42"/>
                  </a:cubicBezTo>
                  <a:cubicBezTo>
                    <a:pt x="391" y="21"/>
                    <a:pt x="350" y="11"/>
                    <a:pt x="3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6"/>
            <p:cNvSpPr/>
            <p:nvPr/>
          </p:nvSpPr>
          <p:spPr>
            <a:xfrm>
              <a:off x="5017135" y="2031399"/>
              <a:ext cx="24061" cy="21673"/>
            </a:xfrm>
            <a:custGeom>
              <a:rect b="b" l="l" r="r" t="t"/>
              <a:pathLst>
                <a:path extrusionOk="0" h="490" w="544">
                  <a:moveTo>
                    <a:pt x="270" y="0"/>
                  </a:moveTo>
                  <a:cubicBezTo>
                    <a:pt x="153" y="0"/>
                    <a:pt x="36" y="71"/>
                    <a:pt x="17" y="223"/>
                  </a:cubicBezTo>
                  <a:cubicBezTo>
                    <a:pt x="0" y="395"/>
                    <a:pt x="140" y="489"/>
                    <a:pt x="276" y="489"/>
                  </a:cubicBezTo>
                  <a:cubicBezTo>
                    <a:pt x="392" y="489"/>
                    <a:pt x="507" y="421"/>
                    <a:pt x="521" y="274"/>
                  </a:cubicBezTo>
                  <a:cubicBezTo>
                    <a:pt x="543" y="97"/>
                    <a:pt x="407" y="0"/>
                    <a:pt x="2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6"/>
            <p:cNvSpPr/>
            <p:nvPr/>
          </p:nvSpPr>
          <p:spPr>
            <a:xfrm>
              <a:off x="5004131" y="2073152"/>
              <a:ext cx="34101" cy="31094"/>
            </a:xfrm>
            <a:custGeom>
              <a:rect b="b" l="l" r="r" t="t"/>
              <a:pathLst>
                <a:path extrusionOk="0" h="703" w="771">
                  <a:moveTo>
                    <a:pt x="377" y="0"/>
                  </a:moveTo>
                  <a:cubicBezTo>
                    <a:pt x="211" y="0"/>
                    <a:pt x="47" y="100"/>
                    <a:pt x="23" y="318"/>
                  </a:cubicBezTo>
                  <a:cubicBezTo>
                    <a:pt x="1" y="567"/>
                    <a:pt x="199" y="702"/>
                    <a:pt x="394" y="702"/>
                  </a:cubicBezTo>
                  <a:cubicBezTo>
                    <a:pt x="560" y="702"/>
                    <a:pt x="724" y="603"/>
                    <a:pt x="743" y="389"/>
                  </a:cubicBezTo>
                  <a:cubicBezTo>
                    <a:pt x="771" y="139"/>
                    <a:pt x="573" y="0"/>
                    <a:pt x="3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6"/>
            <p:cNvSpPr/>
            <p:nvPr/>
          </p:nvSpPr>
          <p:spPr>
            <a:xfrm>
              <a:off x="5016206" y="2133261"/>
              <a:ext cx="20921" cy="17117"/>
            </a:xfrm>
            <a:custGeom>
              <a:rect b="b" l="l" r="r" t="t"/>
              <a:pathLst>
                <a:path extrusionOk="0" h="387" w="473">
                  <a:moveTo>
                    <a:pt x="257" y="1"/>
                  </a:moveTo>
                  <a:cubicBezTo>
                    <a:pt x="195" y="1"/>
                    <a:pt x="132" y="35"/>
                    <a:pt x="100" y="110"/>
                  </a:cubicBezTo>
                  <a:cubicBezTo>
                    <a:pt x="90" y="120"/>
                    <a:pt x="79" y="131"/>
                    <a:pt x="79" y="141"/>
                  </a:cubicBezTo>
                  <a:cubicBezTo>
                    <a:pt x="1" y="297"/>
                    <a:pt x="135" y="386"/>
                    <a:pt x="262" y="386"/>
                  </a:cubicBezTo>
                  <a:cubicBezTo>
                    <a:pt x="369" y="386"/>
                    <a:pt x="472" y="323"/>
                    <a:pt x="439" y="182"/>
                  </a:cubicBezTo>
                  <a:cubicBezTo>
                    <a:pt x="429" y="172"/>
                    <a:pt x="429" y="151"/>
                    <a:pt x="429" y="141"/>
                  </a:cubicBezTo>
                  <a:cubicBezTo>
                    <a:pt x="406" y="51"/>
                    <a:pt x="332"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6"/>
            <p:cNvSpPr/>
            <p:nvPr/>
          </p:nvSpPr>
          <p:spPr>
            <a:xfrm>
              <a:off x="4981928" y="2174306"/>
              <a:ext cx="19152" cy="17515"/>
            </a:xfrm>
            <a:custGeom>
              <a:rect b="b" l="l" r="r" t="t"/>
              <a:pathLst>
                <a:path extrusionOk="0" h="396" w="433">
                  <a:moveTo>
                    <a:pt x="196" y="0"/>
                  </a:moveTo>
                  <a:cubicBezTo>
                    <a:pt x="179" y="0"/>
                    <a:pt x="159" y="8"/>
                    <a:pt x="145" y="15"/>
                  </a:cubicBezTo>
                  <a:cubicBezTo>
                    <a:pt x="114" y="15"/>
                    <a:pt x="93" y="25"/>
                    <a:pt x="73" y="46"/>
                  </a:cubicBezTo>
                  <a:cubicBezTo>
                    <a:pt x="52" y="56"/>
                    <a:pt x="42" y="76"/>
                    <a:pt x="31" y="108"/>
                  </a:cubicBezTo>
                  <a:cubicBezTo>
                    <a:pt x="11" y="128"/>
                    <a:pt x="11" y="149"/>
                    <a:pt x="1" y="179"/>
                  </a:cubicBezTo>
                  <a:cubicBezTo>
                    <a:pt x="1" y="190"/>
                    <a:pt x="1" y="210"/>
                    <a:pt x="11" y="231"/>
                  </a:cubicBezTo>
                  <a:cubicBezTo>
                    <a:pt x="11" y="261"/>
                    <a:pt x="22" y="293"/>
                    <a:pt x="42" y="323"/>
                  </a:cubicBezTo>
                  <a:cubicBezTo>
                    <a:pt x="63" y="334"/>
                    <a:pt x="73" y="344"/>
                    <a:pt x="83" y="354"/>
                  </a:cubicBezTo>
                  <a:cubicBezTo>
                    <a:pt x="114" y="375"/>
                    <a:pt x="145" y="385"/>
                    <a:pt x="175" y="396"/>
                  </a:cubicBezTo>
                  <a:cubicBezTo>
                    <a:pt x="207" y="396"/>
                    <a:pt x="237" y="385"/>
                    <a:pt x="258" y="385"/>
                  </a:cubicBezTo>
                  <a:cubicBezTo>
                    <a:pt x="268" y="385"/>
                    <a:pt x="278" y="385"/>
                    <a:pt x="289" y="375"/>
                  </a:cubicBezTo>
                  <a:cubicBezTo>
                    <a:pt x="299" y="375"/>
                    <a:pt x="319" y="375"/>
                    <a:pt x="330" y="364"/>
                  </a:cubicBezTo>
                  <a:cubicBezTo>
                    <a:pt x="351" y="354"/>
                    <a:pt x="371" y="344"/>
                    <a:pt x="392" y="323"/>
                  </a:cubicBezTo>
                  <a:cubicBezTo>
                    <a:pt x="402" y="313"/>
                    <a:pt x="412" y="303"/>
                    <a:pt x="412" y="293"/>
                  </a:cubicBezTo>
                  <a:cubicBezTo>
                    <a:pt x="433" y="272"/>
                    <a:pt x="433" y="252"/>
                    <a:pt x="433" y="220"/>
                  </a:cubicBezTo>
                  <a:lnTo>
                    <a:pt x="433" y="169"/>
                  </a:lnTo>
                  <a:cubicBezTo>
                    <a:pt x="433" y="159"/>
                    <a:pt x="422" y="149"/>
                    <a:pt x="422" y="128"/>
                  </a:cubicBezTo>
                  <a:cubicBezTo>
                    <a:pt x="412" y="108"/>
                    <a:pt x="402" y="87"/>
                    <a:pt x="381" y="76"/>
                  </a:cubicBezTo>
                  <a:cubicBezTo>
                    <a:pt x="371" y="56"/>
                    <a:pt x="351" y="46"/>
                    <a:pt x="330" y="35"/>
                  </a:cubicBezTo>
                  <a:cubicBezTo>
                    <a:pt x="319" y="35"/>
                    <a:pt x="309" y="25"/>
                    <a:pt x="299" y="25"/>
                  </a:cubicBezTo>
                  <a:cubicBezTo>
                    <a:pt x="268" y="15"/>
                    <a:pt x="248" y="5"/>
                    <a:pt x="216" y="5"/>
                  </a:cubicBezTo>
                  <a:cubicBezTo>
                    <a:pt x="210" y="2"/>
                    <a:pt x="203"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6"/>
            <p:cNvSpPr/>
            <p:nvPr/>
          </p:nvSpPr>
          <p:spPr>
            <a:xfrm>
              <a:off x="5041506" y="2222517"/>
              <a:ext cx="17338" cy="19771"/>
            </a:xfrm>
            <a:custGeom>
              <a:rect b="b" l="l" r="r" t="t"/>
              <a:pathLst>
                <a:path extrusionOk="0" h="447" w="392">
                  <a:moveTo>
                    <a:pt x="189" y="0"/>
                  </a:moveTo>
                  <a:cubicBezTo>
                    <a:pt x="168" y="0"/>
                    <a:pt x="146" y="8"/>
                    <a:pt x="124" y="15"/>
                  </a:cubicBezTo>
                  <a:cubicBezTo>
                    <a:pt x="94" y="35"/>
                    <a:pt x="73" y="56"/>
                    <a:pt x="52" y="76"/>
                  </a:cubicBezTo>
                  <a:cubicBezTo>
                    <a:pt x="21" y="117"/>
                    <a:pt x="21" y="128"/>
                    <a:pt x="11" y="169"/>
                  </a:cubicBezTo>
                  <a:lnTo>
                    <a:pt x="11" y="179"/>
                  </a:lnTo>
                  <a:lnTo>
                    <a:pt x="11" y="200"/>
                  </a:lnTo>
                  <a:cubicBezTo>
                    <a:pt x="11" y="210"/>
                    <a:pt x="1" y="220"/>
                    <a:pt x="1" y="231"/>
                  </a:cubicBezTo>
                  <a:cubicBezTo>
                    <a:pt x="1" y="261"/>
                    <a:pt x="1" y="282"/>
                    <a:pt x="11" y="313"/>
                  </a:cubicBezTo>
                  <a:cubicBezTo>
                    <a:pt x="11" y="334"/>
                    <a:pt x="32" y="354"/>
                    <a:pt x="42" y="375"/>
                  </a:cubicBezTo>
                  <a:cubicBezTo>
                    <a:pt x="62" y="395"/>
                    <a:pt x="83" y="405"/>
                    <a:pt x="103" y="416"/>
                  </a:cubicBezTo>
                  <a:cubicBezTo>
                    <a:pt x="124" y="437"/>
                    <a:pt x="145" y="446"/>
                    <a:pt x="176" y="446"/>
                  </a:cubicBezTo>
                  <a:lnTo>
                    <a:pt x="227" y="446"/>
                  </a:lnTo>
                  <a:cubicBezTo>
                    <a:pt x="258" y="437"/>
                    <a:pt x="288" y="426"/>
                    <a:pt x="320" y="405"/>
                  </a:cubicBezTo>
                  <a:cubicBezTo>
                    <a:pt x="330" y="395"/>
                    <a:pt x="340" y="375"/>
                    <a:pt x="350" y="364"/>
                  </a:cubicBezTo>
                  <a:cubicBezTo>
                    <a:pt x="371" y="344"/>
                    <a:pt x="381" y="313"/>
                    <a:pt x="381" y="272"/>
                  </a:cubicBezTo>
                  <a:cubicBezTo>
                    <a:pt x="391" y="261"/>
                    <a:pt x="391" y="252"/>
                    <a:pt x="391" y="241"/>
                  </a:cubicBezTo>
                  <a:lnTo>
                    <a:pt x="391" y="220"/>
                  </a:lnTo>
                  <a:lnTo>
                    <a:pt x="391" y="210"/>
                  </a:lnTo>
                  <a:cubicBezTo>
                    <a:pt x="391" y="169"/>
                    <a:pt x="391" y="159"/>
                    <a:pt x="371" y="108"/>
                  </a:cubicBezTo>
                  <a:cubicBezTo>
                    <a:pt x="361" y="87"/>
                    <a:pt x="340" y="56"/>
                    <a:pt x="309" y="35"/>
                  </a:cubicBezTo>
                  <a:cubicBezTo>
                    <a:pt x="288" y="15"/>
                    <a:pt x="258" y="5"/>
                    <a:pt x="217" y="5"/>
                  </a:cubicBezTo>
                  <a:cubicBezTo>
                    <a:pt x="208" y="2"/>
                    <a:pt x="199" y="0"/>
                    <a:pt x="1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6"/>
            <p:cNvSpPr/>
            <p:nvPr/>
          </p:nvSpPr>
          <p:spPr>
            <a:xfrm>
              <a:off x="5066540" y="2133084"/>
              <a:ext cx="37772" cy="37330"/>
            </a:xfrm>
            <a:custGeom>
              <a:rect b="b" l="l" r="r" t="t"/>
              <a:pathLst>
                <a:path extrusionOk="0" h="844" w="854">
                  <a:moveTo>
                    <a:pt x="474" y="1"/>
                  </a:moveTo>
                  <a:cubicBezTo>
                    <a:pt x="432" y="1"/>
                    <a:pt x="401" y="1"/>
                    <a:pt x="360" y="11"/>
                  </a:cubicBezTo>
                  <a:cubicBezTo>
                    <a:pt x="288" y="21"/>
                    <a:pt x="216" y="52"/>
                    <a:pt x="165" y="94"/>
                  </a:cubicBezTo>
                  <a:cubicBezTo>
                    <a:pt x="134" y="124"/>
                    <a:pt x="113" y="145"/>
                    <a:pt x="93" y="176"/>
                  </a:cubicBezTo>
                  <a:cubicBezTo>
                    <a:pt x="42" y="238"/>
                    <a:pt x="21" y="299"/>
                    <a:pt x="10" y="382"/>
                  </a:cubicBezTo>
                  <a:cubicBezTo>
                    <a:pt x="1" y="433"/>
                    <a:pt x="10" y="494"/>
                    <a:pt x="31" y="546"/>
                  </a:cubicBezTo>
                  <a:cubicBezTo>
                    <a:pt x="42" y="597"/>
                    <a:pt x="62" y="649"/>
                    <a:pt x="103" y="690"/>
                  </a:cubicBezTo>
                  <a:cubicBezTo>
                    <a:pt x="134" y="731"/>
                    <a:pt x="175" y="762"/>
                    <a:pt x="227" y="782"/>
                  </a:cubicBezTo>
                  <a:cubicBezTo>
                    <a:pt x="278" y="823"/>
                    <a:pt x="330" y="834"/>
                    <a:pt x="381" y="844"/>
                  </a:cubicBezTo>
                  <a:cubicBezTo>
                    <a:pt x="422" y="844"/>
                    <a:pt x="463" y="834"/>
                    <a:pt x="494" y="834"/>
                  </a:cubicBezTo>
                  <a:cubicBezTo>
                    <a:pt x="566" y="823"/>
                    <a:pt x="638" y="793"/>
                    <a:pt x="689" y="752"/>
                  </a:cubicBezTo>
                  <a:lnTo>
                    <a:pt x="771" y="669"/>
                  </a:lnTo>
                  <a:cubicBezTo>
                    <a:pt x="812" y="608"/>
                    <a:pt x="833" y="546"/>
                    <a:pt x="844" y="464"/>
                  </a:cubicBezTo>
                  <a:cubicBezTo>
                    <a:pt x="854" y="412"/>
                    <a:pt x="844" y="350"/>
                    <a:pt x="823" y="299"/>
                  </a:cubicBezTo>
                  <a:cubicBezTo>
                    <a:pt x="812" y="247"/>
                    <a:pt x="792" y="196"/>
                    <a:pt x="751" y="155"/>
                  </a:cubicBezTo>
                  <a:cubicBezTo>
                    <a:pt x="720" y="114"/>
                    <a:pt x="679" y="83"/>
                    <a:pt x="627" y="52"/>
                  </a:cubicBezTo>
                  <a:cubicBezTo>
                    <a:pt x="586" y="21"/>
                    <a:pt x="535" y="11"/>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6"/>
            <p:cNvSpPr/>
            <p:nvPr/>
          </p:nvSpPr>
          <p:spPr>
            <a:xfrm>
              <a:off x="4839596" y="2207258"/>
              <a:ext cx="19107" cy="18665"/>
            </a:xfrm>
            <a:custGeom>
              <a:rect b="b" l="l" r="r" t="t"/>
              <a:pathLst>
                <a:path extrusionOk="0" h="422" w="432">
                  <a:moveTo>
                    <a:pt x="216" y="0"/>
                  </a:moveTo>
                  <a:cubicBezTo>
                    <a:pt x="196" y="0"/>
                    <a:pt x="175" y="10"/>
                    <a:pt x="165" y="10"/>
                  </a:cubicBezTo>
                  <a:cubicBezTo>
                    <a:pt x="134" y="21"/>
                    <a:pt x="114" y="31"/>
                    <a:pt x="93" y="51"/>
                  </a:cubicBezTo>
                  <a:lnTo>
                    <a:pt x="52" y="92"/>
                  </a:lnTo>
                  <a:cubicBezTo>
                    <a:pt x="41" y="103"/>
                    <a:pt x="31" y="124"/>
                    <a:pt x="21" y="133"/>
                  </a:cubicBezTo>
                  <a:lnTo>
                    <a:pt x="21" y="165"/>
                  </a:lnTo>
                  <a:lnTo>
                    <a:pt x="21" y="175"/>
                  </a:lnTo>
                  <a:cubicBezTo>
                    <a:pt x="11" y="195"/>
                    <a:pt x="0" y="226"/>
                    <a:pt x="11" y="247"/>
                  </a:cubicBezTo>
                  <a:cubicBezTo>
                    <a:pt x="0" y="267"/>
                    <a:pt x="11" y="277"/>
                    <a:pt x="11" y="298"/>
                  </a:cubicBezTo>
                  <a:lnTo>
                    <a:pt x="41" y="360"/>
                  </a:lnTo>
                  <a:cubicBezTo>
                    <a:pt x="52" y="370"/>
                    <a:pt x="62" y="380"/>
                    <a:pt x="82" y="391"/>
                  </a:cubicBezTo>
                  <a:lnTo>
                    <a:pt x="123" y="411"/>
                  </a:lnTo>
                  <a:cubicBezTo>
                    <a:pt x="144" y="421"/>
                    <a:pt x="165" y="421"/>
                    <a:pt x="185" y="421"/>
                  </a:cubicBezTo>
                  <a:lnTo>
                    <a:pt x="226" y="421"/>
                  </a:lnTo>
                  <a:cubicBezTo>
                    <a:pt x="247" y="421"/>
                    <a:pt x="267" y="421"/>
                    <a:pt x="278" y="411"/>
                  </a:cubicBezTo>
                  <a:cubicBezTo>
                    <a:pt x="309" y="411"/>
                    <a:pt x="329" y="391"/>
                    <a:pt x="350" y="380"/>
                  </a:cubicBezTo>
                  <a:lnTo>
                    <a:pt x="391" y="339"/>
                  </a:lnTo>
                  <a:cubicBezTo>
                    <a:pt x="402" y="318"/>
                    <a:pt x="411" y="309"/>
                    <a:pt x="422" y="288"/>
                  </a:cubicBezTo>
                  <a:cubicBezTo>
                    <a:pt x="432" y="267"/>
                    <a:pt x="432" y="236"/>
                    <a:pt x="432" y="206"/>
                  </a:cubicBezTo>
                  <a:cubicBezTo>
                    <a:pt x="432" y="175"/>
                    <a:pt x="422" y="154"/>
                    <a:pt x="411" y="124"/>
                  </a:cubicBezTo>
                  <a:lnTo>
                    <a:pt x="411" y="133"/>
                  </a:lnTo>
                  <a:cubicBezTo>
                    <a:pt x="402" y="113"/>
                    <a:pt x="402" y="92"/>
                    <a:pt x="381" y="82"/>
                  </a:cubicBezTo>
                  <a:lnTo>
                    <a:pt x="350" y="51"/>
                  </a:lnTo>
                  <a:lnTo>
                    <a:pt x="350" y="41"/>
                  </a:lnTo>
                  <a:cubicBezTo>
                    <a:pt x="329" y="31"/>
                    <a:pt x="319" y="31"/>
                    <a:pt x="299" y="21"/>
                  </a:cubicBezTo>
                  <a:cubicBezTo>
                    <a:pt x="267" y="10"/>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6"/>
            <p:cNvSpPr/>
            <p:nvPr/>
          </p:nvSpPr>
          <p:spPr>
            <a:xfrm>
              <a:off x="4867328" y="2192219"/>
              <a:ext cx="23221" cy="25078"/>
            </a:xfrm>
            <a:custGeom>
              <a:rect b="b" l="l" r="r" t="t"/>
              <a:pathLst>
                <a:path extrusionOk="0" h="567" w="525">
                  <a:moveTo>
                    <a:pt x="216" y="0"/>
                  </a:moveTo>
                  <a:cubicBezTo>
                    <a:pt x="196" y="0"/>
                    <a:pt x="175" y="11"/>
                    <a:pt x="155" y="21"/>
                  </a:cubicBezTo>
                  <a:cubicBezTo>
                    <a:pt x="124" y="32"/>
                    <a:pt x="93" y="52"/>
                    <a:pt x="72" y="73"/>
                  </a:cubicBezTo>
                  <a:cubicBezTo>
                    <a:pt x="52" y="93"/>
                    <a:pt x="42" y="114"/>
                    <a:pt x="31" y="134"/>
                  </a:cubicBezTo>
                  <a:cubicBezTo>
                    <a:pt x="11" y="165"/>
                    <a:pt x="1" y="196"/>
                    <a:pt x="1" y="227"/>
                  </a:cubicBezTo>
                  <a:lnTo>
                    <a:pt x="1" y="299"/>
                  </a:lnTo>
                  <a:cubicBezTo>
                    <a:pt x="1" y="309"/>
                    <a:pt x="11" y="309"/>
                    <a:pt x="11" y="320"/>
                  </a:cubicBezTo>
                  <a:cubicBezTo>
                    <a:pt x="11" y="350"/>
                    <a:pt x="11" y="371"/>
                    <a:pt x="21" y="391"/>
                  </a:cubicBezTo>
                  <a:cubicBezTo>
                    <a:pt x="21" y="422"/>
                    <a:pt x="42" y="453"/>
                    <a:pt x="62" y="484"/>
                  </a:cubicBezTo>
                  <a:cubicBezTo>
                    <a:pt x="83" y="505"/>
                    <a:pt x="104" y="525"/>
                    <a:pt x="134" y="535"/>
                  </a:cubicBezTo>
                  <a:cubicBezTo>
                    <a:pt x="165" y="556"/>
                    <a:pt x="196" y="566"/>
                    <a:pt x="227" y="566"/>
                  </a:cubicBezTo>
                  <a:lnTo>
                    <a:pt x="299" y="566"/>
                  </a:lnTo>
                  <a:cubicBezTo>
                    <a:pt x="340" y="566"/>
                    <a:pt x="381" y="546"/>
                    <a:pt x="412" y="515"/>
                  </a:cubicBezTo>
                  <a:lnTo>
                    <a:pt x="453" y="473"/>
                  </a:lnTo>
                  <a:cubicBezTo>
                    <a:pt x="484" y="432"/>
                    <a:pt x="494" y="391"/>
                    <a:pt x="504" y="350"/>
                  </a:cubicBezTo>
                  <a:lnTo>
                    <a:pt x="504" y="329"/>
                  </a:lnTo>
                  <a:cubicBezTo>
                    <a:pt x="515" y="320"/>
                    <a:pt x="525" y="299"/>
                    <a:pt x="525" y="288"/>
                  </a:cubicBezTo>
                  <a:lnTo>
                    <a:pt x="525" y="217"/>
                  </a:lnTo>
                  <a:cubicBezTo>
                    <a:pt x="515" y="196"/>
                    <a:pt x="504" y="176"/>
                    <a:pt x="504" y="155"/>
                  </a:cubicBezTo>
                  <a:cubicBezTo>
                    <a:pt x="484" y="114"/>
                    <a:pt x="463" y="93"/>
                    <a:pt x="442" y="73"/>
                  </a:cubicBezTo>
                  <a:cubicBezTo>
                    <a:pt x="422" y="52"/>
                    <a:pt x="412" y="42"/>
                    <a:pt x="391" y="32"/>
                  </a:cubicBezTo>
                  <a:cubicBezTo>
                    <a:pt x="360" y="11"/>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6"/>
            <p:cNvSpPr/>
            <p:nvPr/>
          </p:nvSpPr>
          <p:spPr>
            <a:xfrm>
              <a:off x="4888249" y="1973458"/>
              <a:ext cx="19152" cy="18267"/>
            </a:xfrm>
            <a:custGeom>
              <a:rect b="b" l="l" r="r" t="t"/>
              <a:pathLst>
                <a:path extrusionOk="0" h="413" w="433">
                  <a:moveTo>
                    <a:pt x="248" y="1"/>
                  </a:moveTo>
                  <a:cubicBezTo>
                    <a:pt x="227" y="1"/>
                    <a:pt x="206" y="1"/>
                    <a:pt x="186" y="11"/>
                  </a:cubicBezTo>
                  <a:cubicBezTo>
                    <a:pt x="175" y="21"/>
                    <a:pt x="165" y="21"/>
                    <a:pt x="155" y="21"/>
                  </a:cubicBezTo>
                  <a:cubicBezTo>
                    <a:pt x="145" y="21"/>
                    <a:pt x="145" y="31"/>
                    <a:pt x="134" y="31"/>
                  </a:cubicBezTo>
                  <a:cubicBezTo>
                    <a:pt x="104" y="42"/>
                    <a:pt x="72" y="72"/>
                    <a:pt x="52" y="93"/>
                  </a:cubicBezTo>
                  <a:cubicBezTo>
                    <a:pt x="52" y="104"/>
                    <a:pt x="42" y="124"/>
                    <a:pt x="31" y="134"/>
                  </a:cubicBezTo>
                  <a:cubicBezTo>
                    <a:pt x="21" y="145"/>
                    <a:pt x="21" y="155"/>
                    <a:pt x="21" y="165"/>
                  </a:cubicBezTo>
                  <a:cubicBezTo>
                    <a:pt x="11" y="186"/>
                    <a:pt x="1" y="216"/>
                    <a:pt x="1" y="237"/>
                  </a:cubicBezTo>
                  <a:cubicBezTo>
                    <a:pt x="1" y="257"/>
                    <a:pt x="11" y="268"/>
                    <a:pt x="11" y="289"/>
                  </a:cubicBezTo>
                  <a:lnTo>
                    <a:pt x="42" y="350"/>
                  </a:lnTo>
                  <a:cubicBezTo>
                    <a:pt x="52" y="360"/>
                    <a:pt x="62" y="371"/>
                    <a:pt x="83" y="381"/>
                  </a:cubicBezTo>
                  <a:cubicBezTo>
                    <a:pt x="93" y="392"/>
                    <a:pt x="104" y="392"/>
                    <a:pt x="124" y="401"/>
                  </a:cubicBezTo>
                  <a:cubicBezTo>
                    <a:pt x="145" y="412"/>
                    <a:pt x="165" y="412"/>
                    <a:pt x="196" y="412"/>
                  </a:cubicBezTo>
                  <a:cubicBezTo>
                    <a:pt x="216" y="412"/>
                    <a:pt x="237" y="412"/>
                    <a:pt x="257" y="401"/>
                  </a:cubicBezTo>
                  <a:cubicBezTo>
                    <a:pt x="268" y="401"/>
                    <a:pt x="268" y="392"/>
                    <a:pt x="278" y="392"/>
                  </a:cubicBezTo>
                  <a:lnTo>
                    <a:pt x="299" y="392"/>
                  </a:lnTo>
                  <a:cubicBezTo>
                    <a:pt x="319" y="381"/>
                    <a:pt x="340" y="360"/>
                    <a:pt x="360" y="340"/>
                  </a:cubicBezTo>
                  <a:lnTo>
                    <a:pt x="371" y="330"/>
                  </a:lnTo>
                  <a:lnTo>
                    <a:pt x="371" y="319"/>
                  </a:lnTo>
                  <a:lnTo>
                    <a:pt x="381" y="309"/>
                  </a:lnTo>
                  <a:cubicBezTo>
                    <a:pt x="391" y="299"/>
                    <a:pt x="391" y="289"/>
                    <a:pt x="401" y="278"/>
                  </a:cubicBezTo>
                  <a:cubicBezTo>
                    <a:pt x="401" y="268"/>
                    <a:pt x="412" y="257"/>
                    <a:pt x="422" y="248"/>
                  </a:cubicBezTo>
                  <a:cubicBezTo>
                    <a:pt x="433" y="216"/>
                    <a:pt x="433" y="196"/>
                    <a:pt x="433" y="175"/>
                  </a:cubicBezTo>
                  <a:cubicBezTo>
                    <a:pt x="433" y="155"/>
                    <a:pt x="433" y="145"/>
                    <a:pt x="422" y="124"/>
                  </a:cubicBezTo>
                  <a:cubicBezTo>
                    <a:pt x="422" y="104"/>
                    <a:pt x="412" y="83"/>
                    <a:pt x="391" y="63"/>
                  </a:cubicBezTo>
                  <a:lnTo>
                    <a:pt x="360" y="31"/>
                  </a:lnTo>
                  <a:cubicBezTo>
                    <a:pt x="350" y="21"/>
                    <a:pt x="330" y="21"/>
                    <a:pt x="319" y="11"/>
                  </a:cubicBezTo>
                  <a:cubicBezTo>
                    <a:pt x="299" y="1"/>
                    <a:pt x="278"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6"/>
            <p:cNvSpPr/>
            <p:nvPr/>
          </p:nvSpPr>
          <p:spPr>
            <a:xfrm>
              <a:off x="4933275" y="1950282"/>
              <a:ext cx="27334" cy="26892"/>
            </a:xfrm>
            <a:custGeom>
              <a:rect b="b" l="l" r="r" t="t"/>
              <a:pathLst>
                <a:path extrusionOk="0" h="608" w="618">
                  <a:moveTo>
                    <a:pt x="340" y="0"/>
                  </a:moveTo>
                  <a:cubicBezTo>
                    <a:pt x="299" y="0"/>
                    <a:pt x="268" y="0"/>
                    <a:pt x="227" y="11"/>
                  </a:cubicBezTo>
                  <a:cubicBezTo>
                    <a:pt x="185" y="21"/>
                    <a:pt x="155" y="41"/>
                    <a:pt x="124" y="72"/>
                  </a:cubicBezTo>
                  <a:cubicBezTo>
                    <a:pt x="93" y="93"/>
                    <a:pt x="62" y="123"/>
                    <a:pt x="52" y="155"/>
                  </a:cubicBezTo>
                  <a:cubicBezTo>
                    <a:pt x="21" y="196"/>
                    <a:pt x="11" y="226"/>
                    <a:pt x="11" y="267"/>
                  </a:cubicBezTo>
                  <a:cubicBezTo>
                    <a:pt x="0" y="308"/>
                    <a:pt x="11" y="350"/>
                    <a:pt x="21" y="391"/>
                  </a:cubicBezTo>
                  <a:cubicBezTo>
                    <a:pt x="32" y="411"/>
                    <a:pt x="21" y="422"/>
                    <a:pt x="32" y="443"/>
                  </a:cubicBezTo>
                  <a:cubicBezTo>
                    <a:pt x="41" y="463"/>
                    <a:pt x="62" y="484"/>
                    <a:pt x="73" y="504"/>
                  </a:cubicBezTo>
                  <a:cubicBezTo>
                    <a:pt x="103" y="545"/>
                    <a:pt x="134" y="566"/>
                    <a:pt x="185" y="587"/>
                  </a:cubicBezTo>
                  <a:cubicBezTo>
                    <a:pt x="196" y="587"/>
                    <a:pt x="237" y="607"/>
                    <a:pt x="268" y="607"/>
                  </a:cubicBezTo>
                  <a:lnTo>
                    <a:pt x="361" y="607"/>
                  </a:lnTo>
                  <a:cubicBezTo>
                    <a:pt x="412" y="596"/>
                    <a:pt x="463" y="576"/>
                    <a:pt x="505" y="545"/>
                  </a:cubicBezTo>
                  <a:cubicBezTo>
                    <a:pt x="525" y="525"/>
                    <a:pt x="535" y="504"/>
                    <a:pt x="556" y="484"/>
                  </a:cubicBezTo>
                  <a:cubicBezTo>
                    <a:pt x="587" y="443"/>
                    <a:pt x="607" y="391"/>
                    <a:pt x="617" y="340"/>
                  </a:cubicBezTo>
                  <a:cubicBezTo>
                    <a:pt x="617" y="308"/>
                    <a:pt x="617" y="278"/>
                    <a:pt x="607" y="257"/>
                  </a:cubicBezTo>
                  <a:cubicBezTo>
                    <a:pt x="607" y="206"/>
                    <a:pt x="587" y="155"/>
                    <a:pt x="546" y="114"/>
                  </a:cubicBezTo>
                  <a:cubicBezTo>
                    <a:pt x="525" y="82"/>
                    <a:pt x="494" y="52"/>
                    <a:pt x="453" y="41"/>
                  </a:cubicBezTo>
                  <a:cubicBezTo>
                    <a:pt x="422" y="2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6"/>
            <p:cNvSpPr/>
            <p:nvPr/>
          </p:nvSpPr>
          <p:spPr>
            <a:xfrm>
              <a:off x="5063355" y="2396871"/>
              <a:ext cx="21407" cy="20700"/>
            </a:xfrm>
            <a:custGeom>
              <a:rect b="b" l="l" r="r" t="t"/>
              <a:pathLst>
                <a:path extrusionOk="0" h="468" w="484">
                  <a:moveTo>
                    <a:pt x="206" y="1"/>
                  </a:moveTo>
                  <a:cubicBezTo>
                    <a:pt x="165" y="1"/>
                    <a:pt x="124" y="21"/>
                    <a:pt x="93" y="42"/>
                  </a:cubicBezTo>
                  <a:cubicBezTo>
                    <a:pt x="82" y="62"/>
                    <a:pt x="62" y="73"/>
                    <a:pt x="52" y="94"/>
                  </a:cubicBezTo>
                  <a:cubicBezTo>
                    <a:pt x="31" y="114"/>
                    <a:pt x="21" y="145"/>
                    <a:pt x="11" y="176"/>
                  </a:cubicBezTo>
                  <a:lnTo>
                    <a:pt x="11" y="217"/>
                  </a:lnTo>
                  <a:cubicBezTo>
                    <a:pt x="0" y="238"/>
                    <a:pt x="0" y="258"/>
                    <a:pt x="0" y="279"/>
                  </a:cubicBezTo>
                  <a:cubicBezTo>
                    <a:pt x="0" y="289"/>
                    <a:pt x="0" y="309"/>
                    <a:pt x="11" y="320"/>
                  </a:cubicBezTo>
                  <a:cubicBezTo>
                    <a:pt x="11" y="350"/>
                    <a:pt x="21" y="371"/>
                    <a:pt x="41" y="391"/>
                  </a:cubicBezTo>
                  <a:cubicBezTo>
                    <a:pt x="52" y="402"/>
                    <a:pt x="62" y="412"/>
                    <a:pt x="82" y="423"/>
                  </a:cubicBezTo>
                  <a:lnTo>
                    <a:pt x="124" y="453"/>
                  </a:lnTo>
                  <a:cubicBezTo>
                    <a:pt x="144" y="464"/>
                    <a:pt x="165" y="464"/>
                    <a:pt x="196" y="464"/>
                  </a:cubicBezTo>
                  <a:lnTo>
                    <a:pt x="216" y="464"/>
                  </a:lnTo>
                  <a:cubicBezTo>
                    <a:pt x="225" y="467"/>
                    <a:pt x="234" y="468"/>
                    <a:pt x="243" y="468"/>
                  </a:cubicBezTo>
                  <a:cubicBezTo>
                    <a:pt x="265" y="468"/>
                    <a:pt x="287" y="461"/>
                    <a:pt x="309" y="453"/>
                  </a:cubicBezTo>
                  <a:cubicBezTo>
                    <a:pt x="340" y="453"/>
                    <a:pt x="360" y="432"/>
                    <a:pt x="391" y="412"/>
                  </a:cubicBezTo>
                  <a:cubicBezTo>
                    <a:pt x="411" y="391"/>
                    <a:pt x="432" y="371"/>
                    <a:pt x="443" y="340"/>
                  </a:cubicBezTo>
                  <a:cubicBezTo>
                    <a:pt x="463" y="320"/>
                    <a:pt x="473" y="289"/>
                    <a:pt x="473" y="258"/>
                  </a:cubicBezTo>
                  <a:cubicBezTo>
                    <a:pt x="484" y="227"/>
                    <a:pt x="473" y="196"/>
                    <a:pt x="463" y="165"/>
                  </a:cubicBezTo>
                  <a:cubicBezTo>
                    <a:pt x="463" y="135"/>
                    <a:pt x="443" y="103"/>
                    <a:pt x="422" y="83"/>
                  </a:cubicBezTo>
                  <a:lnTo>
                    <a:pt x="381" y="42"/>
                  </a:ln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6"/>
            <p:cNvSpPr/>
            <p:nvPr/>
          </p:nvSpPr>
          <p:spPr>
            <a:xfrm>
              <a:off x="4982370" y="2390060"/>
              <a:ext cx="27732" cy="26892"/>
            </a:xfrm>
            <a:custGeom>
              <a:rect b="b" l="l" r="r" t="t"/>
              <a:pathLst>
                <a:path extrusionOk="0" h="608" w="627">
                  <a:moveTo>
                    <a:pt x="602" y="183"/>
                  </a:moveTo>
                  <a:cubicBezTo>
                    <a:pt x="610" y="195"/>
                    <a:pt x="625" y="214"/>
                    <a:pt x="626" y="214"/>
                  </a:cubicBezTo>
                  <a:cubicBezTo>
                    <a:pt x="626" y="214"/>
                    <a:pt x="620" y="206"/>
                    <a:pt x="602" y="183"/>
                  </a:cubicBezTo>
                  <a:close/>
                  <a:moveTo>
                    <a:pt x="268" y="1"/>
                  </a:moveTo>
                  <a:cubicBezTo>
                    <a:pt x="227" y="1"/>
                    <a:pt x="186" y="21"/>
                    <a:pt x="155" y="42"/>
                  </a:cubicBezTo>
                  <a:cubicBezTo>
                    <a:pt x="114" y="62"/>
                    <a:pt x="83" y="83"/>
                    <a:pt x="63" y="124"/>
                  </a:cubicBezTo>
                  <a:cubicBezTo>
                    <a:pt x="42" y="155"/>
                    <a:pt x="21" y="186"/>
                    <a:pt x="21" y="227"/>
                  </a:cubicBezTo>
                  <a:cubicBezTo>
                    <a:pt x="1" y="268"/>
                    <a:pt x="1" y="309"/>
                    <a:pt x="12" y="350"/>
                  </a:cubicBezTo>
                  <a:cubicBezTo>
                    <a:pt x="21" y="371"/>
                    <a:pt x="21" y="401"/>
                    <a:pt x="32" y="422"/>
                  </a:cubicBezTo>
                  <a:cubicBezTo>
                    <a:pt x="53" y="463"/>
                    <a:pt x="73" y="494"/>
                    <a:pt x="104" y="525"/>
                  </a:cubicBezTo>
                  <a:cubicBezTo>
                    <a:pt x="135" y="545"/>
                    <a:pt x="165" y="577"/>
                    <a:pt x="206" y="586"/>
                  </a:cubicBezTo>
                  <a:cubicBezTo>
                    <a:pt x="227" y="586"/>
                    <a:pt x="258" y="597"/>
                    <a:pt x="279" y="607"/>
                  </a:cubicBezTo>
                  <a:cubicBezTo>
                    <a:pt x="330" y="607"/>
                    <a:pt x="382" y="597"/>
                    <a:pt x="433" y="577"/>
                  </a:cubicBezTo>
                  <a:cubicBezTo>
                    <a:pt x="453" y="566"/>
                    <a:pt x="485" y="556"/>
                    <a:pt x="505" y="535"/>
                  </a:cubicBezTo>
                  <a:cubicBezTo>
                    <a:pt x="546" y="504"/>
                    <a:pt x="577" y="463"/>
                    <a:pt x="597" y="412"/>
                  </a:cubicBezTo>
                  <a:lnTo>
                    <a:pt x="597" y="401"/>
                  </a:lnTo>
                  <a:lnTo>
                    <a:pt x="618" y="330"/>
                  </a:lnTo>
                  <a:lnTo>
                    <a:pt x="618" y="248"/>
                  </a:lnTo>
                  <a:cubicBezTo>
                    <a:pt x="608" y="248"/>
                    <a:pt x="598" y="191"/>
                    <a:pt x="597" y="177"/>
                  </a:cubicBezTo>
                  <a:lnTo>
                    <a:pt x="597" y="177"/>
                  </a:lnTo>
                  <a:cubicBezTo>
                    <a:pt x="599" y="179"/>
                    <a:pt x="600" y="181"/>
                    <a:pt x="602" y="183"/>
                  </a:cubicBezTo>
                  <a:lnTo>
                    <a:pt x="602" y="183"/>
                  </a:lnTo>
                  <a:cubicBezTo>
                    <a:pt x="600" y="180"/>
                    <a:pt x="598" y="177"/>
                    <a:pt x="597" y="175"/>
                  </a:cubicBezTo>
                  <a:lnTo>
                    <a:pt x="597" y="175"/>
                  </a:lnTo>
                  <a:cubicBezTo>
                    <a:pt x="597" y="176"/>
                    <a:pt x="597" y="176"/>
                    <a:pt x="597" y="177"/>
                  </a:cubicBezTo>
                  <a:lnTo>
                    <a:pt x="597" y="177"/>
                  </a:lnTo>
                  <a:cubicBezTo>
                    <a:pt x="585" y="162"/>
                    <a:pt x="569" y="141"/>
                    <a:pt x="546" y="113"/>
                  </a:cubicBezTo>
                  <a:cubicBezTo>
                    <a:pt x="536" y="93"/>
                    <a:pt x="515" y="72"/>
                    <a:pt x="505" y="62"/>
                  </a:cubicBezTo>
                  <a:lnTo>
                    <a:pt x="494" y="62"/>
                  </a:lnTo>
                  <a:lnTo>
                    <a:pt x="494" y="52"/>
                  </a:lnTo>
                  <a:cubicBezTo>
                    <a:pt x="485" y="52"/>
                    <a:pt x="464" y="42"/>
                    <a:pt x="453" y="31"/>
                  </a:cubicBezTo>
                  <a:lnTo>
                    <a:pt x="443" y="31"/>
                  </a:lnTo>
                  <a:cubicBezTo>
                    <a:pt x="440" y="29"/>
                    <a:pt x="437" y="27"/>
                    <a:pt x="433" y="25"/>
                  </a:cubicBezTo>
                  <a:lnTo>
                    <a:pt x="433" y="25"/>
                  </a:lnTo>
                  <a:cubicBezTo>
                    <a:pt x="435" y="28"/>
                    <a:pt x="437" y="31"/>
                    <a:pt x="443" y="31"/>
                  </a:cubicBezTo>
                  <a:lnTo>
                    <a:pt x="433" y="31"/>
                  </a:lnTo>
                  <a:lnTo>
                    <a:pt x="433" y="25"/>
                  </a:lnTo>
                  <a:lnTo>
                    <a:pt x="433" y="25"/>
                  </a:lnTo>
                  <a:cubicBezTo>
                    <a:pt x="433" y="25"/>
                    <a:pt x="433" y="25"/>
                    <a:pt x="433" y="25"/>
                  </a:cubicBezTo>
                  <a:lnTo>
                    <a:pt x="433" y="25"/>
                  </a:lnTo>
                  <a:cubicBezTo>
                    <a:pt x="433" y="23"/>
                    <a:pt x="433" y="21"/>
                    <a:pt x="433" y="21"/>
                  </a:cubicBezTo>
                  <a:lnTo>
                    <a:pt x="433" y="25"/>
                  </a:lnTo>
                  <a:lnTo>
                    <a:pt x="433" y="25"/>
                  </a:lnTo>
                  <a:cubicBezTo>
                    <a:pt x="405" y="9"/>
                    <a:pt x="377" y="1"/>
                    <a:pt x="34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6"/>
            <p:cNvSpPr/>
            <p:nvPr/>
          </p:nvSpPr>
          <p:spPr>
            <a:xfrm>
              <a:off x="5012402" y="2331853"/>
              <a:ext cx="19638" cy="18223"/>
            </a:xfrm>
            <a:custGeom>
              <a:rect b="b" l="l" r="r" t="t"/>
              <a:pathLst>
                <a:path extrusionOk="0" h="412" w="444">
                  <a:moveTo>
                    <a:pt x="196" y="1"/>
                  </a:moveTo>
                  <a:cubicBezTo>
                    <a:pt x="176" y="1"/>
                    <a:pt x="165" y="10"/>
                    <a:pt x="144" y="10"/>
                  </a:cubicBezTo>
                  <a:cubicBezTo>
                    <a:pt x="135" y="21"/>
                    <a:pt x="124" y="31"/>
                    <a:pt x="114" y="31"/>
                  </a:cubicBezTo>
                  <a:cubicBezTo>
                    <a:pt x="83" y="42"/>
                    <a:pt x="73" y="62"/>
                    <a:pt x="52" y="72"/>
                  </a:cubicBezTo>
                  <a:cubicBezTo>
                    <a:pt x="42" y="83"/>
                    <a:pt x="32" y="103"/>
                    <a:pt x="21" y="113"/>
                  </a:cubicBezTo>
                  <a:cubicBezTo>
                    <a:pt x="11" y="134"/>
                    <a:pt x="0" y="154"/>
                    <a:pt x="0" y="186"/>
                  </a:cubicBezTo>
                  <a:lnTo>
                    <a:pt x="0" y="227"/>
                  </a:lnTo>
                  <a:lnTo>
                    <a:pt x="21" y="268"/>
                  </a:lnTo>
                  <a:cubicBezTo>
                    <a:pt x="21" y="298"/>
                    <a:pt x="42" y="319"/>
                    <a:pt x="62" y="330"/>
                  </a:cubicBezTo>
                  <a:cubicBezTo>
                    <a:pt x="62" y="339"/>
                    <a:pt x="73" y="339"/>
                    <a:pt x="73" y="339"/>
                  </a:cubicBezTo>
                  <a:cubicBezTo>
                    <a:pt x="83" y="339"/>
                    <a:pt x="83" y="350"/>
                    <a:pt x="83" y="360"/>
                  </a:cubicBezTo>
                  <a:cubicBezTo>
                    <a:pt x="93" y="371"/>
                    <a:pt x="114" y="381"/>
                    <a:pt x="135" y="391"/>
                  </a:cubicBezTo>
                  <a:cubicBezTo>
                    <a:pt x="155" y="401"/>
                    <a:pt x="176" y="412"/>
                    <a:pt x="206" y="412"/>
                  </a:cubicBezTo>
                  <a:lnTo>
                    <a:pt x="258" y="412"/>
                  </a:lnTo>
                  <a:cubicBezTo>
                    <a:pt x="279" y="412"/>
                    <a:pt x="299" y="401"/>
                    <a:pt x="309" y="401"/>
                  </a:cubicBezTo>
                  <a:cubicBezTo>
                    <a:pt x="340" y="391"/>
                    <a:pt x="361" y="371"/>
                    <a:pt x="381" y="350"/>
                  </a:cubicBezTo>
                  <a:cubicBezTo>
                    <a:pt x="402" y="330"/>
                    <a:pt x="412" y="309"/>
                    <a:pt x="422" y="278"/>
                  </a:cubicBezTo>
                  <a:cubicBezTo>
                    <a:pt x="432" y="268"/>
                    <a:pt x="432" y="247"/>
                    <a:pt x="443" y="227"/>
                  </a:cubicBezTo>
                  <a:lnTo>
                    <a:pt x="443" y="186"/>
                  </a:lnTo>
                  <a:lnTo>
                    <a:pt x="432" y="186"/>
                  </a:lnTo>
                  <a:lnTo>
                    <a:pt x="432" y="175"/>
                  </a:lnTo>
                  <a:cubicBezTo>
                    <a:pt x="432" y="154"/>
                    <a:pt x="422" y="134"/>
                    <a:pt x="422" y="124"/>
                  </a:cubicBezTo>
                  <a:cubicBezTo>
                    <a:pt x="412" y="93"/>
                    <a:pt x="391" y="72"/>
                    <a:pt x="371" y="52"/>
                  </a:cubicBezTo>
                  <a:cubicBezTo>
                    <a:pt x="361" y="42"/>
                    <a:pt x="350" y="31"/>
                    <a:pt x="330" y="21"/>
                  </a:cubicBezTo>
                  <a:cubicBezTo>
                    <a:pt x="309" y="10"/>
                    <a:pt x="279"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6"/>
            <p:cNvSpPr/>
            <p:nvPr/>
          </p:nvSpPr>
          <p:spPr>
            <a:xfrm>
              <a:off x="5039250" y="2340965"/>
              <a:ext cx="25034" cy="24592"/>
            </a:xfrm>
            <a:custGeom>
              <a:rect b="b" l="l" r="r" t="t"/>
              <a:pathLst>
                <a:path extrusionOk="0" h="556" w="566">
                  <a:moveTo>
                    <a:pt x="298" y="0"/>
                  </a:moveTo>
                  <a:cubicBezTo>
                    <a:pt x="278" y="0"/>
                    <a:pt x="247" y="0"/>
                    <a:pt x="227" y="10"/>
                  </a:cubicBezTo>
                  <a:cubicBezTo>
                    <a:pt x="196" y="21"/>
                    <a:pt x="165" y="31"/>
                    <a:pt x="134" y="62"/>
                  </a:cubicBezTo>
                  <a:cubicBezTo>
                    <a:pt x="124" y="72"/>
                    <a:pt x="103" y="92"/>
                    <a:pt x="93" y="113"/>
                  </a:cubicBezTo>
                  <a:cubicBezTo>
                    <a:pt x="83" y="113"/>
                    <a:pt x="83" y="124"/>
                    <a:pt x="83" y="124"/>
                  </a:cubicBezTo>
                  <a:cubicBezTo>
                    <a:pt x="62" y="144"/>
                    <a:pt x="42" y="165"/>
                    <a:pt x="31" y="185"/>
                  </a:cubicBezTo>
                  <a:cubicBezTo>
                    <a:pt x="10" y="216"/>
                    <a:pt x="1" y="247"/>
                    <a:pt x="1" y="277"/>
                  </a:cubicBezTo>
                  <a:cubicBezTo>
                    <a:pt x="1" y="309"/>
                    <a:pt x="1" y="339"/>
                    <a:pt x="10" y="370"/>
                  </a:cubicBezTo>
                  <a:cubicBezTo>
                    <a:pt x="21" y="401"/>
                    <a:pt x="31" y="432"/>
                    <a:pt x="62" y="463"/>
                  </a:cubicBezTo>
                  <a:lnTo>
                    <a:pt x="103" y="504"/>
                  </a:lnTo>
                  <a:cubicBezTo>
                    <a:pt x="145" y="535"/>
                    <a:pt x="186" y="545"/>
                    <a:pt x="227" y="555"/>
                  </a:cubicBezTo>
                  <a:lnTo>
                    <a:pt x="288" y="555"/>
                  </a:lnTo>
                  <a:cubicBezTo>
                    <a:pt x="330" y="545"/>
                    <a:pt x="371" y="524"/>
                    <a:pt x="412" y="494"/>
                  </a:cubicBezTo>
                  <a:cubicBezTo>
                    <a:pt x="412" y="494"/>
                    <a:pt x="422" y="494"/>
                    <a:pt x="422" y="483"/>
                  </a:cubicBezTo>
                  <a:cubicBezTo>
                    <a:pt x="442" y="483"/>
                    <a:pt x="453" y="473"/>
                    <a:pt x="463" y="463"/>
                  </a:cubicBezTo>
                  <a:cubicBezTo>
                    <a:pt x="483" y="453"/>
                    <a:pt x="504" y="432"/>
                    <a:pt x="515" y="412"/>
                  </a:cubicBezTo>
                  <a:cubicBezTo>
                    <a:pt x="525" y="391"/>
                    <a:pt x="535" y="380"/>
                    <a:pt x="545" y="360"/>
                  </a:cubicBezTo>
                  <a:cubicBezTo>
                    <a:pt x="566" y="319"/>
                    <a:pt x="566" y="288"/>
                    <a:pt x="566" y="257"/>
                  </a:cubicBezTo>
                  <a:cubicBezTo>
                    <a:pt x="566" y="236"/>
                    <a:pt x="566" y="216"/>
                    <a:pt x="556" y="195"/>
                  </a:cubicBezTo>
                  <a:cubicBezTo>
                    <a:pt x="545" y="154"/>
                    <a:pt x="535" y="124"/>
                    <a:pt x="504" y="92"/>
                  </a:cubicBezTo>
                  <a:cubicBezTo>
                    <a:pt x="494" y="82"/>
                    <a:pt x="474" y="62"/>
                    <a:pt x="453" y="51"/>
                  </a:cubicBezTo>
                  <a:lnTo>
                    <a:pt x="391" y="21"/>
                  </a:lnTo>
                  <a:cubicBezTo>
                    <a:pt x="360" y="0"/>
                    <a:pt x="330"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6"/>
            <p:cNvSpPr/>
            <p:nvPr/>
          </p:nvSpPr>
          <p:spPr>
            <a:xfrm>
              <a:off x="5019656" y="2270020"/>
              <a:ext cx="29192" cy="28219"/>
            </a:xfrm>
            <a:custGeom>
              <a:rect b="b" l="l" r="r" t="t"/>
              <a:pathLst>
                <a:path extrusionOk="0" h="638" w="660">
                  <a:moveTo>
                    <a:pt x="300" y="0"/>
                  </a:moveTo>
                  <a:cubicBezTo>
                    <a:pt x="248" y="10"/>
                    <a:pt x="197" y="31"/>
                    <a:pt x="156" y="72"/>
                  </a:cubicBezTo>
                  <a:lnTo>
                    <a:pt x="94" y="133"/>
                  </a:lnTo>
                  <a:cubicBezTo>
                    <a:pt x="83" y="144"/>
                    <a:pt x="83" y="165"/>
                    <a:pt x="73" y="185"/>
                  </a:cubicBezTo>
                  <a:lnTo>
                    <a:pt x="42" y="216"/>
                  </a:lnTo>
                  <a:cubicBezTo>
                    <a:pt x="22" y="247"/>
                    <a:pt x="12" y="288"/>
                    <a:pt x="12" y="318"/>
                  </a:cubicBezTo>
                  <a:cubicBezTo>
                    <a:pt x="1" y="360"/>
                    <a:pt x="12" y="391"/>
                    <a:pt x="22" y="432"/>
                  </a:cubicBezTo>
                  <a:cubicBezTo>
                    <a:pt x="32" y="473"/>
                    <a:pt x="42" y="504"/>
                    <a:pt x="73" y="535"/>
                  </a:cubicBezTo>
                  <a:lnTo>
                    <a:pt x="124" y="586"/>
                  </a:lnTo>
                  <a:cubicBezTo>
                    <a:pt x="166" y="617"/>
                    <a:pt x="217" y="627"/>
                    <a:pt x="268" y="638"/>
                  </a:cubicBezTo>
                  <a:lnTo>
                    <a:pt x="341" y="638"/>
                  </a:lnTo>
                  <a:cubicBezTo>
                    <a:pt x="371" y="627"/>
                    <a:pt x="392" y="617"/>
                    <a:pt x="423" y="606"/>
                  </a:cubicBezTo>
                  <a:lnTo>
                    <a:pt x="433" y="606"/>
                  </a:lnTo>
                  <a:cubicBezTo>
                    <a:pt x="474" y="597"/>
                    <a:pt x="505" y="576"/>
                    <a:pt x="536" y="555"/>
                  </a:cubicBezTo>
                  <a:cubicBezTo>
                    <a:pt x="577" y="524"/>
                    <a:pt x="597" y="494"/>
                    <a:pt x="618" y="453"/>
                  </a:cubicBezTo>
                  <a:cubicBezTo>
                    <a:pt x="639" y="421"/>
                    <a:pt x="649" y="380"/>
                    <a:pt x="649" y="339"/>
                  </a:cubicBezTo>
                  <a:cubicBezTo>
                    <a:pt x="659" y="298"/>
                    <a:pt x="659" y="267"/>
                    <a:pt x="639" y="226"/>
                  </a:cubicBezTo>
                  <a:cubicBezTo>
                    <a:pt x="629" y="185"/>
                    <a:pt x="618" y="144"/>
                    <a:pt x="588" y="113"/>
                  </a:cubicBezTo>
                  <a:cubicBezTo>
                    <a:pt x="567" y="92"/>
                    <a:pt x="546" y="82"/>
                    <a:pt x="526" y="62"/>
                  </a:cubicBezTo>
                  <a:cubicBezTo>
                    <a:pt x="485" y="31"/>
                    <a:pt x="433" y="1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6"/>
            <p:cNvSpPr/>
            <p:nvPr/>
          </p:nvSpPr>
          <p:spPr>
            <a:xfrm>
              <a:off x="4800010" y="2025605"/>
              <a:ext cx="29590" cy="28882"/>
            </a:xfrm>
            <a:custGeom>
              <a:rect b="b" l="l" r="r" t="t"/>
              <a:pathLst>
                <a:path extrusionOk="0" h="653" w="669">
                  <a:moveTo>
                    <a:pt x="337" y="0"/>
                  </a:moveTo>
                  <a:cubicBezTo>
                    <a:pt x="293" y="0"/>
                    <a:pt x="253" y="12"/>
                    <a:pt x="207" y="35"/>
                  </a:cubicBezTo>
                  <a:lnTo>
                    <a:pt x="196" y="35"/>
                  </a:lnTo>
                  <a:cubicBezTo>
                    <a:pt x="93" y="76"/>
                    <a:pt x="21" y="179"/>
                    <a:pt x="11" y="292"/>
                  </a:cubicBezTo>
                  <a:cubicBezTo>
                    <a:pt x="1" y="405"/>
                    <a:pt x="52" y="518"/>
                    <a:pt x="134" y="580"/>
                  </a:cubicBezTo>
                  <a:cubicBezTo>
                    <a:pt x="145" y="580"/>
                    <a:pt x="145" y="590"/>
                    <a:pt x="155" y="590"/>
                  </a:cubicBezTo>
                  <a:cubicBezTo>
                    <a:pt x="186" y="621"/>
                    <a:pt x="227" y="632"/>
                    <a:pt x="268" y="641"/>
                  </a:cubicBezTo>
                  <a:cubicBezTo>
                    <a:pt x="309" y="652"/>
                    <a:pt x="351" y="652"/>
                    <a:pt x="402" y="652"/>
                  </a:cubicBezTo>
                  <a:cubicBezTo>
                    <a:pt x="422" y="641"/>
                    <a:pt x="453" y="632"/>
                    <a:pt x="474" y="621"/>
                  </a:cubicBezTo>
                  <a:cubicBezTo>
                    <a:pt x="525" y="600"/>
                    <a:pt x="577" y="570"/>
                    <a:pt x="607" y="518"/>
                  </a:cubicBezTo>
                  <a:cubicBezTo>
                    <a:pt x="618" y="508"/>
                    <a:pt x="618" y="498"/>
                    <a:pt x="628" y="477"/>
                  </a:cubicBezTo>
                  <a:cubicBezTo>
                    <a:pt x="648" y="447"/>
                    <a:pt x="669" y="405"/>
                    <a:pt x="669" y="364"/>
                  </a:cubicBezTo>
                  <a:lnTo>
                    <a:pt x="669" y="271"/>
                  </a:lnTo>
                  <a:lnTo>
                    <a:pt x="638" y="200"/>
                  </a:lnTo>
                  <a:lnTo>
                    <a:pt x="638" y="189"/>
                  </a:lnTo>
                  <a:cubicBezTo>
                    <a:pt x="628" y="159"/>
                    <a:pt x="597" y="117"/>
                    <a:pt x="566" y="97"/>
                  </a:cubicBezTo>
                  <a:cubicBezTo>
                    <a:pt x="536" y="66"/>
                    <a:pt x="504" y="35"/>
                    <a:pt x="463" y="25"/>
                  </a:cubicBezTo>
                  <a:lnTo>
                    <a:pt x="381" y="4"/>
                  </a:lnTo>
                  <a:cubicBezTo>
                    <a:pt x="366" y="1"/>
                    <a:pt x="351"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6"/>
            <p:cNvSpPr/>
            <p:nvPr/>
          </p:nvSpPr>
          <p:spPr>
            <a:xfrm>
              <a:off x="4763653" y="2066695"/>
              <a:ext cx="22292" cy="22336"/>
            </a:xfrm>
            <a:custGeom>
              <a:rect b="b" l="l" r="r" t="t"/>
              <a:pathLst>
                <a:path extrusionOk="0" h="505" w="504">
                  <a:moveTo>
                    <a:pt x="236" y="0"/>
                  </a:moveTo>
                  <a:cubicBezTo>
                    <a:pt x="216" y="0"/>
                    <a:pt x="195" y="0"/>
                    <a:pt x="175" y="11"/>
                  </a:cubicBezTo>
                  <a:cubicBezTo>
                    <a:pt x="144" y="21"/>
                    <a:pt x="113" y="32"/>
                    <a:pt x="92" y="52"/>
                  </a:cubicBezTo>
                  <a:lnTo>
                    <a:pt x="51" y="93"/>
                  </a:lnTo>
                  <a:lnTo>
                    <a:pt x="21" y="155"/>
                  </a:lnTo>
                  <a:cubicBezTo>
                    <a:pt x="10" y="176"/>
                    <a:pt x="0" y="206"/>
                    <a:pt x="10" y="247"/>
                  </a:cubicBezTo>
                  <a:cubicBezTo>
                    <a:pt x="0" y="278"/>
                    <a:pt x="10" y="309"/>
                    <a:pt x="21" y="329"/>
                  </a:cubicBezTo>
                  <a:lnTo>
                    <a:pt x="21" y="340"/>
                  </a:lnTo>
                  <a:cubicBezTo>
                    <a:pt x="31" y="350"/>
                    <a:pt x="41" y="350"/>
                    <a:pt x="41" y="361"/>
                  </a:cubicBezTo>
                  <a:cubicBezTo>
                    <a:pt x="51" y="391"/>
                    <a:pt x="72" y="412"/>
                    <a:pt x="103" y="432"/>
                  </a:cubicBezTo>
                  <a:cubicBezTo>
                    <a:pt x="113" y="443"/>
                    <a:pt x="113" y="443"/>
                    <a:pt x="124" y="443"/>
                  </a:cubicBezTo>
                  <a:cubicBezTo>
                    <a:pt x="124" y="453"/>
                    <a:pt x="134" y="453"/>
                    <a:pt x="144" y="464"/>
                  </a:cubicBezTo>
                  <a:cubicBezTo>
                    <a:pt x="175" y="484"/>
                    <a:pt x="216" y="494"/>
                    <a:pt x="247" y="505"/>
                  </a:cubicBezTo>
                  <a:cubicBezTo>
                    <a:pt x="278" y="505"/>
                    <a:pt x="309" y="505"/>
                    <a:pt x="329" y="494"/>
                  </a:cubicBezTo>
                  <a:lnTo>
                    <a:pt x="350" y="494"/>
                  </a:lnTo>
                  <a:cubicBezTo>
                    <a:pt x="380" y="484"/>
                    <a:pt x="401" y="473"/>
                    <a:pt x="421" y="464"/>
                  </a:cubicBezTo>
                  <a:cubicBezTo>
                    <a:pt x="432" y="443"/>
                    <a:pt x="442" y="432"/>
                    <a:pt x="453" y="422"/>
                  </a:cubicBezTo>
                  <a:cubicBezTo>
                    <a:pt x="463" y="412"/>
                    <a:pt x="463" y="402"/>
                    <a:pt x="463" y="402"/>
                  </a:cubicBezTo>
                  <a:cubicBezTo>
                    <a:pt x="483" y="371"/>
                    <a:pt x="494" y="340"/>
                    <a:pt x="494" y="309"/>
                  </a:cubicBezTo>
                  <a:cubicBezTo>
                    <a:pt x="504" y="268"/>
                    <a:pt x="494" y="227"/>
                    <a:pt x="483" y="185"/>
                  </a:cubicBezTo>
                  <a:cubicBezTo>
                    <a:pt x="473" y="176"/>
                    <a:pt x="473" y="176"/>
                    <a:pt x="473" y="165"/>
                  </a:cubicBezTo>
                  <a:cubicBezTo>
                    <a:pt x="463" y="155"/>
                    <a:pt x="463" y="155"/>
                    <a:pt x="463" y="144"/>
                  </a:cubicBezTo>
                  <a:cubicBezTo>
                    <a:pt x="453" y="114"/>
                    <a:pt x="432" y="93"/>
                    <a:pt x="401" y="73"/>
                  </a:cubicBezTo>
                  <a:cubicBezTo>
                    <a:pt x="401" y="62"/>
                    <a:pt x="391" y="52"/>
                    <a:pt x="380" y="52"/>
                  </a:cubicBezTo>
                  <a:lnTo>
                    <a:pt x="380" y="42"/>
                  </a:lnTo>
                  <a:cubicBezTo>
                    <a:pt x="360" y="32"/>
                    <a:pt x="339" y="32"/>
                    <a:pt x="329" y="21"/>
                  </a:cubicBezTo>
                  <a:cubicBezTo>
                    <a:pt x="298" y="0"/>
                    <a:pt x="268"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2" name="Google Shape;862;p26"/>
          <p:cNvSpPr txBox="1"/>
          <p:nvPr>
            <p:ph idx="2" type="ctrTitle"/>
          </p:nvPr>
        </p:nvSpPr>
        <p:spPr>
          <a:xfrm>
            <a:off x="1212019" y="2355102"/>
            <a:ext cx="5950200" cy="9345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274300" spcFirstLastPara="1" rIns="91425" wrap="square" tIns="91425">
            <a:noAutofit/>
          </a:bodyPr>
          <a:lstStyle/>
          <a:p>
            <a:pPr indent="0" lvl="0" marL="0" rtl="0" algn="l">
              <a:lnSpc>
                <a:spcPct val="100000"/>
              </a:lnSpc>
              <a:spcBef>
                <a:spcPts val="0"/>
              </a:spcBef>
              <a:spcAft>
                <a:spcPts val="0"/>
              </a:spcAft>
              <a:buSzPts val="5200"/>
              <a:buNone/>
            </a:pPr>
            <a:r>
              <a:rPr lang="en" sz="4000"/>
              <a:t>SOFTWARE DEVELOPMENT METHODOLOGIES</a:t>
            </a:r>
            <a:endParaRPr sz="4000"/>
          </a:p>
        </p:txBody>
      </p:sp>
      <p:grpSp>
        <p:nvGrpSpPr>
          <p:cNvPr id="863" name="Google Shape;863;p26"/>
          <p:cNvGrpSpPr/>
          <p:nvPr/>
        </p:nvGrpSpPr>
        <p:grpSpPr>
          <a:xfrm rot="2038854">
            <a:off x="6478563" y="848967"/>
            <a:ext cx="2001372" cy="2244741"/>
            <a:chOff x="7052951" y="3074051"/>
            <a:chExt cx="1565351" cy="1755700"/>
          </a:xfrm>
        </p:grpSpPr>
        <p:sp>
          <p:nvSpPr>
            <p:cNvPr id="864" name="Google Shape;864;p26"/>
            <p:cNvSpPr/>
            <p:nvPr/>
          </p:nvSpPr>
          <p:spPr>
            <a:xfrm>
              <a:off x="7292239" y="4640439"/>
              <a:ext cx="13297" cy="13440"/>
            </a:xfrm>
            <a:custGeom>
              <a:rect b="b" l="l" r="r" t="t"/>
              <a:pathLst>
                <a:path extrusionOk="0" h="469" w="464">
                  <a:moveTo>
                    <a:pt x="227" y="1"/>
                  </a:moveTo>
                  <a:cubicBezTo>
                    <a:pt x="196" y="1"/>
                    <a:pt x="176" y="12"/>
                    <a:pt x="144" y="21"/>
                  </a:cubicBezTo>
                  <a:cubicBezTo>
                    <a:pt x="114" y="32"/>
                    <a:pt x="83" y="42"/>
                    <a:pt x="62" y="73"/>
                  </a:cubicBezTo>
                  <a:cubicBezTo>
                    <a:pt x="52" y="83"/>
                    <a:pt x="41" y="104"/>
                    <a:pt x="32" y="124"/>
                  </a:cubicBezTo>
                  <a:cubicBezTo>
                    <a:pt x="11" y="156"/>
                    <a:pt x="0" y="197"/>
                    <a:pt x="0" y="238"/>
                  </a:cubicBezTo>
                  <a:lnTo>
                    <a:pt x="0" y="289"/>
                  </a:lnTo>
                  <a:cubicBezTo>
                    <a:pt x="11" y="330"/>
                    <a:pt x="32" y="371"/>
                    <a:pt x="62" y="402"/>
                  </a:cubicBezTo>
                  <a:cubicBezTo>
                    <a:pt x="83" y="423"/>
                    <a:pt x="114" y="443"/>
                    <a:pt x="144" y="453"/>
                  </a:cubicBezTo>
                  <a:cubicBezTo>
                    <a:pt x="159" y="461"/>
                    <a:pt x="179" y="468"/>
                    <a:pt x="200" y="468"/>
                  </a:cubicBezTo>
                  <a:cubicBezTo>
                    <a:pt x="209" y="468"/>
                    <a:pt x="218" y="467"/>
                    <a:pt x="227" y="464"/>
                  </a:cubicBezTo>
                  <a:cubicBezTo>
                    <a:pt x="236" y="467"/>
                    <a:pt x="245" y="468"/>
                    <a:pt x="254" y="468"/>
                  </a:cubicBezTo>
                  <a:cubicBezTo>
                    <a:pt x="276" y="468"/>
                    <a:pt x="297" y="461"/>
                    <a:pt x="320" y="453"/>
                  </a:cubicBezTo>
                  <a:cubicBezTo>
                    <a:pt x="350" y="443"/>
                    <a:pt x="371" y="423"/>
                    <a:pt x="391" y="402"/>
                  </a:cubicBezTo>
                  <a:cubicBezTo>
                    <a:pt x="402" y="382"/>
                    <a:pt x="422" y="371"/>
                    <a:pt x="432" y="351"/>
                  </a:cubicBezTo>
                  <a:cubicBezTo>
                    <a:pt x="453" y="320"/>
                    <a:pt x="463" y="279"/>
                    <a:pt x="463" y="238"/>
                  </a:cubicBezTo>
                  <a:cubicBezTo>
                    <a:pt x="463" y="217"/>
                    <a:pt x="453" y="197"/>
                    <a:pt x="453" y="176"/>
                  </a:cubicBezTo>
                  <a:cubicBezTo>
                    <a:pt x="443" y="135"/>
                    <a:pt x="422" y="104"/>
                    <a:pt x="391" y="73"/>
                  </a:cubicBezTo>
                  <a:cubicBezTo>
                    <a:pt x="371" y="53"/>
                    <a:pt x="350" y="32"/>
                    <a:pt x="320" y="21"/>
                  </a:cubicBezTo>
                  <a:cubicBezTo>
                    <a:pt x="288" y="12"/>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6"/>
            <p:cNvSpPr/>
            <p:nvPr/>
          </p:nvSpPr>
          <p:spPr>
            <a:xfrm>
              <a:off x="7272781" y="4702053"/>
              <a:ext cx="27740" cy="27712"/>
            </a:xfrm>
            <a:custGeom>
              <a:rect b="b" l="l" r="r" t="t"/>
              <a:pathLst>
                <a:path extrusionOk="0" h="967" w="968">
                  <a:moveTo>
                    <a:pt x="484" y="0"/>
                  </a:moveTo>
                  <a:cubicBezTo>
                    <a:pt x="423" y="0"/>
                    <a:pt x="361" y="10"/>
                    <a:pt x="309" y="42"/>
                  </a:cubicBezTo>
                  <a:cubicBezTo>
                    <a:pt x="247" y="62"/>
                    <a:pt x="186" y="93"/>
                    <a:pt x="145" y="144"/>
                  </a:cubicBezTo>
                  <a:cubicBezTo>
                    <a:pt x="114" y="175"/>
                    <a:pt x="94" y="206"/>
                    <a:pt x="62" y="247"/>
                  </a:cubicBezTo>
                  <a:cubicBezTo>
                    <a:pt x="21" y="319"/>
                    <a:pt x="1" y="391"/>
                    <a:pt x="1" y="483"/>
                  </a:cubicBezTo>
                  <a:cubicBezTo>
                    <a:pt x="11" y="524"/>
                    <a:pt x="11" y="566"/>
                    <a:pt x="21" y="607"/>
                  </a:cubicBezTo>
                  <a:cubicBezTo>
                    <a:pt x="42" y="689"/>
                    <a:pt x="83" y="761"/>
                    <a:pt x="145" y="823"/>
                  </a:cubicBezTo>
                  <a:cubicBezTo>
                    <a:pt x="186" y="874"/>
                    <a:pt x="238" y="905"/>
                    <a:pt x="299" y="926"/>
                  </a:cubicBezTo>
                  <a:cubicBezTo>
                    <a:pt x="361" y="956"/>
                    <a:pt x="423" y="967"/>
                    <a:pt x="484" y="967"/>
                  </a:cubicBezTo>
                  <a:cubicBezTo>
                    <a:pt x="546" y="967"/>
                    <a:pt x="608" y="956"/>
                    <a:pt x="659" y="926"/>
                  </a:cubicBezTo>
                  <a:cubicBezTo>
                    <a:pt x="720" y="905"/>
                    <a:pt x="782" y="874"/>
                    <a:pt x="823" y="823"/>
                  </a:cubicBezTo>
                  <a:cubicBezTo>
                    <a:pt x="855" y="792"/>
                    <a:pt x="875" y="751"/>
                    <a:pt x="906" y="720"/>
                  </a:cubicBezTo>
                  <a:cubicBezTo>
                    <a:pt x="947" y="648"/>
                    <a:pt x="967" y="566"/>
                    <a:pt x="967" y="483"/>
                  </a:cubicBezTo>
                  <a:cubicBezTo>
                    <a:pt x="957" y="442"/>
                    <a:pt x="957" y="401"/>
                    <a:pt x="947" y="360"/>
                  </a:cubicBezTo>
                  <a:cubicBezTo>
                    <a:pt x="926" y="278"/>
                    <a:pt x="885" y="206"/>
                    <a:pt x="823" y="144"/>
                  </a:cubicBezTo>
                  <a:cubicBezTo>
                    <a:pt x="782" y="93"/>
                    <a:pt x="731" y="62"/>
                    <a:pt x="669" y="42"/>
                  </a:cubicBezTo>
                  <a:cubicBezTo>
                    <a:pt x="608" y="10"/>
                    <a:pt x="546" y="0"/>
                    <a:pt x="4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6"/>
            <p:cNvSpPr/>
            <p:nvPr/>
          </p:nvSpPr>
          <p:spPr>
            <a:xfrm>
              <a:off x="7318633" y="4687495"/>
              <a:ext cx="26508" cy="18799"/>
            </a:xfrm>
            <a:custGeom>
              <a:rect b="b" l="l" r="r" t="t"/>
              <a:pathLst>
                <a:path extrusionOk="0" h="656" w="925">
                  <a:moveTo>
                    <a:pt x="476" y="1"/>
                  </a:moveTo>
                  <a:cubicBezTo>
                    <a:pt x="225" y="1"/>
                    <a:pt x="1" y="329"/>
                    <a:pt x="231" y="559"/>
                  </a:cubicBezTo>
                  <a:cubicBezTo>
                    <a:pt x="299" y="627"/>
                    <a:pt x="375" y="656"/>
                    <a:pt x="449" y="656"/>
                  </a:cubicBezTo>
                  <a:cubicBezTo>
                    <a:pt x="701" y="656"/>
                    <a:pt x="924" y="327"/>
                    <a:pt x="694" y="97"/>
                  </a:cubicBezTo>
                  <a:cubicBezTo>
                    <a:pt x="626" y="29"/>
                    <a:pt x="550"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6"/>
            <p:cNvSpPr/>
            <p:nvPr/>
          </p:nvSpPr>
          <p:spPr>
            <a:xfrm>
              <a:off x="7251574" y="4672879"/>
              <a:ext cx="14759" cy="14759"/>
            </a:xfrm>
            <a:custGeom>
              <a:rect b="b" l="l" r="r" t="t"/>
              <a:pathLst>
                <a:path extrusionOk="0" h="515" w="515">
                  <a:moveTo>
                    <a:pt x="258" y="0"/>
                  </a:moveTo>
                  <a:cubicBezTo>
                    <a:pt x="227" y="0"/>
                    <a:pt x="196" y="11"/>
                    <a:pt x="165" y="21"/>
                  </a:cubicBezTo>
                  <a:cubicBezTo>
                    <a:pt x="134" y="31"/>
                    <a:pt x="103" y="52"/>
                    <a:pt x="83" y="72"/>
                  </a:cubicBezTo>
                  <a:cubicBezTo>
                    <a:pt x="62" y="93"/>
                    <a:pt x="52" y="114"/>
                    <a:pt x="41" y="134"/>
                  </a:cubicBezTo>
                  <a:cubicBezTo>
                    <a:pt x="11" y="165"/>
                    <a:pt x="0" y="206"/>
                    <a:pt x="0" y="257"/>
                  </a:cubicBezTo>
                  <a:cubicBezTo>
                    <a:pt x="11" y="278"/>
                    <a:pt x="11" y="299"/>
                    <a:pt x="11" y="319"/>
                  </a:cubicBezTo>
                  <a:cubicBezTo>
                    <a:pt x="21" y="360"/>
                    <a:pt x="41" y="401"/>
                    <a:pt x="73" y="432"/>
                  </a:cubicBezTo>
                  <a:cubicBezTo>
                    <a:pt x="103" y="463"/>
                    <a:pt x="134" y="484"/>
                    <a:pt x="165" y="494"/>
                  </a:cubicBezTo>
                  <a:cubicBezTo>
                    <a:pt x="196" y="504"/>
                    <a:pt x="227" y="514"/>
                    <a:pt x="258" y="514"/>
                  </a:cubicBezTo>
                  <a:cubicBezTo>
                    <a:pt x="288" y="514"/>
                    <a:pt x="320" y="504"/>
                    <a:pt x="350" y="494"/>
                  </a:cubicBezTo>
                  <a:cubicBezTo>
                    <a:pt x="381" y="484"/>
                    <a:pt x="412" y="463"/>
                    <a:pt x="443" y="432"/>
                  </a:cubicBezTo>
                  <a:cubicBezTo>
                    <a:pt x="453" y="422"/>
                    <a:pt x="463" y="401"/>
                    <a:pt x="484" y="381"/>
                  </a:cubicBezTo>
                  <a:cubicBezTo>
                    <a:pt x="505" y="340"/>
                    <a:pt x="514" y="299"/>
                    <a:pt x="514" y="257"/>
                  </a:cubicBezTo>
                  <a:cubicBezTo>
                    <a:pt x="514" y="237"/>
                    <a:pt x="505" y="216"/>
                    <a:pt x="505" y="196"/>
                  </a:cubicBezTo>
                  <a:cubicBezTo>
                    <a:pt x="494" y="144"/>
                    <a:pt x="473" y="114"/>
                    <a:pt x="443" y="72"/>
                  </a:cubicBezTo>
                  <a:cubicBezTo>
                    <a:pt x="412" y="52"/>
                    <a:pt x="391" y="31"/>
                    <a:pt x="350" y="21"/>
                  </a:cubicBezTo>
                  <a:cubicBezTo>
                    <a:pt x="32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6"/>
            <p:cNvSpPr/>
            <p:nvPr/>
          </p:nvSpPr>
          <p:spPr>
            <a:xfrm>
              <a:off x="7243751" y="4627113"/>
              <a:ext cx="14243" cy="10059"/>
            </a:xfrm>
            <a:custGeom>
              <a:rect b="b" l="l" r="r" t="t"/>
              <a:pathLst>
                <a:path extrusionOk="0" h="351" w="497">
                  <a:moveTo>
                    <a:pt x="254" y="0"/>
                  </a:moveTo>
                  <a:cubicBezTo>
                    <a:pt x="119" y="0"/>
                    <a:pt x="1" y="175"/>
                    <a:pt x="120" y="301"/>
                  </a:cubicBezTo>
                  <a:cubicBezTo>
                    <a:pt x="156" y="336"/>
                    <a:pt x="197" y="350"/>
                    <a:pt x="237" y="350"/>
                  </a:cubicBezTo>
                  <a:cubicBezTo>
                    <a:pt x="374" y="350"/>
                    <a:pt x="496" y="175"/>
                    <a:pt x="376" y="55"/>
                  </a:cubicBezTo>
                  <a:cubicBezTo>
                    <a:pt x="338" y="16"/>
                    <a:pt x="29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6"/>
            <p:cNvSpPr/>
            <p:nvPr/>
          </p:nvSpPr>
          <p:spPr>
            <a:xfrm>
              <a:off x="7204720" y="4656745"/>
              <a:ext cx="17997" cy="17854"/>
            </a:xfrm>
            <a:custGeom>
              <a:rect b="b" l="l" r="r" t="t"/>
              <a:pathLst>
                <a:path extrusionOk="0" h="623" w="628">
                  <a:moveTo>
                    <a:pt x="314" y="0"/>
                  </a:moveTo>
                  <a:cubicBezTo>
                    <a:pt x="296" y="0"/>
                    <a:pt x="278" y="3"/>
                    <a:pt x="257" y="8"/>
                  </a:cubicBezTo>
                  <a:cubicBezTo>
                    <a:pt x="237" y="18"/>
                    <a:pt x="216" y="28"/>
                    <a:pt x="186" y="39"/>
                  </a:cubicBezTo>
                  <a:cubicBezTo>
                    <a:pt x="155" y="60"/>
                    <a:pt x="124" y="80"/>
                    <a:pt x="104" y="121"/>
                  </a:cubicBezTo>
                  <a:cubicBezTo>
                    <a:pt x="83" y="131"/>
                    <a:pt x="83" y="152"/>
                    <a:pt x="72" y="172"/>
                  </a:cubicBezTo>
                  <a:cubicBezTo>
                    <a:pt x="63" y="193"/>
                    <a:pt x="52" y="204"/>
                    <a:pt x="42" y="213"/>
                  </a:cubicBezTo>
                  <a:cubicBezTo>
                    <a:pt x="31" y="234"/>
                    <a:pt x="21" y="265"/>
                    <a:pt x="11" y="286"/>
                  </a:cubicBezTo>
                  <a:cubicBezTo>
                    <a:pt x="1" y="316"/>
                    <a:pt x="1" y="347"/>
                    <a:pt x="11" y="389"/>
                  </a:cubicBezTo>
                  <a:cubicBezTo>
                    <a:pt x="11" y="409"/>
                    <a:pt x="21" y="430"/>
                    <a:pt x="31" y="450"/>
                  </a:cubicBezTo>
                  <a:cubicBezTo>
                    <a:pt x="42" y="491"/>
                    <a:pt x="63" y="512"/>
                    <a:pt x="83" y="542"/>
                  </a:cubicBezTo>
                  <a:cubicBezTo>
                    <a:pt x="104" y="553"/>
                    <a:pt x="124" y="574"/>
                    <a:pt x="145" y="584"/>
                  </a:cubicBezTo>
                  <a:lnTo>
                    <a:pt x="206" y="615"/>
                  </a:lnTo>
                  <a:cubicBezTo>
                    <a:pt x="222" y="620"/>
                    <a:pt x="240" y="622"/>
                    <a:pt x="258" y="622"/>
                  </a:cubicBezTo>
                  <a:cubicBezTo>
                    <a:pt x="276" y="622"/>
                    <a:pt x="294" y="620"/>
                    <a:pt x="309" y="615"/>
                  </a:cubicBezTo>
                  <a:cubicBezTo>
                    <a:pt x="350" y="615"/>
                    <a:pt x="381" y="604"/>
                    <a:pt x="412" y="584"/>
                  </a:cubicBezTo>
                  <a:cubicBezTo>
                    <a:pt x="422" y="584"/>
                    <a:pt x="422" y="574"/>
                    <a:pt x="433" y="574"/>
                  </a:cubicBezTo>
                  <a:cubicBezTo>
                    <a:pt x="453" y="563"/>
                    <a:pt x="463" y="553"/>
                    <a:pt x="474" y="553"/>
                  </a:cubicBezTo>
                  <a:cubicBezTo>
                    <a:pt x="515" y="533"/>
                    <a:pt x="545" y="501"/>
                    <a:pt x="566" y="471"/>
                  </a:cubicBezTo>
                  <a:cubicBezTo>
                    <a:pt x="587" y="440"/>
                    <a:pt x="607" y="409"/>
                    <a:pt x="618" y="368"/>
                  </a:cubicBezTo>
                  <a:cubicBezTo>
                    <a:pt x="618" y="347"/>
                    <a:pt x="628" y="316"/>
                    <a:pt x="628" y="296"/>
                  </a:cubicBezTo>
                  <a:cubicBezTo>
                    <a:pt x="628" y="255"/>
                    <a:pt x="618" y="224"/>
                    <a:pt x="607" y="183"/>
                  </a:cubicBezTo>
                  <a:cubicBezTo>
                    <a:pt x="597" y="152"/>
                    <a:pt x="577" y="111"/>
                    <a:pt x="545" y="90"/>
                  </a:cubicBezTo>
                  <a:cubicBezTo>
                    <a:pt x="525" y="69"/>
                    <a:pt x="504" y="60"/>
                    <a:pt x="484" y="39"/>
                  </a:cubicBezTo>
                  <a:cubicBezTo>
                    <a:pt x="443" y="18"/>
                    <a:pt x="412" y="8"/>
                    <a:pt x="371" y="8"/>
                  </a:cubicBezTo>
                  <a:cubicBezTo>
                    <a:pt x="350" y="3"/>
                    <a:pt x="332"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6"/>
            <p:cNvSpPr/>
            <p:nvPr/>
          </p:nvSpPr>
          <p:spPr>
            <a:xfrm>
              <a:off x="7202742" y="4704316"/>
              <a:ext cx="29517" cy="20977"/>
            </a:xfrm>
            <a:custGeom>
              <a:rect b="b" l="l" r="r" t="t"/>
              <a:pathLst>
                <a:path extrusionOk="0" h="732" w="1030">
                  <a:moveTo>
                    <a:pt x="529" y="1"/>
                  </a:moveTo>
                  <a:cubicBezTo>
                    <a:pt x="250" y="1"/>
                    <a:pt x="0" y="366"/>
                    <a:pt x="255" y="621"/>
                  </a:cubicBezTo>
                  <a:cubicBezTo>
                    <a:pt x="331" y="699"/>
                    <a:pt x="417" y="732"/>
                    <a:pt x="501" y="732"/>
                  </a:cubicBezTo>
                  <a:cubicBezTo>
                    <a:pt x="780" y="732"/>
                    <a:pt x="1030" y="367"/>
                    <a:pt x="769" y="107"/>
                  </a:cubicBezTo>
                  <a:cubicBezTo>
                    <a:pt x="695" y="32"/>
                    <a:pt x="611" y="1"/>
                    <a:pt x="5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6"/>
            <p:cNvSpPr/>
            <p:nvPr/>
          </p:nvSpPr>
          <p:spPr>
            <a:xfrm>
              <a:off x="7247448" y="4734923"/>
              <a:ext cx="19487" cy="19602"/>
            </a:xfrm>
            <a:custGeom>
              <a:rect b="b" l="l" r="r" t="t"/>
              <a:pathLst>
                <a:path extrusionOk="0" h="684" w="680">
                  <a:moveTo>
                    <a:pt x="305" y="1"/>
                  </a:moveTo>
                  <a:cubicBezTo>
                    <a:pt x="272" y="1"/>
                    <a:pt x="236" y="11"/>
                    <a:pt x="206" y="26"/>
                  </a:cubicBezTo>
                  <a:cubicBezTo>
                    <a:pt x="165" y="46"/>
                    <a:pt x="124" y="67"/>
                    <a:pt x="93" y="97"/>
                  </a:cubicBezTo>
                  <a:lnTo>
                    <a:pt x="42" y="170"/>
                  </a:lnTo>
                  <a:cubicBezTo>
                    <a:pt x="11" y="231"/>
                    <a:pt x="0" y="282"/>
                    <a:pt x="0" y="344"/>
                  </a:cubicBezTo>
                  <a:lnTo>
                    <a:pt x="11" y="426"/>
                  </a:lnTo>
                  <a:cubicBezTo>
                    <a:pt x="21" y="488"/>
                    <a:pt x="52" y="540"/>
                    <a:pt x="93" y="581"/>
                  </a:cubicBezTo>
                  <a:cubicBezTo>
                    <a:pt x="124" y="622"/>
                    <a:pt x="165" y="643"/>
                    <a:pt x="206" y="663"/>
                  </a:cubicBezTo>
                  <a:cubicBezTo>
                    <a:pt x="247" y="684"/>
                    <a:pt x="288" y="684"/>
                    <a:pt x="340" y="684"/>
                  </a:cubicBezTo>
                  <a:cubicBezTo>
                    <a:pt x="381" y="684"/>
                    <a:pt x="422" y="684"/>
                    <a:pt x="464" y="663"/>
                  </a:cubicBezTo>
                  <a:cubicBezTo>
                    <a:pt x="515" y="643"/>
                    <a:pt x="546" y="622"/>
                    <a:pt x="576" y="591"/>
                  </a:cubicBezTo>
                  <a:cubicBezTo>
                    <a:pt x="597" y="560"/>
                    <a:pt x="617" y="540"/>
                    <a:pt x="638" y="519"/>
                  </a:cubicBezTo>
                  <a:cubicBezTo>
                    <a:pt x="669" y="458"/>
                    <a:pt x="679" y="406"/>
                    <a:pt x="679" y="344"/>
                  </a:cubicBezTo>
                  <a:lnTo>
                    <a:pt x="669" y="262"/>
                  </a:lnTo>
                  <a:cubicBezTo>
                    <a:pt x="658" y="200"/>
                    <a:pt x="628" y="149"/>
                    <a:pt x="576" y="97"/>
                  </a:cubicBezTo>
                  <a:cubicBezTo>
                    <a:pt x="546" y="67"/>
                    <a:pt x="515" y="46"/>
                    <a:pt x="464" y="26"/>
                  </a:cubicBezTo>
                  <a:cubicBezTo>
                    <a:pt x="432" y="5"/>
                    <a:pt x="381" y="5"/>
                    <a:pt x="340" y="5"/>
                  </a:cubicBezTo>
                  <a:cubicBezTo>
                    <a:pt x="329" y="2"/>
                    <a:pt x="317" y="1"/>
                    <a:pt x="3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6"/>
            <p:cNvSpPr/>
            <p:nvPr/>
          </p:nvSpPr>
          <p:spPr>
            <a:xfrm>
              <a:off x="7189359" y="4748449"/>
              <a:ext cx="36022" cy="25534"/>
            </a:xfrm>
            <a:custGeom>
              <a:rect b="b" l="l" r="r" t="t"/>
              <a:pathLst>
                <a:path extrusionOk="0" h="891" w="1257">
                  <a:moveTo>
                    <a:pt x="654" y="0"/>
                  </a:moveTo>
                  <a:cubicBezTo>
                    <a:pt x="311" y="0"/>
                    <a:pt x="0" y="446"/>
                    <a:pt x="311" y="756"/>
                  </a:cubicBezTo>
                  <a:cubicBezTo>
                    <a:pt x="405" y="851"/>
                    <a:pt x="511" y="891"/>
                    <a:pt x="614" y="891"/>
                  </a:cubicBezTo>
                  <a:cubicBezTo>
                    <a:pt x="956" y="891"/>
                    <a:pt x="1257" y="446"/>
                    <a:pt x="948" y="129"/>
                  </a:cubicBezTo>
                  <a:cubicBezTo>
                    <a:pt x="857" y="39"/>
                    <a:pt x="754" y="0"/>
                    <a:pt x="6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6"/>
            <p:cNvSpPr/>
            <p:nvPr/>
          </p:nvSpPr>
          <p:spPr>
            <a:xfrm>
              <a:off x="7160186" y="4731111"/>
              <a:ext cx="19344" cy="13813"/>
            </a:xfrm>
            <a:custGeom>
              <a:rect b="b" l="l" r="r" t="t"/>
              <a:pathLst>
                <a:path extrusionOk="0" h="482" w="675">
                  <a:moveTo>
                    <a:pt x="407" y="1"/>
                  </a:moveTo>
                  <a:cubicBezTo>
                    <a:pt x="214" y="1"/>
                    <a:pt x="0" y="313"/>
                    <a:pt x="269" y="436"/>
                  </a:cubicBezTo>
                  <a:cubicBezTo>
                    <a:pt x="280" y="447"/>
                    <a:pt x="290" y="447"/>
                    <a:pt x="310" y="456"/>
                  </a:cubicBezTo>
                  <a:cubicBezTo>
                    <a:pt x="346" y="473"/>
                    <a:pt x="382" y="481"/>
                    <a:pt x="415" y="481"/>
                  </a:cubicBezTo>
                  <a:cubicBezTo>
                    <a:pt x="565" y="481"/>
                    <a:pt x="674" y="328"/>
                    <a:pt x="598" y="169"/>
                  </a:cubicBezTo>
                  <a:cubicBezTo>
                    <a:pt x="588" y="159"/>
                    <a:pt x="588" y="138"/>
                    <a:pt x="578" y="127"/>
                  </a:cubicBezTo>
                  <a:cubicBezTo>
                    <a:pt x="536" y="37"/>
                    <a:pt x="473" y="1"/>
                    <a:pt x="4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6"/>
            <p:cNvSpPr/>
            <p:nvPr/>
          </p:nvSpPr>
          <p:spPr>
            <a:xfrm>
              <a:off x="7156403" y="4688182"/>
              <a:ext cx="15045" cy="14701"/>
            </a:xfrm>
            <a:custGeom>
              <a:rect b="b" l="l" r="r" t="t"/>
              <a:pathLst>
                <a:path extrusionOk="0" h="513" w="525">
                  <a:moveTo>
                    <a:pt x="216" y="1"/>
                  </a:moveTo>
                  <a:cubicBezTo>
                    <a:pt x="175" y="11"/>
                    <a:pt x="144" y="32"/>
                    <a:pt x="113" y="62"/>
                  </a:cubicBezTo>
                  <a:cubicBezTo>
                    <a:pt x="83" y="83"/>
                    <a:pt x="72" y="124"/>
                    <a:pt x="51" y="145"/>
                  </a:cubicBezTo>
                  <a:cubicBezTo>
                    <a:pt x="51" y="155"/>
                    <a:pt x="42" y="165"/>
                    <a:pt x="31" y="176"/>
                  </a:cubicBezTo>
                  <a:cubicBezTo>
                    <a:pt x="31" y="196"/>
                    <a:pt x="21" y="217"/>
                    <a:pt x="10" y="238"/>
                  </a:cubicBezTo>
                  <a:cubicBezTo>
                    <a:pt x="0" y="258"/>
                    <a:pt x="0" y="289"/>
                    <a:pt x="10" y="320"/>
                  </a:cubicBezTo>
                  <a:cubicBezTo>
                    <a:pt x="10" y="340"/>
                    <a:pt x="10" y="350"/>
                    <a:pt x="21" y="371"/>
                  </a:cubicBezTo>
                  <a:cubicBezTo>
                    <a:pt x="31" y="402"/>
                    <a:pt x="51" y="423"/>
                    <a:pt x="72" y="443"/>
                  </a:cubicBezTo>
                  <a:lnTo>
                    <a:pt x="113" y="484"/>
                  </a:lnTo>
                  <a:cubicBezTo>
                    <a:pt x="134" y="484"/>
                    <a:pt x="154" y="494"/>
                    <a:pt x="165" y="505"/>
                  </a:cubicBezTo>
                  <a:cubicBezTo>
                    <a:pt x="180" y="510"/>
                    <a:pt x="196" y="512"/>
                    <a:pt x="211" y="512"/>
                  </a:cubicBezTo>
                  <a:cubicBezTo>
                    <a:pt x="226" y="512"/>
                    <a:pt x="242" y="510"/>
                    <a:pt x="257" y="505"/>
                  </a:cubicBezTo>
                  <a:cubicBezTo>
                    <a:pt x="278" y="505"/>
                    <a:pt x="309" y="494"/>
                    <a:pt x="330" y="484"/>
                  </a:cubicBezTo>
                  <a:cubicBezTo>
                    <a:pt x="350" y="474"/>
                    <a:pt x="360" y="474"/>
                    <a:pt x="371" y="464"/>
                  </a:cubicBezTo>
                  <a:cubicBezTo>
                    <a:pt x="391" y="443"/>
                    <a:pt x="432" y="433"/>
                    <a:pt x="453" y="402"/>
                  </a:cubicBezTo>
                  <a:cubicBezTo>
                    <a:pt x="473" y="382"/>
                    <a:pt x="494" y="361"/>
                    <a:pt x="504" y="330"/>
                  </a:cubicBezTo>
                  <a:cubicBezTo>
                    <a:pt x="515" y="299"/>
                    <a:pt x="524" y="268"/>
                    <a:pt x="515" y="238"/>
                  </a:cubicBezTo>
                  <a:cubicBezTo>
                    <a:pt x="524" y="206"/>
                    <a:pt x="515" y="176"/>
                    <a:pt x="504" y="145"/>
                  </a:cubicBezTo>
                  <a:cubicBezTo>
                    <a:pt x="494" y="114"/>
                    <a:pt x="473" y="94"/>
                    <a:pt x="453" y="73"/>
                  </a:cubicBezTo>
                  <a:cubicBezTo>
                    <a:pt x="432" y="53"/>
                    <a:pt x="412" y="42"/>
                    <a:pt x="401" y="32"/>
                  </a:cubicBezTo>
                  <a:cubicBezTo>
                    <a:pt x="360"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6"/>
            <p:cNvSpPr/>
            <p:nvPr/>
          </p:nvSpPr>
          <p:spPr>
            <a:xfrm>
              <a:off x="7157865" y="4628546"/>
              <a:ext cx="16822" cy="16650"/>
            </a:xfrm>
            <a:custGeom>
              <a:rect b="b" l="l" r="r" t="t"/>
              <a:pathLst>
                <a:path extrusionOk="0" h="581" w="587">
                  <a:moveTo>
                    <a:pt x="235" y="0"/>
                  </a:moveTo>
                  <a:cubicBezTo>
                    <a:pt x="226" y="0"/>
                    <a:pt x="217" y="1"/>
                    <a:pt x="206" y="5"/>
                  </a:cubicBezTo>
                  <a:cubicBezTo>
                    <a:pt x="186" y="5"/>
                    <a:pt x="176" y="5"/>
                    <a:pt x="155" y="15"/>
                  </a:cubicBezTo>
                  <a:cubicBezTo>
                    <a:pt x="124" y="25"/>
                    <a:pt x="93" y="46"/>
                    <a:pt x="73" y="66"/>
                  </a:cubicBezTo>
                  <a:cubicBezTo>
                    <a:pt x="62" y="87"/>
                    <a:pt x="52" y="98"/>
                    <a:pt x="42" y="118"/>
                  </a:cubicBezTo>
                  <a:lnTo>
                    <a:pt x="11" y="169"/>
                  </a:lnTo>
                  <a:cubicBezTo>
                    <a:pt x="0" y="200"/>
                    <a:pt x="0" y="231"/>
                    <a:pt x="11" y="262"/>
                  </a:cubicBezTo>
                  <a:lnTo>
                    <a:pt x="11" y="293"/>
                  </a:lnTo>
                  <a:cubicBezTo>
                    <a:pt x="0" y="324"/>
                    <a:pt x="11" y="365"/>
                    <a:pt x="32" y="395"/>
                  </a:cubicBezTo>
                  <a:cubicBezTo>
                    <a:pt x="42" y="436"/>
                    <a:pt x="62" y="468"/>
                    <a:pt x="93" y="498"/>
                  </a:cubicBezTo>
                  <a:cubicBezTo>
                    <a:pt x="114" y="529"/>
                    <a:pt x="155" y="550"/>
                    <a:pt x="186" y="560"/>
                  </a:cubicBezTo>
                  <a:cubicBezTo>
                    <a:pt x="217" y="571"/>
                    <a:pt x="258" y="580"/>
                    <a:pt x="299" y="580"/>
                  </a:cubicBezTo>
                  <a:cubicBezTo>
                    <a:pt x="330" y="580"/>
                    <a:pt x="371" y="571"/>
                    <a:pt x="402" y="560"/>
                  </a:cubicBezTo>
                  <a:cubicBezTo>
                    <a:pt x="443" y="550"/>
                    <a:pt x="473" y="529"/>
                    <a:pt x="505" y="498"/>
                  </a:cubicBezTo>
                  <a:cubicBezTo>
                    <a:pt x="515" y="478"/>
                    <a:pt x="535" y="457"/>
                    <a:pt x="546" y="436"/>
                  </a:cubicBezTo>
                  <a:cubicBezTo>
                    <a:pt x="576" y="395"/>
                    <a:pt x="587" y="344"/>
                    <a:pt x="587" y="293"/>
                  </a:cubicBezTo>
                  <a:cubicBezTo>
                    <a:pt x="587" y="272"/>
                    <a:pt x="576" y="242"/>
                    <a:pt x="576" y="221"/>
                  </a:cubicBezTo>
                  <a:cubicBezTo>
                    <a:pt x="566" y="169"/>
                    <a:pt x="535" y="128"/>
                    <a:pt x="505" y="87"/>
                  </a:cubicBezTo>
                  <a:cubicBezTo>
                    <a:pt x="484" y="66"/>
                    <a:pt x="464" y="56"/>
                    <a:pt x="443" y="36"/>
                  </a:cubicBezTo>
                  <a:cubicBezTo>
                    <a:pt x="412" y="15"/>
                    <a:pt x="371" y="5"/>
                    <a:pt x="330" y="5"/>
                  </a:cubicBezTo>
                  <a:lnTo>
                    <a:pt x="288" y="5"/>
                  </a:lnTo>
                  <a:cubicBezTo>
                    <a:pt x="268" y="5"/>
                    <a:pt x="252" y="0"/>
                    <a:pt x="23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6"/>
            <p:cNvSpPr/>
            <p:nvPr/>
          </p:nvSpPr>
          <p:spPr>
            <a:xfrm>
              <a:off x="7152277" y="4564210"/>
              <a:ext cx="21522" cy="21464"/>
            </a:xfrm>
            <a:custGeom>
              <a:rect b="b" l="l" r="r" t="t"/>
              <a:pathLst>
                <a:path extrusionOk="0" h="749" w="751">
                  <a:moveTo>
                    <a:pt x="346" y="1"/>
                  </a:moveTo>
                  <a:cubicBezTo>
                    <a:pt x="322" y="1"/>
                    <a:pt x="298" y="3"/>
                    <a:pt x="278" y="8"/>
                  </a:cubicBezTo>
                  <a:cubicBezTo>
                    <a:pt x="247" y="19"/>
                    <a:pt x="216" y="29"/>
                    <a:pt x="186" y="49"/>
                  </a:cubicBezTo>
                  <a:cubicBezTo>
                    <a:pt x="144" y="70"/>
                    <a:pt x="103" y="101"/>
                    <a:pt x="72" y="142"/>
                  </a:cubicBezTo>
                  <a:cubicBezTo>
                    <a:pt x="42" y="183"/>
                    <a:pt x="21" y="224"/>
                    <a:pt x="10" y="275"/>
                  </a:cubicBezTo>
                  <a:cubicBezTo>
                    <a:pt x="1" y="307"/>
                    <a:pt x="1" y="337"/>
                    <a:pt x="1" y="368"/>
                  </a:cubicBezTo>
                  <a:cubicBezTo>
                    <a:pt x="1" y="440"/>
                    <a:pt x="10" y="502"/>
                    <a:pt x="42" y="553"/>
                  </a:cubicBezTo>
                  <a:cubicBezTo>
                    <a:pt x="62" y="584"/>
                    <a:pt x="83" y="604"/>
                    <a:pt x="103" y="636"/>
                  </a:cubicBezTo>
                  <a:cubicBezTo>
                    <a:pt x="154" y="687"/>
                    <a:pt x="206" y="718"/>
                    <a:pt x="278" y="738"/>
                  </a:cubicBezTo>
                  <a:lnTo>
                    <a:pt x="371" y="748"/>
                  </a:lnTo>
                  <a:lnTo>
                    <a:pt x="381" y="748"/>
                  </a:lnTo>
                  <a:lnTo>
                    <a:pt x="463" y="738"/>
                  </a:lnTo>
                  <a:lnTo>
                    <a:pt x="474" y="738"/>
                  </a:lnTo>
                  <a:cubicBezTo>
                    <a:pt x="474" y="738"/>
                    <a:pt x="545" y="707"/>
                    <a:pt x="556" y="697"/>
                  </a:cubicBezTo>
                  <a:lnTo>
                    <a:pt x="556" y="697"/>
                  </a:lnTo>
                  <a:cubicBezTo>
                    <a:pt x="550" y="709"/>
                    <a:pt x="517" y="744"/>
                    <a:pt x="519" y="744"/>
                  </a:cubicBezTo>
                  <a:cubicBezTo>
                    <a:pt x="522" y="744"/>
                    <a:pt x="549" y="720"/>
                    <a:pt x="638" y="636"/>
                  </a:cubicBezTo>
                  <a:cubicBezTo>
                    <a:pt x="659" y="615"/>
                    <a:pt x="668" y="595"/>
                    <a:pt x="689" y="574"/>
                  </a:cubicBezTo>
                  <a:lnTo>
                    <a:pt x="689" y="563"/>
                  </a:lnTo>
                  <a:cubicBezTo>
                    <a:pt x="700" y="543"/>
                    <a:pt x="710" y="533"/>
                    <a:pt x="710" y="512"/>
                  </a:cubicBezTo>
                  <a:cubicBezTo>
                    <a:pt x="720" y="512"/>
                    <a:pt x="720" y="502"/>
                    <a:pt x="720" y="502"/>
                  </a:cubicBezTo>
                  <a:lnTo>
                    <a:pt x="720" y="492"/>
                  </a:lnTo>
                  <a:cubicBezTo>
                    <a:pt x="730" y="460"/>
                    <a:pt x="751" y="419"/>
                    <a:pt x="741" y="368"/>
                  </a:cubicBezTo>
                  <a:cubicBezTo>
                    <a:pt x="741" y="337"/>
                    <a:pt x="741" y="307"/>
                    <a:pt x="730" y="275"/>
                  </a:cubicBezTo>
                  <a:cubicBezTo>
                    <a:pt x="720" y="224"/>
                    <a:pt x="700" y="183"/>
                    <a:pt x="668" y="152"/>
                  </a:cubicBezTo>
                  <a:cubicBezTo>
                    <a:pt x="638" y="101"/>
                    <a:pt x="607" y="70"/>
                    <a:pt x="556" y="49"/>
                  </a:cubicBezTo>
                  <a:cubicBezTo>
                    <a:pt x="515" y="19"/>
                    <a:pt x="463" y="8"/>
                    <a:pt x="422" y="8"/>
                  </a:cubicBezTo>
                  <a:cubicBezTo>
                    <a:pt x="396" y="3"/>
                    <a:pt x="370" y="1"/>
                    <a:pt x="34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6"/>
            <p:cNvSpPr/>
            <p:nvPr/>
          </p:nvSpPr>
          <p:spPr>
            <a:xfrm>
              <a:off x="7207098" y="4582694"/>
              <a:ext cx="14759" cy="15360"/>
            </a:xfrm>
            <a:custGeom>
              <a:rect b="b" l="l" r="r" t="t"/>
              <a:pathLst>
                <a:path extrusionOk="0" h="536" w="515">
                  <a:moveTo>
                    <a:pt x="206" y="1"/>
                  </a:moveTo>
                  <a:lnTo>
                    <a:pt x="154" y="21"/>
                  </a:lnTo>
                  <a:cubicBezTo>
                    <a:pt x="123" y="42"/>
                    <a:pt x="103" y="62"/>
                    <a:pt x="82" y="83"/>
                  </a:cubicBezTo>
                  <a:cubicBezTo>
                    <a:pt x="82" y="93"/>
                    <a:pt x="82" y="93"/>
                    <a:pt x="72" y="103"/>
                  </a:cubicBezTo>
                  <a:cubicBezTo>
                    <a:pt x="72" y="114"/>
                    <a:pt x="62" y="114"/>
                    <a:pt x="51" y="124"/>
                  </a:cubicBezTo>
                  <a:cubicBezTo>
                    <a:pt x="41" y="135"/>
                    <a:pt x="31" y="155"/>
                    <a:pt x="21" y="176"/>
                  </a:cubicBezTo>
                  <a:cubicBezTo>
                    <a:pt x="10" y="206"/>
                    <a:pt x="0" y="237"/>
                    <a:pt x="0" y="279"/>
                  </a:cubicBezTo>
                  <a:lnTo>
                    <a:pt x="10" y="340"/>
                  </a:lnTo>
                  <a:cubicBezTo>
                    <a:pt x="21" y="361"/>
                    <a:pt x="21" y="381"/>
                    <a:pt x="31" y="402"/>
                  </a:cubicBezTo>
                  <a:cubicBezTo>
                    <a:pt x="51" y="432"/>
                    <a:pt x="72" y="464"/>
                    <a:pt x="103" y="484"/>
                  </a:cubicBezTo>
                  <a:cubicBezTo>
                    <a:pt x="133" y="505"/>
                    <a:pt x="154" y="515"/>
                    <a:pt x="195" y="525"/>
                  </a:cubicBezTo>
                  <a:cubicBezTo>
                    <a:pt x="216" y="525"/>
                    <a:pt x="236" y="535"/>
                    <a:pt x="257" y="535"/>
                  </a:cubicBezTo>
                  <a:lnTo>
                    <a:pt x="309" y="525"/>
                  </a:lnTo>
                  <a:lnTo>
                    <a:pt x="329" y="525"/>
                  </a:lnTo>
                  <a:cubicBezTo>
                    <a:pt x="350" y="515"/>
                    <a:pt x="370" y="515"/>
                    <a:pt x="391" y="505"/>
                  </a:cubicBezTo>
                  <a:cubicBezTo>
                    <a:pt x="421" y="484"/>
                    <a:pt x="442" y="464"/>
                    <a:pt x="462" y="432"/>
                  </a:cubicBezTo>
                  <a:cubicBezTo>
                    <a:pt x="483" y="412"/>
                    <a:pt x="494" y="402"/>
                    <a:pt x="494" y="371"/>
                  </a:cubicBezTo>
                  <a:cubicBezTo>
                    <a:pt x="514" y="340"/>
                    <a:pt x="514" y="309"/>
                    <a:pt x="514" y="279"/>
                  </a:cubicBezTo>
                  <a:lnTo>
                    <a:pt x="514" y="217"/>
                  </a:lnTo>
                  <a:cubicBezTo>
                    <a:pt x="504" y="196"/>
                    <a:pt x="494" y="176"/>
                    <a:pt x="483" y="144"/>
                  </a:cubicBezTo>
                  <a:cubicBezTo>
                    <a:pt x="473" y="135"/>
                    <a:pt x="462" y="135"/>
                    <a:pt x="453" y="124"/>
                  </a:cubicBezTo>
                  <a:lnTo>
                    <a:pt x="453" y="114"/>
                  </a:lnTo>
                  <a:cubicBezTo>
                    <a:pt x="442" y="83"/>
                    <a:pt x="421" y="62"/>
                    <a:pt x="391" y="42"/>
                  </a:cubicBezTo>
                  <a:cubicBezTo>
                    <a:pt x="380" y="32"/>
                    <a:pt x="360" y="21"/>
                    <a:pt x="339" y="11"/>
                  </a:cubicBezTo>
                  <a:cubicBezTo>
                    <a:pt x="318" y="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6"/>
            <p:cNvSpPr/>
            <p:nvPr/>
          </p:nvSpPr>
          <p:spPr>
            <a:xfrm>
              <a:off x="7197355" y="4604990"/>
              <a:ext cx="19774" cy="19774"/>
            </a:xfrm>
            <a:custGeom>
              <a:rect b="b" l="l" r="r" t="t"/>
              <a:pathLst>
                <a:path extrusionOk="0" h="690" w="690">
                  <a:moveTo>
                    <a:pt x="276" y="0"/>
                  </a:moveTo>
                  <a:cubicBezTo>
                    <a:pt x="247" y="0"/>
                    <a:pt x="218" y="9"/>
                    <a:pt x="196" y="25"/>
                  </a:cubicBezTo>
                  <a:cubicBezTo>
                    <a:pt x="155" y="35"/>
                    <a:pt x="124" y="56"/>
                    <a:pt x="93" y="86"/>
                  </a:cubicBezTo>
                  <a:cubicBezTo>
                    <a:pt x="73" y="107"/>
                    <a:pt x="62" y="138"/>
                    <a:pt x="41" y="159"/>
                  </a:cubicBezTo>
                  <a:cubicBezTo>
                    <a:pt x="11" y="200"/>
                    <a:pt x="0" y="251"/>
                    <a:pt x="0" y="303"/>
                  </a:cubicBezTo>
                  <a:cubicBezTo>
                    <a:pt x="0" y="333"/>
                    <a:pt x="11" y="364"/>
                    <a:pt x="11" y="385"/>
                  </a:cubicBezTo>
                  <a:cubicBezTo>
                    <a:pt x="21" y="436"/>
                    <a:pt x="52" y="488"/>
                    <a:pt x="93" y="529"/>
                  </a:cubicBezTo>
                  <a:lnTo>
                    <a:pt x="103" y="539"/>
                  </a:lnTo>
                  <a:cubicBezTo>
                    <a:pt x="114" y="559"/>
                    <a:pt x="124" y="580"/>
                    <a:pt x="134" y="591"/>
                  </a:cubicBezTo>
                  <a:cubicBezTo>
                    <a:pt x="155" y="611"/>
                    <a:pt x="185" y="632"/>
                    <a:pt x="206" y="642"/>
                  </a:cubicBezTo>
                  <a:cubicBezTo>
                    <a:pt x="227" y="652"/>
                    <a:pt x="258" y="662"/>
                    <a:pt x="278" y="673"/>
                  </a:cubicBezTo>
                  <a:cubicBezTo>
                    <a:pt x="302" y="685"/>
                    <a:pt x="326" y="690"/>
                    <a:pt x="350" y="690"/>
                  </a:cubicBezTo>
                  <a:cubicBezTo>
                    <a:pt x="367" y="690"/>
                    <a:pt x="385" y="687"/>
                    <a:pt x="402" y="683"/>
                  </a:cubicBezTo>
                  <a:cubicBezTo>
                    <a:pt x="432" y="683"/>
                    <a:pt x="463" y="673"/>
                    <a:pt x="484" y="662"/>
                  </a:cubicBezTo>
                  <a:cubicBezTo>
                    <a:pt x="525" y="652"/>
                    <a:pt x="566" y="621"/>
                    <a:pt x="597" y="591"/>
                  </a:cubicBezTo>
                  <a:cubicBezTo>
                    <a:pt x="607" y="570"/>
                    <a:pt x="628" y="549"/>
                    <a:pt x="649" y="529"/>
                  </a:cubicBezTo>
                  <a:cubicBezTo>
                    <a:pt x="658" y="498"/>
                    <a:pt x="669" y="477"/>
                    <a:pt x="679" y="447"/>
                  </a:cubicBezTo>
                  <a:cubicBezTo>
                    <a:pt x="690" y="405"/>
                    <a:pt x="690" y="364"/>
                    <a:pt x="679" y="323"/>
                  </a:cubicBezTo>
                  <a:cubicBezTo>
                    <a:pt x="679" y="292"/>
                    <a:pt x="679" y="271"/>
                    <a:pt x="658" y="241"/>
                  </a:cubicBezTo>
                  <a:cubicBezTo>
                    <a:pt x="649" y="200"/>
                    <a:pt x="628" y="169"/>
                    <a:pt x="597" y="138"/>
                  </a:cubicBezTo>
                  <a:cubicBezTo>
                    <a:pt x="566" y="118"/>
                    <a:pt x="546" y="107"/>
                    <a:pt x="525" y="86"/>
                  </a:cubicBezTo>
                  <a:cubicBezTo>
                    <a:pt x="514" y="76"/>
                    <a:pt x="505" y="76"/>
                    <a:pt x="505" y="76"/>
                  </a:cubicBezTo>
                  <a:cubicBezTo>
                    <a:pt x="473" y="56"/>
                    <a:pt x="453" y="35"/>
                    <a:pt x="422" y="25"/>
                  </a:cubicBezTo>
                  <a:cubicBezTo>
                    <a:pt x="399" y="9"/>
                    <a:pt x="371" y="0"/>
                    <a:pt x="341" y="0"/>
                  </a:cubicBezTo>
                  <a:cubicBezTo>
                    <a:pt x="331" y="0"/>
                    <a:pt x="320" y="1"/>
                    <a:pt x="309" y="4"/>
                  </a:cubicBezTo>
                  <a:cubicBezTo>
                    <a:pt x="298" y="1"/>
                    <a:pt x="287" y="0"/>
                    <a:pt x="2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6"/>
            <p:cNvSpPr/>
            <p:nvPr/>
          </p:nvSpPr>
          <p:spPr>
            <a:xfrm>
              <a:off x="7249225" y="4583869"/>
              <a:ext cx="22410" cy="22725"/>
            </a:xfrm>
            <a:custGeom>
              <a:rect b="b" l="l" r="r" t="t"/>
              <a:pathLst>
                <a:path extrusionOk="0" h="793" w="782">
                  <a:moveTo>
                    <a:pt x="350" y="1"/>
                  </a:moveTo>
                  <a:cubicBezTo>
                    <a:pt x="299" y="1"/>
                    <a:pt x="258" y="11"/>
                    <a:pt x="216" y="32"/>
                  </a:cubicBezTo>
                  <a:cubicBezTo>
                    <a:pt x="175" y="42"/>
                    <a:pt x="134" y="73"/>
                    <a:pt x="103" y="103"/>
                  </a:cubicBezTo>
                  <a:lnTo>
                    <a:pt x="41" y="186"/>
                  </a:lnTo>
                  <a:cubicBezTo>
                    <a:pt x="11" y="238"/>
                    <a:pt x="0" y="289"/>
                    <a:pt x="0" y="350"/>
                  </a:cubicBezTo>
                  <a:cubicBezTo>
                    <a:pt x="0" y="382"/>
                    <a:pt x="0" y="412"/>
                    <a:pt x="11" y="443"/>
                  </a:cubicBezTo>
                  <a:cubicBezTo>
                    <a:pt x="21" y="484"/>
                    <a:pt x="31" y="515"/>
                    <a:pt x="52" y="546"/>
                  </a:cubicBezTo>
                  <a:cubicBezTo>
                    <a:pt x="52" y="546"/>
                    <a:pt x="52" y="556"/>
                    <a:pt x="62" y="556"/>
                  </a:cubicBezTo>
                  <a:cubicBezTo>
                    <a:pt x="72" y="608"/>
                    <a:pt x="103" y="649"/>
                    <a:pt x="134" y="679"/>
                  </a:cubicBezTo>
                  <a:cubicBezTo>
                    <a:pt x="175" y="720"/>
                    <a:pt x="216" y="752"/>
                    <a:pt x="267" y="762"/>
                  </a:cubicBezTo>
                  <a:cubicBezTo>
                    <a:pt x="309" y="782"/>
                    <a:pt x="350" y="793"/>
                    <a:pt x="402" y="793"/>
                  </a:cubicBezTo>
                  <a:cubicBezTo>
                    <a:pt x="453" y="793"/>
                    <a:pt x="504" y="782"/>
                    <a:pt x="545" y="762"/>
                  </a:cubicBezTo>
                  <a:cubicBezTo>
                    <a:pt x="596" y="752"/>
                    <a:pt x="638" y="720"/>
                    <a:pt x="679" y="679"/>
                  </a:cubicBezTo>
                  <a:cubicBezTo>
                    <a:pt x="699" y="659"/>
                    <a:pt x="720" y="628"/>
                    <a:pt x="740" y="608"/>
                  </a:cubicBezTo>
                  <a:cubicBezTo>
                    <a:pt x="772" y="546"/>
                    <a:pt x="782" y="484"/>
                    <a:pt x="782" y="412"/>
                  </a:cubicBezTo>
                  <a:cubicBezTo>
                    <a:pt x="782" y="382"/>
                    <a:pt x="782" y="350"/>
                    <a:pt x="772" y="320"/>
                  </a:cubicBezTo>
                  <a:cubicBezTo>
                    <a:pt x="761" y="258"/>
                    <a:pt x="720" y="196"/>
                    <a:pt x="679" y="145"/>
                  </a:cubicBezTo>
                  <a:cubicBezTo>
                    <a:pt x="648" y="124"/>
                    <a:pt x="617" y="103"/>
                    <a:pt x="596" y="83"/>
                  </a:cubicBezTo>
                  <a:cubicBezTo>
                    <a:pt x="576" y="73"/>
                    <a:pt x="555" y="73"/>
                    <a:pt x="535" y="62"/>
                  </a:cubicBezTo>
                  <a:cubicBezTo>
                    <a:pt x="514" y="52"/>
                    <a:pt x="504" y="42"/>
                    <a:pt x="484" y="32"/>
                  </a:cubicBezTo>
                  <a:cubicBezTo>
                    <a:pt x="443" y="11"/>
                    <a:pt x="40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6"/>
            <p:cNvSpPr/>
            <p:nvPr/>
          </p:nvSpPr>
          <p:spPr>
            <a:xfrm>
              <a:off x="7329350" y="4646486"/>
              <a:ext cx="23929" cy="23098"/>
            </a:xfrm>
            <a:custGeom>
              <a:rect b="b" l="l" r="r" t="t"/>
              <a:pathLst>
                <a:path extrusionOk="0" h="806" w="835">
                  <a:moveTo>
                    <a:pt x="425" y="0"/>
                  </a:moveTo>
                  <a:cubicBezTo>
                    <a:pt x="390" y="0"/>
                    <a:pt x="355" y="6"/>
                    <a:pt x="320" y="16"/>
                  </a:cubicBezTo>
                  <a:lnTo>
                    <a:pt x="300" y="16"/>
                  </a:lnTo>
                  <a:cubicBezTo>
                    <a:pt x="248" y="27"/>
                    <a:pt x="207" y="57"/>
                    <a:pt x="165" y="89"/>
                  </a:cubicBezTo>
                  <a:cubicBezTo>
                    <a:pt x="114" y="119"/>
                    <a:pt x="83" y="160"/>
                    <a:pt x="53" y="212"/>
                  </a:cubicBezTo>
                  <a:lnTo>
                    <a:pt x="22" y="304"/>
                  </a:lnTo>
                  <a:cubicBezTo>
                    <a:pt x="1" y="376"/>
                    <a:pt x="1" y="438"/>
                    <a:pt x="22" y="510"/>
                  </a:cubicBezTo>
                  <a:cubicBezTo>
                    <a:pt x="22" y="530"/>
                    <a:pt x="32" y="541"/>
                    <a:pt x="32" y="562"/>
                  </a:cubicBezTo>
                  <a:cubicBezTo>
                    <a:pt x="53" y="613"/>
                    <a:pt x="83" y="654"/>
                    <a:pt x="124" y="685"/>
                  </a:cubicBezTo>
                  <a:cubicBezTo>
                    <a:pt x="145" y="715"/>
                    <a:pt x="176" y="736"/>
                    <a:pt x="207" y="756"/>
                  </a:cubicBezTo>
                  <a:lnTo>
                    <a:pt x="300" y="798"/>
                  </a:lnTo>
                  <a:cubicBezTo>
                    <a:pt x="325" y="803"/>
                    <a:pt x="351" y="806"/>
                    <a:pt x="376" y="806"/>
                  </a:cubicBezTo>
                  <a:cubicBezTo>
                    <a:pt x="402" y="806"/>
                    <a:pt x="428" y="803"/>
                    <a:pt x="453" y="798"/>
                  </a:cubicBezTo>
                  <a:cubicBezTo>
                    <a:pt x="505" y="798"/>
                    <a:pt x="556" y="788"/>
                    <a:pt x="597" y="756"/>
                  </a:cubicBezTo>
                  <a:lnTo>
                    <a:pt x="690" y="695"/>
                  </a:lnTo>
                  <a:cubicBezTo>
                    <a:pt x="741" y="644"/>
                    <a:pt x="773" y="582"/>
                    <a:pt x="793" y="510"/>
                  </a:cubicBezTo>
                  <a:lnTo>
                    <a:pt x="793" y="489"/>
                  </a:lnTo>
                  <a:cubicBezTo>
                    <a:pt x="834" y="356"/>
                    <a:pt x="793" y="212"/>
                    <a:pt x="700" y="119"/>
                  </a:cubicBezTo>
                  <a:cubicBezTo>
                    <a:pt x="624" y="43"/>
                    <a:pt x="525" y="0"/>
                    <a:pt x="4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6"/>
            <p:cNvSpPr/>
            <p:nvPr/>
          </p:nvSpPr>
          <p:spPr>
            <a:xfrm>
              <a:off x="7328491" y="4605763"/>
              <a:ext cx="18570" cy="16879"/>
            </a:xfrm>
            <a:custGeom>
              <a:rect b="b" l="l" r="r" t="t"/>
              <a:pathLst>
                <a:path extrusionOk="0" h="589" w="648">
                  <a:moveTo>
                    <a:pt x="328" y="0"/>
                  </a:moveTo>
                  <a:cubicBezTo>
                    <a:pt x="309" y="0"/>
                    <a:pt x="288" y="3"/>
                    <a:pt x="268" y="8"/>
                  </a:cubicBezTo>
                  <a:cubicBezTo>
                    <a:pt x="257" y="18"/>
                    <a:pt x="257" y="18"/>
                    <a:pt x="247" y="18"/>
                  </a:cubicBezTo>
                  <a:cubicBezTo>
                    <a:pt x="237" y="18"/>
                    <a:pt x="227" y="29"/>
                    <a:pt x="216" y="29"/>
                  </a:cubicBezTo>
                  <a:cubicBezTo>
                    <a:pt x="165" y="39"/>
                    <a:pt x="124" y="59"/>
                    <a:pt x="83" y="100"/>
                  </a:cubicBezTo>
                  <a:cubicBezTo>
                    <a:pt x="62" y="121"/>
                    <a:pt x="42" y="152"/>
                    <a:pt x="31" y="183"/>
                  </a:cubicBezTo>
                  <a:cubicBezTo>
                    <a:pt x="31" y="193"/>
                    <a:pt x="21" y="193"/>
                    <a:pt x="21" y="203"/>
                  </a:cubicBezTo>
                  <a:cubicBezTo>
                    <a:pt x="1" y="234"/>
                    <a:pt x="1" y="265"/>
                    <a:pt x="1" y="296"/>
                  </a:cubicBezTo>
                  <a:cubicBezTo>
                    <a:pt x="1" y="317"/>
                    <a:pt x="1" y="337"/>
                    <a:pt x="10" y="358"/>
                  </a:cubicBezTo>
                  <a:cubicBezTo>
                    <a:pt x="10" y="368"/>
                    <a:pt x="21" y="368"/>
                    <a:pt x="21" y="378"/>
                  </a:cubicBezTo>
                  <a:cubicBezTo>
                    <a:pt x="31" y="420"/>
                    <a:pt x="52" y="461"/>
                    <a:pt x="83" y="491"/>
                  </a:cubicBezTo>
                  <a:cubicBezTo>
                    <a:pt x="124" y="522"/>
                    <a:pt x="165" y="543"/>
                    <a:pt x="206" y="564"/>
                  </a:cubicBezTo>
                  <a:cubicBezTo>
                    <a:pt x="227" y="564"/>
                    <a:pt x="237" y="564"/>
                    <a:pt x="247" y="573"/>
                  </a:cubicBezTo>
                  <a:lnTo>
                    <a:pt x="268" y="573"/>
                  </a:lnTo>
                  <a:cubicBezTo>
                    <a:pt x="297" y="581"/>
                    <a:pt x="321" y="588"/>
                    <a:pt x="347" y="588"/>
                  </a:cubicBezTo>
                  <a:cubicBezTo>
                    <a:pt x="358" y="588"/>
                    <a:pt x="369" y="587"/>
                    <a:pt x="381" y="584"/>
                  </a:cubicBezTo>
                  <a:cubicBezTo>
                    <a:pt x="391" y="584"/>
                    <a:pt x="412" y="584"/>
                    <a:pt x="422" y="573"/>
                  </a:cubicBezTo>
                  <a:cubicBezTo>
                    <a:pt x="453" y="564"/>
                    <a:pt x="474" y="553"/>
                    <a:pt x="494" y="543"/>
                  </a:cubicBezTo>
                  <a:cubicBezTo>
                    <a:pt x="535" y="532"/>
                    <a:pt x="556" y="502"/>
                    <a:pt x="576" y="471"/>
                  </a:cubicBezTo>
                  <a:cubicBezTo>
                    <a:pt x="597" y="450"/>
                    <a:pt x="607" y="429"/>
                    <a:pt x="617" y="399"/>
                  </a:cubicBezTo>
                  <a:cubicBezTo>
                    <a:pt x="638" y="368"/>
                    <a:pt x="648" y="337"/>
                    <a:pt x="638" y="296"/>
                  </a:cubicBezTo>
                  <a:cubicBezTo>
                    <a:pt x="638" y="265"/>
                    <a:pt x="638" y="244"/>
                    <a:pt x="627" y="224"/>
                  </a:cubicBezTo>
                  <a:cubicBezTo>
                    <a:pt x="627" y="193"/>
                    <a:pt x="617" y="173"/>
                    <a:pt x="607" y="152"/>
                  </a:cubicBezTo>
                  <a:cubicBezTo>
                    <a:pt x="586" y="111"/>
                    <a:pt x="556" y="91"/>
                    <a:pt x="525" y="70"/>
                  </a:cubicBezTo>
                  <a:cubicBezTo>
                    <a:pt x="494" y="39"/>
                    <a:pt x="463" y="18"/>
                    <a:pt x="422" y="8"/>
                  </a:cubicBezTo>
                  <a:lnTo>
                    <a:pt x="381" y="8"/>
                  </a:lnTo>
                  <a:cubicBezTo>
                    <a:pt x="365" y="3"/>
                    <a:pt x="347" y="0"/>
                    <a:pt x="32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6"/>
            <p:cNvSpPr/>
            <p:nvPr/>
          </p:nvSpPr>
          <p:spPr>
            <a:xfrm>
              <a:off x="7386837" y="4665801"/>
              <a:ext cx="15934" cy="16249"/>
            </a:xfrm>
            <a:custGeom>
              <a:rect b="b" l="l" r="r" t="t"/>
              <a:pathLst>
                <a:path extrusionOk="0" h="567" w="556">
                  <a:moveTo>
                    <a:pt x="278" y="0"/>
                  </a:moveTo>
                  <a:cubicBezTo>
                    <a:pt x="237" y="0"/>
                    <a:pt x="206" y="11"/>
                    <a:pt x="175" y="31"/>
                  </a:cubicBezTo>
                  <a:cubicBezTo>
                    <a:pt x="134" y="41"/>
                    <a:pt x="103" y="62"/>
                    <a:pt x="83" y="82"/>
                  </a:cubicBezTo>
                  <a:cubicBezTo>
                    <a:pt x="62" y="103"/>
                    <a:pt x="51" y="124"/>
                    <a:pt x="31" y="144"/>
                  </a:cubicBezTo>
                  <a:cubicBezTo>
                    <a:pt x="10" y="185"/>
                    <a:pt x="0" y="237"/>
                    <a:pt x="0" y="288"/>
                  </a:cubicBezTo>
                  <a:cubicBezTo>
                    <a:pt x="0" y="309"/>
                    <a:pt x="0" y="329"/>
                    <a:pt x="10" y="350"/>
                  </a:cubicBezTo>
                  <a:cubicBezTo>
                    <a:pt x="21" y="402"/>
                    <a:pt x="42" y="443"/>
                    <a:pt x="83" y="484"/>
                  </a:cubicBezTo>
                  <a:cubicBezTo>
                    <a:pt x="103" y="514"/>
                    <a:pt x="134" y="535"/>
                    <a:pt x="175" y="546"/>
                  </a:cubicBezTo>
                  <a:cubicBezTo>
                    <a:pt x="206" y="555"/>
                    <a:pt x="237" y="566"/>
                    <a:pt x="278" y="566"/>
                  </a:cubicBezTo>
                  <a:cubicBezTo>
                    <a:pt x="319" y="566"/>
                    <a:pt x="350" y="555"/>
                    <a:pt x="381" y="546"/>
                  </a:cubicBezTo>
                  <a:cubicBezTo>
                    <a:pt x="422" y="535"/>
                    <a:pt x="453" y="514"/>
                    <a:pt x="473" y="484"/>
                  </a:cubicBezTo>
                  <a:cubicBezTo>
                    <a:pt x="494" y="463"/>
                    <a:pt x="504" y="443"/>
                    <a:pt x="524" y="422"/>
                  </a:cubicBezTo>
                  <a:cubicBezTo>
                    <a:pt x="545" y="381"/>
                    <a:pt x="556" y="340"/>
                    <a:pt x="556" y="288"/>
                  </a:cubicBezTo>
                  <a:cubicBezTo>
                    <a:pt x="556" y="258"/>
                    <a:pt x="556" y="237"/>
                    <a:pt x="545" y="217"/>
                  </a:cubicBezTo>
                  <a:cubicBezTo>
                    <a:pt x="535" y="165"/>
                    <a:pt x="515" y="124"/>
                    <a:pt x="473" y="82"/>
                  </a:cubicBezTo>
                  <a:cubicBezTo>
                    <a:pt x="453" y="62"/>
                    <a:pt x="422" y="41"/>
                    <a:pt x="381" y="31"/>
                  </a:cubicBezTo>
                  <a:cubicBezTo>
                    <a:pt x="350" y="11"/>
                    <a:pt x="31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6"/>
            <p:cNvSpPr/>
            <p:nvPr/>
          </p:nvSpPr>
          <p:spPr>
            <a:xfrm>
              <a:off x="7380045" y="4712942"/>
              <a:ext cx="16249" cy="16765"/>
            </a:xfrm>
            <a:custGeom>
              <a:rect b="b" l="l" r="r" t="t"/>
              <a:pathLst>
                <a:path extrusionOk="0" h="585" w="567">
                  <a:moveTo>
                    <a:pt x="320" y="0"/>
                  </a:moveTo>
                  <a:cubicBezTo>
                    <a:pt x="288" y="0"/>
                    <a:pt x="258" y="0"/>
                    <a:pt x="217" y="11"/>
                  </a:cubicBezTo>
                  <a:cubicBezTo>
                    <a:pt x="176" y="21"/>
                    <a:pt x="135" y="42"/>
                    <a:pt x="94" y="73"/>
                  </a:cubicBezTo>
                  <a:lnTo>
                    <a:pt x="94" y="83"/>
                  </a:lnTo>
                  <a:cubicBezTo>
                    <a:pt x="73" y="103"/>
                    <a:pt x="62" y="124"/>
                    <a:pt x="52" y="144"/>
                  </a:cubicBezTo>
                  <a:lnTo>
                    <a:pt x="42" y="144"/>
                  </a:lnTo>
                  <a:cubicBezTo>
                    <a:pt x="32" y="165"/>
                    <a:pt x="21" y="186"/>
                    <a:pt x="21" y="206"/>
                  </a:cubicBezTo>
                  <a:cubicBezTo>
                    <a:pt x="1" y="258"/>
                    <a:pt x="1" y="320"/>
                    <a:pt x="21" y="361"/>
                  </a:cubicBezTo>
                  <a:cubicBezTo>
                    <a:pt x="42" y="422"/>
                    <a:pt x="52" y="443"/>
                    <a:pt x="94" y="494"/>
                  </a:cubicBezTo>
                  <a:lnTo>
                    <a:pt x="103" y="505"/>
                  </a:lnTo>
                  <a:cubicBezTo>
                    <a:pt x="114" y="515"/>
                    <a:pt x="145" y="535"/>
                    <a:pt x="165" y="546"/>
                  </a:cubicBezTo>
                  <a:cubicBezTo>
                    <a:pt x="196" y="566"/>
                    <a:pt x="227" y="576"/>
                    <a:pt x="258" y="576"/>
                  </a:cubicBezTo>
                  <a:cubicBezTo>
                    <a:pt x="279" y="582"/>
                    <a:pt x="296" y="584"/>
                    <a:pt x="313" y="584"/>
                  </a:cubicBezTo>
                  <a:cubicBezTo>
                    <a:pt x="330" y="584"/>
                    <a:pt x="345" y="582"/>
                    <a:pt x="361" y="576"/>
                  </a:cubicBezTo>
                  <a:lnTo>
                    <a:pt x="423" y="546"/>
                  </a:lnTo>
                  <a:cubicBezTo>
                    <a:pt x="464" y="535"/>
                    <a:pt x="484" y="505"/>
                    <a:pt x="505" y="473"/>
                  </a:cubicBezTo>
                  <a:cubicBezTo>
                    <a:pt x="525" y="464"/>
                    <a:pt x="535" y="443"/>
                    <a:pt x="546" y="422"/>
                  </a:cubicBezTo>
                  <a:cubicBezTo>
                    <a:pt x="556" y="391"/>
                    <a:pt x="567" y="350"/>
                    <a:pt x="567" y="320"/>
                  </a:cubicBezTo>
                  <a:cubicBezTo>
                    <a:pt x="556" y="299"/>
                    <a:pt x="556" y="268"/>
                    <a:pt x="556" y="247"/>
                  </a:cubicBezTo>
                  <a:cubicBezTo>
                    <a:pt x="556" y="247"/>
                    <a:pt x="546" y="247"/>
                    <a:pt x="546" y="237"/>
                  </a:cubicBezTo>
                  <a:cubicBezTo>
                    <a:pt x="546" y="227"/>
                    <a:pt x="556" y="217"/>
                    <a:pt x="546" y="206"/>
                  </a:cubicBezTo>
                  <a:cubicBezTo>
                    <a:pt x="546" y="165"/>
                    <a:pt x="525" y="135"/>
                    <a:pt x="505" y="103"/>
                  </a:cubicBezTo>
                  <a:cubicBezTo>
                    <a:pt x="484" y="73"/>
                    <a:pt x="453" y="52"/>
                    <a:pt x="423" y="32"/>
                  </a:cubicBezTo>
                  <a:cubicBezTo>
                    <a:pt x="391" y="11"/>
                    <a:pt x="36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6"/>
            <p:cNvSpPr/>
            <p:nvPr/>
          </p:nvSpPr>
          <p:spPr>
            <a:xfrm>
              <a:off x="7448995" y="4720966"/>
              <a:ext cx="21550" cy="21636"/>
            </a:xfrm>
            <a:custGeom>
              <a:rect b="b" l="l" r="r" t="t"/>
              <a:pathLst>
                <a:path extrusionOk="0" h="755" w="752">
                  <a:moveTo>
                    <a:pt x="731" y="481"/>
                  </a:moveTo>
                  <a:cubicBezTo>
                    <a:pt x="731" y="492"/>
                    <a:pt x="731" y="492"/>
                    <a:pt x="720" y="502"/>
                  </a:cubicBezTo>
                  <a:lnTo>
                    <a:pt x="731" y="492"/>
                  </a:lnTo>
                  <a:lnTo>
                    <a:pt x="731" y="481"/>
                  </a:lnTo>
                  <a:close/>
                  <a:moveTo>
                    <a:pt x="354" y="1"/>
                  </a:moveTo>
                  <a:cubicBezTo>
                    <a:pt x="330" y="1"/>
                    <a:pt x="304" y="3"/>
                    <a:pt x="279" y="8"/>
                  </a:cubicBezTo>
                  <a:cubicBezTo>
                    <a:pt x="247" y="29"/>
                    <a:pt x="227" y="40"/>
                    <a:pt x="196" y="50"/>
                  </a:cubicBezTo>
                  <a:cubicBezTo>
                    <a:pt x="145" y="70"/>
                    <a:pt x="114" y="111"/>
                    <a:pt x="83" y="152"/>
                  </a:cubicBezTo>
                  <a:cubicBezTo>
                    <a:pt x="53" y="184"/>
                    <a:pt x="21" y="225"/>
                    <a:pt x="11" y="276"/>
                  </a:cubicBezTo>
                  <a:cubicBezTo>
                    <a:pt x="11" y="307"/>
                    <a:pt x="11" y="337"/>
                    <a:pt x="1" y="379"/>
                  </a:cubicBezTo>
                  <a:cubicBezTo>
                    <a:pt x="1" y="440"/>
                    <a:pt x="21" y="502"/>
                    <a:pt x="53" y="564"/>
                  </a:cubicBezTo>
                  <a:cubicBezTo>
                    <a:pt x="73" y="584"/>
                    <a:pt x="94" y="615"/>
                    <a:pt x="114" y="636"/>
                  </a:cubicBezTo>
                  <a:cubicBezTo>
                    <a:pt x="155" y="687"/>
                    <a:pt x="217" y="718"/>
                    <a:pt x="279" y="739"/>
                  </a:cubicBezTo>
                  <a:cubicBezTo>
                    <a:pt x="289" y="739"/>
                    <a:pt x="382" y="749"/>
                    <a:pt x="382" y="749"/>
                  </a:cubicBezTo>
                  <a:cubicBezTo>
                    <a:pt x="391" y="749"/>
                    <a:pt x="464" y="739"/>
                    <a:pt x="474" y="739"/>
                  </a:cubicBezTo>
                  <a:lnTo>
                    <a:pt x="484" y="739"/>
                  </a:lnTo>
                  <a:cubicBezTo>
                    <a:pt x="484" y="739"/>
                    <a:pt x="556" y="708"/>
                    <a:pt x="567" y="708"/>
                  </a:cubicBezTo>
                  <a:lnTo>
                    <a:pt x="567" y="708"/>
                  </a:lnTo>
                  <a:cubicBezTo>
                    <a:pt x="555" y="719"/>
                    <a:pt x="523" y="755"/>
                    <a:pt x="525" y="755"/>
                  </a:cubicBezTo>
                  <a:cubicBezTo>
                    <a:pt x="527" y="755"/>
                    <a:pt x="554" y="730"/>
                    <a:pt x="638" y="646"/>
                  </a:cubicBezTo>
                  <a:cubicBezTo>
                    <a:pt x="659" y="625"/>
                    <a:pt x="679" y="605"/>
                    <a:pt x="690" y="574"/>
                  </a:cubicBezTo>
                  <a:cubicBezTo>
                    <a:pt x="700" y="574"/>
                    <a:pt x="700" y="574"/>
                    <a:pt x="700" y="564"/>
                  </a:cubicBezTo>
                  <a:cubicBezTo>
                    <a:pt x="711" y="554"/>
                    <a:pt x="711" y="533"/>
                    <a:pt x="720" y="513"/>
                  </a:cubicBezTo>
                  <a:lnTo>
                    <a:pt x="720" y="502"/>
                  </a:lnTo>
                  <a:cubicBezTo>
                    <a:pt x="741" y="461"/>
                    <a:pt x="752" y="420"/>
                    <a:pt x="752" y="379"/>
                  </a:cubicBezTo>
                  <a:cubicBezTo>
                    <a:pt x="752" y="348"/>
                    <a:pt x="741" y="317"/>
                    <a:pt x="741" y="286"/>
                  </a:cubicBezTo>
                  <a:cubicBezTo>
                    <a:pt x="731" y="235"/>
                    <a:pt x="711" y="184"/>
                    <a:pt x="669" y="152"/>
                  </a:cubicBezTo>
                  <a:cubicBezTo>
                    <a:pt x="649" y="111"/>
                    <a:pt x="608" y="70"/>
                    <a:pt x="567" y="50"/>
                  </a:cubicBezTo>
                  <a:cubicBezTo>
                    <a:pt x="526" y="19"/>
                    <a:pt x="474" y="8"/>
                    <a:pt x="423" y="8"/>
                  </a:cubicBezTo>
                  <a:cubicBezTo>
                    <a:pt x="402" y="3"/>
                    <a:pt x="379"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6"/>
            <p:cNvSpPr/>
            <p:nvPr/>
          </p:nvSpPr>
          <p:spPr>
            <a:xfrm>
              <a:off x="7411253" y="4687065"/>
              <a:ext cx="16879" cy="13727"/>
            </a:xfrm>
            <a:custGeom>
              <a:rect b="b" l="l" r="r" t="t"/>
              <a:pathLst>
                <a:path extrusionOk="0" h="479" w="589">
                  <a:moveTo>
                    <a:pt x="249" y="0"/>
                  </a:moveTo>
                  <a:cubicBezTo>
                    <a:pt x="0" y="0"/>
                    <a:pt x="2" y="478"/>
                    <a:pt x="254" y="478"/>
                  </a:cubicBezTo>
                  <a:cubicBezTo>
                    <a:pt x="281" y="478"/>
                    <a:pt x="310" y="473"/>
                    <a:pt x="341" y="462"/>
                  </a:cubicBezTo>
                  <a:cubicBezTo>
                    <a:pt x="351" y="451"/>
                    <a:pt x="372" y="451"/>
                    <a:pt x="382" y="441"/>
                  </a:cubicBezTo>
                  <a:cubicBezTo>
                    <a:pt x="588" y="369"/>
                    <a:pt x="588" y="101"/>
                    <a:pt x="382" y="30"/>
                  </a:cubicBezTo>
                  <a:cubicBezTo>
                    <a:pt x="372" y="30"/>
                    <a:pt x="351" y="19"/>
                    <a:pt x="341" y="19"/>
                  </a:cubicBezTo>
                  <a:cubicBezTo>
                    <a:pt x="307" y="6"/>
                    <a:pt x="276" y="0"/>
                    <a:pt x="2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6"/>
            <p:cNvSpPr/>
            <p:nvPr/>
          </p:nvSpPr>
          <p:spPr>
            <a:xfrm>
              <a:off x="7401854" y="4725838"/>
              <a:ext cx="29804" cy="29661"/>
            </a:xfrm>
            <a:custGeom>
              <a:rect b="b" l="l" r="r" t="t"/>
              <a:pathLst>
                <a:path extrusionOk="0" h="1035" w="1040">
                  <a:moveTo>
                    <a:pt x="488" y="0"/>
                  </a:moveTo>
                  <a:cubicBezTo>
                    <a:pt x="429" y="0"/>
                    <a:pt x="371" y="19"/>
                    <a:pt x="320" y="44"/>
                  </a:cubicBezTo>
                  <a:cubicBezTo>
                    <a:pt x="258" y="65"/>
                    <a:pt x="206" y="96"/>
                    <a:pt x="155" y="147"/>
                  </a:cubicBezTo>
                  <a:cubicBezTo>
                    <a:pt x="103" y="199"/>
                    <a:pt x="73" y="250"/>
                    <a:pt x="52" y="322"/>
                  </a:cubicBezTo>
                  <a:cubicBezTo>
                    <a:pt x="11" y="384"/>
                    <a:pt x="0" y="445"/>
                    <a:pt x="0" y="517"/>
                  </a:cubicBezTo>
                  <a:cubicBezTo>
                    <a:pt x="11" y="558"/>
                    <a:pt x="11" y="610"/>
                    <a:pt x="21" y="651"/>
                  </a:cubicBezTo>
                  <a:cubicBezTo>
                    <a:pt x="42" y="743"/>
                    <a:pt x="93" y="816"/>
                    <a:pt x="155" y="887"/>
                  </a:cubicBezTo>
                  <a:cubicBezTo>
                    <a:pt x="186" y="908"/>
                    <a:pt x="227" y="939"/>
                    <a:pt x="258" y="960"/>
                  </a:cubicBezTo>
                  <a:cubicBezTo>
                    <a:pt x="340" y="1011"/>
                    <a:pt x="422" y="1031"/>
                    <a:pt x="515" y="1031"/>
                  </a:cubicBezTo>
                  <a:cubicBezTo>
                    <a:pt x="528" y="1033"/>
                    <a:pt x="541" y="1034"/>
                    <a:pt x="554" y="1034"/>
                  </a:cubicBezTo>
                  <a:cubicBezTo>
                    <a:pt x="613" y="1034"/>
                    <a:pt x="670" y="1016"/>
                    <a:pt x="720" y="990"/>
                  </a:cubicBezTo>
                  <a:cubicBezTo>
                    <a:pt x="782" y="969"/>
                    <a:pt x="834" y="939"/>
                    <a:pt x="885" y="887"/>
                  </a:cubicBezTo>
                  <a:cubicBezTo>
                    <a:pt x="937" y="836"/>
                    <a:pt x="967" y="784"/>
                    <a:pt x="998" y="723"/>
                  </a:cubicBezTo>
                  <a:cubicBezTo>
                    <a:pt x="1029" y="661"/>
                    <a:pt x="1039" y="589"/>
                    <a:pt x="1039" y="517"/>
                  </a:cubicBezTo>
                  <a:cubicBezTo>
                    <a:pt x="1029" y="476"/>
                    <a:pt x="1029" y="425"/>
                    <a:pt x="1019" y="384"/>
                  </a:cubicBezTo>
                  <a:cubicBezTo>
                    <a:pt x="998" y="291"/>
                    <a:pt x="946" y="219"/>
                    <a:pt x="885" y="158"/>
                  </a:cubicBezTo>
                  <a:cubicBezTo>
                    <a:pt x="854" y="126"/>
                    <a:pt x="813" y="96"/>
                    <a:pt x="782" y="75"/>
                  </a:cubicBezTo>
                  <a:cubicBezTo>
                    <a:pt x="700" y="23"/>
                    <a:pt x="617" y="3"/>
                    <a:pt x="525" y="3"/>
                  </a:cubicBezTo>
                  <a:cubicBezTo>
                    <a:pt x="513" y="1"/>
                    <a:pt x="500" y="0"/>
                    <a:pt x="4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6"/>
            <p:cNvSpPr/>
            <p:nvPr/>
          </p:nvSpPr>
          <p:spPr>
            <a:xfrm>
              <a:off x="7497913" y="4577708"/>
              <a:ext cx="19774" cy="19573"/>
            </a:xfrm>
            <a:custGeom>
              <a:rect b="b" l="l" r="r" t="t"/>
              <a:pathLst>
                <a:path extrusionOk="0" h="683" w="690">
                  <a:moveTo>
                    <a:pt x="350" y="0"/>
                  </a:moveTo>
                  <a:cubicBezTo>
                    <a:pt x="299" y="0"/>
                    <a:pt x="258" y="10"/>
                    <a:pt x="217" y="31"/>
                  </a:cubicBezTo>
                  <a:cubicBezTo>
                    <a:pt x="176" y="41"/>
                    <a:pt x="135" y="62"/>
                    <a:pt x="103" y="92"/>
                  </a:cubicBezTo>
                  <a:cubicBezTo>
                    <a:pt x="73" y="133"/>
                    <a:pt x="52" y="165"/>
                    <a:pt x="32" y="206"/>
                  </a:cubicBezTo>
                  <a:cubicBezTo>
                    <a:pt x="11" y="247"/>
                    <a:pt x="1" y="288"/>
                    <a:pt x="1" y="339"/>
                  </a:cubicBezTo>
                  <a:cubicBezTo>
                    <a:pt x="11" y="370"/>
                    <a:pt x="11" y="401"/>
                    <a:pt x="11" y="432"/>
                  </a:cubicBezTo>
                  <a:cubicBezTo>
                    <a:pt x="32" y="494"/>
                    <a:pt x="62" y="535"/>
                    <a:pt x="103" y="586"/>
                  </a:cubicBezTo>
                  <a:lnTo>
                    <a:pt x="176" y="638"/>
                  </a:lnTo>
                  <a:cubicBezTo>
                    <a:pt x="227" y="668"/>
                    <a:pt x="289" y="679"/>
                    <a:pt x="350" y="679"/>
                  </a:cubicBezTo>
                  <a:cubicBezTo>
                    <a:pt x="361" y="681"/>
                    <a:pt x="372" y="683"/>
                    <a:pt x="383" y="683"/>
                  </a:cubicBezTo>
                  <a:cubicBezTo>
                    <a:pt x="413" y="683"/>
                    <a:pt x="443" y="673"/>
                    <a:pt x="474" y="658"/>
                  </a:cubicBezTo>
                  <a:cubicBezTo>
                    <a:pt x="515" y="638"/>
                    <a:pt x="556" y="617"/>
                    <a:pt x="587" y="586"/>
                  </a:cubicBezTo>
                  <a:cubicBezTo>
                    <a:pt x="618" y="555"/>
                    <a:pt x="649" y="514"/>
                    <a:pt x="659" y="473"/>
                  </a:cubicBezTo>
                  <a:cubicBezTo>
                    <a:pt x="679" y="432"/>
                    <a:pt x="690" y="391"/>
                    <a:pt x="690" y="339"/>
                  </a:cubicBezTo>
                  <a:lnTo>
                    <a:pt x="679" y="247"/>
                  </a:lnTo>
                  <a:cubicBezTo>
                    <a:pt x="659" y="195"/>
                    <a:pt x="628" y="144"/>
                    <a:pt x="587" y="103"/>
                  </a:cubicBezTo>
                  <a:lnTo>
                    <a:pt x="525" y="41"/>
                  </a:lnTo>
                  <a:cubicBezTo>
                    <a:pt x="464" y="10"/>
                    <a:pt x="412"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6"/>
            <p:cNvSpPr/>
            <p:nvPr/>
          </p:nvSpPr>
          <p:spPr>
            <a:xfrm>
              <a:off x="7482323" y="4529363"/>
              <a:ext cx="23012" cy="17710"/>
            </a:xfrm>
            <a:custGeom>
              <a:rect b="b" l="l" r="r" t="t"/>
              <a:pathLst>
                <a:path extrusionOk="0" h="618" w="803">
                  <a:moveTo>
                    <a:pt x="401" y="1"/>
                  </a:moveTo>
                  <a:cubicBezTo>
                    <a:pt x="10" y="1"/>
                    <a:pt x="0" y="618"/>
                    <a:pt x="401" y="618"/>
                  </a:cubicBezTo>
                  <a:cubicBezTo>
                    <a:pt x="802" y="618"/>
                    <a:pt x="802" y="1"/>
                    <a:pt x="4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6"/>
            <p:cNvSpPr/>
            <p:nvPr/>
          </p:nvSpPr>
          <p:spPr>
            <a:xfrm>
              <a:off x="7515021" y="4527872"/>
              <a:ext cx="32727" cy="25677"/>
            </a:xfrm>
            <a:custGeom>
              <a:rect b="b" l="l" r="r" t="t"/>
              <a:pathLst>
                <a:path extrusionOk="0" h="896" w="1142">
                  <a:moveTo>
                    <a:pt x="576" y="1"/>
                  </a:moveTo>
                  <a:cubicBezTo>
                    <a:pt x="0" y="1"/>
                    <a:pt x="0" y="896"/>
                    <a:pt x="566" y="896"/>
                  </a:cubicBezTo>
                  <a:cubicBezTo>
                    <a:pt x="1142" y="896"/>
                    <a:pt x="1142" y="1"/>
                    <a:pt x="5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6"/>
            <p:cNvSpPr/>
            <p:nvPr/>
          </p:nvSpPr>
          <p:spPr>
            <a:xfrm>
              <a:off x="7449883" y="4639637"/>
              <a:ext cx="15045" cy="14988"/>
            </a:xfrm>
            <a:custGeom>
              <a:rect b="b" l="l" r="r" t="t"/>
              <a:pathLst>
                <a:path extrusionOk="0" h="523" w="525">
                  <a:moveTo>
                    <a:pt x="242" y="1"/>
                  </a:moveTo>
                  <a:cubicBezTo>
                    <a:pt x="227" y="1"/>
                    <a:pt x="212" y="3"/>
                    <a:pt x="196" y="8"/>
                  </a:cubicBezTo>
                  <a:cubicBezTo>
                    <a:pt x="175" y="8"/>
                    <a:pt x="155" y="8"/>
                    <a:pt x="145" y="19"/>
                  </a:cubicBezTo>
                  <a:cubicBezTo>
                    <a:pt x="114" y="29"/>
                    <a:pt x="93" y="49"/>
                    <a:pt x="73" y="70"/>
                  </a:cubicBezTo>
                  <a:lnTo>
                    <a:pt x="31" y="111"/>
                  </a:lnTo>
                  <a:cubicBezTo>
                    <a:pt x="31" y="132"/>
                    <a:pt x="22" y="142"/>
                    <a:pt x="11" y="163"/>
                  </a:cubicBezTo>
                  <a:cubicBezTo>
                    <a:pt x="1" y="193"/>
                    <a:pt x="1" y="225"/>
                    <a:pt x="11" y="255"/>
                  </a:cubicBezTo>
                  <a:cubicBezTo>
                    <a:pt x="11" y="286"/>
                    <a:pt x="22" y="307"/>
                    <a:pt x="31" y="337"/>
                  </a:cubicBezTo>
                  <a:cubicBezTo>
                    <a:pt x="42" y="348"/>
                    <a:pt x="42" y="358"/>
                    <a:pt x="52" y="369"/>
                  </a:cubicBezTo>
                  <a:lnTo>
                    <a:pt x="52" y="389"/>
                  </a:lnTo>
                  <a:lnTo>
                    <a:pt x="63" y="389"/>
                  </a:lnTo>
                  <a:cubicBezTo>
                    <a:pt x="73" y="420"/>
                    <a:pt x="114" y="461"/>
                    <a:pt x="145" y="481"/>
                  </a:cubicBezTo>
                  <a:cubicBezTo>
                    <a:pt x="165" y="481"/>
                    <a:pt x="186" y="492"/>
                    <a:pt x="207" y="502"/>
                  </a:cubicBezTo>
                  <a:cubicBezTo>
                    <a:pt x="216" y="502"/>
                    <a:pt x="227" y="513"/>
                    <a:pt x="237" y="513"/>
                  </a:cubicBezTo>
                  <a:cubicBezTo>
                    <a:pt x="268" y="522"/>
                    <a:pt x="299" y="522"/>
                    <a:pt x="330" y="522"/>
                  </a:cubicBezTo>
                  <a:cubicBezTo>
                    <a:pt x="351" y="522"/>
                    <a:pt x="371" y="513"/>
                    <a:pt x="392" y="502"/>
                  </a:cubicBezTo>
                  <a:cubicBezTo>
                    <a:pt x="412" y="492"/>
                    <a:pt x="443" y="481"/>
                    <a:pt x="463" y="461"/>
                  </a:cubicBezTo>
                  <a:cubicBezTo>
                    <a:pt x="474" y="440"/>
                    <a:pt x="484" y="430"/>
                    <a:pt x="495" y="410"/>
                  </a:cubicBezTo>
                  <a:cubicBezTo>
                    <a:pt x="504" y="399"/>
                    <a:pt x="504" y="379"/>
                    <a:pt x="515" y="358"/>
                  </a:cubicBezTo>
                  <a:cubicBezTo>
                    <a:pt x="525" y="328"/>
                    <a:pt x="525" y="296"/>
                    <a:pt x="525" y="266"/>
                  </a:cubicBezTo>
                  <a:cubicBezTo>
                    <a:pt x="525" y="245"/>
                    <a:pt x="515" y="214"/>
                    <a:pt x="495" y="184"/>
                  </a:cubicBezTo>
                  <a:cubicBezTo>
                    <a:pt x="495" y="184"/>
                    <a:pt x="495" y="173"/>
                    <a:pt x="484" y="173"/>
                  </a:cubicBezTo>
                  <a:cubicBezTo>
                    <a:pt x="484" y="163"/>
                    <a:pt x="484" y="152"/>
                    <a:pt x="474" y="142"/>
                  </a:cubicBezTo>
                  <a:cubicBezTo>
                    <a:pt x="463" y="122"/>
                    <a:pt x="443" y="91"/>
                    <a:pt x="412" y="81"/>
                  </a:cubicBezTo>
                  <a:cubicBezTo>
                    <a:pt x="412" y="70"/>
                    <a:pt x="402" y="60"/>
                    <a:pt x="392" y="60"/>
                  </a:cubicBezTo>
                  <a:lnTo>
                    <a:pt x="371" y="49"/>
                  </a:lnTo>
                  <a:cubicBezTo>
                    <a:pt x="360" y="40"/>
                    <a:pt x="351" y="40"/>
                    <a:pt x="340" y="29"/>
                  </a:cubicBezTo>
                  <a:cubicBezTo>
                    <a:pt x="319" y="29"/>
                    <a:pt x="299" y="19"/>
                    <a:pt x="289" y="8"/>
                  </a:cubicBezTo>
                  <a:cubicBezTo>
                    <a:pt x="273" y="3"/>
                    <a:pt x="258" y="1"/>
                    <a:pt x="2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6"/>
            <p:cNvSpPr/>
            <p:nvPr/>
          </p:nvSpPr>
          <p:spPr>
            <a:xfrm>
              <a:off x="7427788" y="4599201"/>
              <a:ext cx="21550" cy="21235"/>
            </a:xfrm>
            <a:custGeom>
              <a:rect b="b" l="l" r="r" t="t"/>
              <a:pathLst>
                <a:path extrusionOk="0" h="741" w="752">
                  <a:moveTo>
                    <a:pt x="371" y="0"/>
                  </a:moveTo>
                  <a:cubicBezTo>
                    <a:pt x="340" y="0"/>
                    <a:pt x="309" y="0"/>
                    <a:pt x="278" y="11"/>
                  </a:cubicBezTo>
                  <a:cubicBezTo>
                    <a:pt x="217" y="32"/>
                    <a:pt x="155" y="62"/>
                    <a:pt x="114" y="103"/>
                  </a:cubicBezTo>
                  <a:cubicBezTo>
                    <a:pt x="73" y="134"/>
                    <a:pt x="52" y="176"/>
                    <a:pt x="32" y="227"/>
                  </a:cubicBezTo>
                  <a:cubicBezTo>
                    <a:pt x="11" y="268"/>
                    <a:pt x="0" y="320"/>
                    <a:pt x="0" y="371"/>
                  </a:cubicBezTo>
                  <a:cubicBezTo>
                    <a:pt x="0" y="422"/>
                    <a:pt x="11" y="463"/>
                    <a:pt x="32" y="514"/>
                  </a:cubicBezTo>
                  <a:cubicBezTo>
                    <a:pt x="41" y="556"/>
                    <a:pt x="73" y="597"/>
                    <a:pt x="103" y="638"/>
                  </a:cubicBezTo>
                  <a:cubicBezTo>
                    <a:pt x="144" y="669"/>
                    <a:pt x="185" y="700"/>
                    <a:pt x="227" y="710"/>
                  </a:cubicBezTo>
                  <a:cubicBezTo>
                    <a:pt x="268" y="731"/>
                    <a:pt x="320" y="741"/>
                    <a:pt x="371" y="741"/>
                  </a:cubicBezTo>
                  <a:cubicBezTo>
                    <a:pt x="422" y="741"/>
                    <a:pt x="473" y="731"/>
                    <a:pt x="514" y="710"/>
                  </a:cubicBezTo>
                  <a:cubicBezTo>
                    <a:pt x="535" y="710"/>
                    <a:pt x="556" y="700"/>
                    <a:pt x="576" y="690"/>
                  </a:cubicBezTo>
                  <a:cubicBezTo>
                    <a:pt x="597" y="679"/>
                    <a:pt x="628" y="658"/>
                    <a:pt x="649" y="638"/>
                  </a:cubicBezTo>
                  <a:cubicBezTo>
                    <a:pt x="690" y="597"/>
                    <a:pt x="720" y="546"/>
                    <a:pt x="731" y="494"/>
                  </a:cubicBezTo>
                  <a:cubicBezTo>
                    <a:pt x="731" y="484"/>
                    <a:pt x="731" y="484"/>
                    <a:pt x="741" y="484"/>
                  </a:cubicBezTo>
                  <a:cubicBezTo>
                    <a:pt x="741" y="473"/>
                    <a:pt x="751" y="422"/>
                    <a:pt x="751" y="391"/>
                  </a:cubicBezTo>
                  <a:lnTo>
                    <a:pt x="751" y="371"/>
                  </a:lnTo>
                  <a:cubicBezTo>
                    <a:pt x="741" y="340"/>
                    <a:pt x="741" y="309"/>
                    <a:pt x="731" y="268"/>
                  </a:cubicBezTo>
                  <a:cubicBezTo>
                    <a:pt x="720" y="206"/>
                    <a:pt x="690" y="155"/>
                    <a:pt x="638" y="103"/>
                  </a:cubicBezTo>
                  <a:cubicBezTo>
                    <a:pt x="617" y="83"/>
                    <a:pt x="587" y="62"/>
                    <a:pt x="566" y="52"/>
                  </a:cubicBezTo>
                  <a:cubicBezTo>
                    <a:pt x="505" y="11"/>
                    <a:pt x="443"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6"/>
            <p:cNvSpPr/>
            <p:nvPr/>
          </p:nvSpPr>
          <p:spPr>
            <a:xfrm>
              <a:off x="7498228" y="4696436"/>
              <a:ext cx="23299" cy="23327"/>
            </a:xfrm>
            <a:custGeom>
              <a:rect b="b" l="l" r="r" t="t"/>
              <a:pathLst>
                <a:path extrusionOk="0" h="814" w="813">
                  <a:moveTo>
                    <a:pt x="412" y="1"/>
                  </a:moveTo>
                  <a:cubicBezTo>
                    <a:pt x="370" y="11"/>
                    <a:pt x="339" y="11"/>
                    <a:pt x="298" y="11"/>
                  </a:cubicBezTo>
                  <a:lnTo>
                    <a:pt x="206" y="52"/>
                  </a:lnTo>
                  <a:cubicBezTo>
                    <a:pt x="154" y="83"/>
                    <a:pt x="124" y="114"/>
                    <a:pt x="92" y="155"/>
                  </a:cubicBezTo>
                  <a:cubicBezTo>
                    <a:pt x="51" y="196"/>
                    <a:pt x="31" y="247"/>
                    <a:pt x="21" y="299"/>
                  </a:cubicBezTo>
                  <a:lnTo>
                    <a:pt x="10" y="402"/>
                  </a:lnTo>
                  <a:cubicBezTo>
                    <a:pt x="0" y="474"/>
                    <a:pt x="21" y="546"/>
                    <a:pt x="62" y="608"/>
                  </a:cubicBezTo>
                  <a:cubicBezTo>
                    <a:pt x="62" y="608"/>
                    <a:pt x="62" y="618"/>
                    <a:pt x="72" y="618"/>
                  </a:cubicBezTo>
                  <a:cubicBezTo>
                    <a:pt x="134" y="741"/>
                    <a:pt x="268" y="813"/>
                    <a:pt x="401" y="813"/>
                  </a:cubicBezTo>
                  <a:cubicBezTo>
                    <a:pt x="535" y="813"/>
                    <a:pt x="668" y="741"/>
                    <a:pt x="741" y="628"/>
                  </a:cubicBezTo>
                  <a:cubicBezTo>
                    <a:pt x="741" y="618"/>
                    <a:pt x="751" y="608"/>
                    <a:pt x="751" y="608"/>
                  </a:cubicBezTo>
                  <a:cubicBezTo>
                    <a:pt x="782" y="556"/>
                    <a:pt x="792" y="515"/>
                    <a:pt x="802" y="453"/>
                  </a:cubicBezTo>
                  <a:cubicBezTo>
                    <a:pt x="812" y="402"/>
                    <a:pt x="812" y="350"/>
                    <a:pt x="792" y="299"/>
                  </a:cubicBezTo>
                  <a:cubicBezTo>
                    <a:pt x="782" y="268"/>
                    <a:pt x="761" y="238"/>
                    <a:pt x="751" y="206"/>
                  </a:cubicBezTo>
                  <a:cubicBezTo>
                    <a:pt x="720" y="145"/>
                    <a:pt x="668" y="94"/>
                    <a:pt x="607" y="62"/>
                  </a:cubicBezTo>
                  <a:lnTo>
                    <a:pt x="607" y="52"/>
                  </a:lnTo>
                  <a:cubicBezTo>
                    <a:pt x="597" y="52"/>
                    <a:pt x="576" y="42"/>
                    <a:pt x="556" y="32"/>
                  </a:cubicBezTo>
                  <a:cubicBezTo>
                    <a:pt x="514" y="11"/>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6"/>
            <p:cNvSpPr/>
            <p:nvPr/>
          </p:nvSpPr>
          <p:spPr>
            <a:xfrm>
              <a:off x="7452548" y="4726813"/>
              <a:ext cx="16249" cy="16220"/>
            </a:xfrm>
            <a:custGeom>
              <a:rect b="b" l="l" r="r" t="t"/>
              <a:pathLst>
                <a:path extrusionOk="0" h="566" w="567">
                  <a:moveTo>
                    <a:pt x="278" y="0"/>
                  </a:moveTo>
                  <a:cubicBezTo>
                    <a:pt x="247" y="0"/>
                    <a:pt x="206" y="10"/>
                    <a:pt x="175" y="21"/>
                  </a:cubicBezTo>
                  <a:cubicBezTo>
                    <a:pt x="134" y="41"/>
                    <a:pt x="114" y="51"/>
                    <a:pt x="82" y="82"/>
                  </a:cubicBezTo>
                  <a:cubicBezTo>
                    <a:pt x="52" y="113"/>
                    <a:pt x="31" y="133"/>
                    <a:pt x="21" y="175"/>
                  </a:cubicBezTo>
                  <a:cubicBezTo>
                    <a:pt x="11" y="206"/>
                    <a:pt x="0" y="247"/>
                    <a:pt x="0" y="277"/>
                  </a:cubicBezTo>
                  <a:cubicBezTo>
                    <a:pt x="0" y="309"/>
                    <a:pt x="11" y="329"/>
                    <a:pt x="11" y="360"/>
                  </a:cubicBezTo>
                  <a:cubicBezTo>
                    <a:pt x="21" y="401"/>
                    <a:pt x="52" y="442"/>
                    <a:pt x="82" y="483"/>
                  </a:cubicBezTo>
                  <a:cubicBezTo>
                    <a:pt x="103" y="494"/>
                    <a:pt x="123" y="504"/>
                    <a:pt x="134" y="524"/>
                  </a:cubicBezTo>
                  <a:cubicBezTo>
                    <a:pt x="185" y="545"/>
                    <a:pt x="226" y="565"/>
                    <a:pt x="278" y="565"/>
                  </a:cubicBezTo>
                  <a:cubicBezTo>
                    <a:pt x="319" y="565"/>
                    <a:pt x="350" y="555"/>
                    <a:pt x="391" y="535"/>
                  </a:cubicBezTo>
                  <a:cubicBezTo>
                    <a:pt x="422" y="524"/>
                    <a:pt x="453" y="504"/>
                    <a:pt x="473" y="483"/>
                  </a:cubicBezTo>
                  <a:cubicBezTo>
                    <a:pt x="504" y="453"/>
                    <a:pt x="525" y="421"/>
                    <a:pt x="535" y="391"/>
                  </a:cubicBezTo>
                  <a:cubicBezTo>
                    <a:pt x="555" y="360"/>
                    <a:pt x="566" y="319"/>
                    <a:pt x="555" y="277"/>
                  </a:cubicBezTo>
                  <a:lnTo>
                    <a:pt x="555" y="206"/>
                  </a:lnTo>
                  <a:cubicBezTo>
                    <a:pt x="535" y="165"/>
                    <a:pt x="514" y="124"/>
                    <a:pt x="484" y="82"/>
                  </a:cubicBezTo>
                  <a:cubicBezTo>
                    <a:pt x="463" y="72"/>
                    <a:pt x="443" y="51"/>
                    <a:pt x="422" y="41"/>
                  </a:cubicBezTo>
                  <a:cubicBezTo>
                    <a:pt x="381" y="10"/>
                    <a:pt x="32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6"/>
            <p:cNvSpPr/>
            <p:nvPr/>
          </p:nvSpPr>
          <p:spPr>
            <a:xfrm>
              <a:off x="7423375" y="4688784"/>
              <a:ext cx="16535" cy="16163"/>
            </a:xfrm>
            <a:custGeom>
              <a:rect b="b" l="l" r="r" t="t"/>
              <a:pathLst>
                <a:path extrusionOk="0" h="564" w="577">
                  <a:moveTo>
                    <a:pt x="278" y="0"/>
                  </a:moveTo>
                  <a:cubicBezTo>
                    <a:pt x="247" y="0"/>
                    <a:pt x="227" y="0"/>
                    <a:pt x="195" y="11"/>
                  </a:cubicBezTo>
                  <a:cubicBezTo>
                    <a:pt x="165" y="21"/>
                    <a:pt x="134" y="32"/>
                    <a:pt x="103" y="52"/>
                  </a:cubicBezTo>
                  <a:cubicBezTo>
                    <a:pt x="72" y="73"/>
                    <a:pt x="52" y="103"/>
                    <a:pt x="42" y="134"/>
                  </a:cubicBezTo>
                  <a:lnTo>
                    <a:pt x="10" y="196"/>
                  </a:lnTo>
                  <a:cubicBezTo>
                    <a:pt x="1" y="227"/>
                    <a:pt x="1" y="268"/>
                    <a:pt x="1" y="299"/>
                  </a:cubicBezTo>
                  <a:cubicBezTo>
                    <a:pt x="1" y="329"/>
                    <a:pt x="10" y="350"/>
                    <a:pt x="21" y="370"/>
                  </a:cubicBezTo>
                  <a:cubicBezTo>
                    <a:pt x="31" y="402"/>
                    <a:pt x="52" y="432"/>
                    <a:pt x="83" y="453"/>
                  </a:cubicBezTo>
                  <a:cubicBezTo>
                    <a:pt x="93" y="473"/>
                    <a:pt x="113" y="484"/>
                    <a:pt x="134" y="494"/>
                  </a:cubicBezTo>
                  <a:cubicBezTo>
                    <a:pt x="134" y="499"/>
                    <a:pt x="136" y="499"/>
                    <a:pt x="139" y="499"/>
                  </a:cubicBezTo>
                  <a:cubicBezTo>
                    <a:pt x="142" y="499"/>
                    <a:pt x="144" y="499"/>
                    <a:pt x="144" y="505"/>
                  </a:cubicBezTo>
                  <a:cubicBezTo>
                    <a:pt x="154" y="505"/>
                    <a:pt x="154" y="525"/>
                    <a:pt x="175" y="525"/>
                  </a:cubicBezTo>
                  <a:cubicBezTo>
                    <a:pt x="206" y="546"/>
                    <a:pt x="237" y="556"/>
                    <a:pt x="268" y="556"/>
                  </a:cubicBezTo>
                  <a:cubicBezTo>
                    <a:pt x="288" y="561"/>
                    <a:pt x="306" y="564"/>
                    <a:pt x="324" y="564"/>
                  </a:cubicBezTo>
                  <a:cubicBezTo>
                    <a:pt x="342" y="564"/>
                    <a:pt x="360" y="561"/>
                    <a:pt x="381" y="556"/>
                  </a:cubicBezTo>
                  <a:cubicBezTo>
                    <a:pt x="412" y="546"/>
                    <a:pt x="442" y="535"/>
                    <a:pt x="474" y="505"/>
                  </a:cubicBezTo>
                  <a:cubicBezTo>
                    <a:pt x="504" y="494"/>
                    <a:pt x="525" y="463"/>
                    <a:pt x="535" y="432"/>
                  </a:cubicBezTo>
                  <a:cubicBezTo>
                    <a:pt x="566" y="391"/>
                    <a:pt x="576" y="350"/>
                    <a:pt x="576" y="299"/>
                  </a:cubicBezTo>
                  <a:lnTo>
                    <a:pt x="576" y="288"/>
                  </a:lnTo>
                  <a:cubicBezTo>
                    <a:pt x="576" y="268"/>
                    <a:pt x="576" y="237"/>
                    <a:pt x="566" y="217"/>
                  </a:cubicBezTo>
                  <a:cubicBezTo>
                    <a:pt x="556" y="185"/>
                    <a:pt x="545" y="165"/>
                    <a:pt x="535" y="144"/>
                  </a:cubicBezTo>
                  <a:cubicBezTo>
                    <a:pt x="515" y="103"/>
                    <a:pt x="474" y="62"/>
                    <a:pt x="432" y="41"/>
                  </a:cubicBezTo>
                  <a:cubicBezTo>
                    <a:pt x="371" y="11"/>
                    <a:pt x="350"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6"/>
            <p:cNvSpPr/>
            <p:nvPr/>
          </p:nvSpPr>
          <p:spPr>
            <a:xfrm>
              <a:off x="7279257" y="4470128"/>
              <a:ext cx="13584" cy="13297"/>
            </a:xfrm>
            <a:custGeom>
              <a:rect b="b" l="l" r="r" t="t"/>
              <a:pathLst>
                <a:path extrusionOk="0" h="464" w="474">
                  <a:moveTo>
                    <a:pt x="238" y="1"/>
                  </a:moveTo>
                  <a:cubicBezTo>
                    <a:pt x="217" y="1"/>
                    <a:pt x="197" y="11"/>
                    <a:pt x="176" y="11"/>
                  </a:cubicBezTo>
                  <a:cubicBezTo>
                    <a:pt x="135" y="21"/>
                    <a:pt x="104" y="42"/>
                    <a:pt x="73" y="73"/>
                  </a:cubicBezTo>
                  <a:cubicBezTo>
                    <a:pt x="63" y="83"/>
                    <a:pt x="53" y="103"/>
                    <a:pt x="32" y="114"/>
                  </a:cubicBezTo>
                  <a:cubicBezTo>
                    <a:pt x="12" y="155"/>
                    <a:pt x="1" y="186"/>
                    <a:pt x="1" y="237"/>
                  </a:cubicBezTo>
                  <a:cubicBezTo>
                    <a:pt x="1" y="268"/>
                    <a:pt x="12" y="299"/>
                    <a:pt x="21" y="320"/>
                  </a:cubicBezTo>
                  <a:cubicBezTo>
                    <a:pt x="32" y="350"/>
                    <a:pt x="53" y="381"/>
                    <a:pt x="73" y="402"/>
                  </a:cubicBezTo>
                  <a:cubicBezTo>
                    <a:pt x="94" y="423"/>
                    <a:pt x="114" y="432"/>
                    <a:pt x="145" y="443"/>
                  </a:cubicBezTo>
                  <a:cubicBezTo>
                    <a:pt x="176" y="464"/>
                    <a:pt x="207" y="464"/>
                    <a:pt x="238" y="464"/>
                  </a:cubicBezTo>
                  <a:cubicBezTo>
                    <a:pt x="258" y="464"/>
                    <a:pt x="279" y="464"/>
                    <a:pt x="300" y="453"/>
                  </a:cubicBezTo>
                  <a:cubicBezTo>
                    <a:pt x="341" y="443"/>
                    <a:pt x="371" y="423"/>
                    <a:pt x="402" y="402"/>
                  </a:cubicBezTo>
                  <a:cubicBezTo>
                    <a:pt x="412" y="381"/>
                    <a:pt x="423" y="371"/>
                    <a:pt x="433" y="350"/>
                  </a:cubicBezTo>
                  <a:cubicBezTo>
                    <a:pt x="464" y="320"/>
                    <a:pt x="474" y="279"/>
                    <a:pt x="474" y="237"/>
                  </a:cubicBezTo>
                  <a:cubicBezTo>
                    <a:pt x="474" y="206"/>
                    <a:pt x="464" y="176"/>
                    <a:pt x="453" y="145"/>
                  </a:cubicBezTo>
                  <a:cubicBezTo>
                    <a:pt x="443" y="114"/>
                    <a:pt x="423" y="94"/>
                    <a:pt x="402" y="73"/>
                  </a:cubicBezTo>
                  <a:cubicBezTo>
                    <a:pt x="382" y="42"/>
                    <a:pt x="361" y="32"/>
                    <a:pt x="330" y="21"/>
                  </a:cubicBezTo>
                  <a:cubicBezTo>
                    <a:pt x="300" y="11"/>
                    <a:pt x="268"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6"/>
            <p:cNvSpPr/>
            <p:nvPr/>
          </p:nvSpPr>
          <p:spPr>
            <a:xfrm>
              <a:off x="7330268" y="4474254"/>
              <a:ext cx="14759" cy="14759"/>
            </a:xfrm>
            <a:custGeom>
              <a:rect b="b" l="l" r="r" t="t"/>
              <a:pathLst>
                <a:path extrusionOk="0" h="515" w="515">
                  <a:moveTo>
                    <a:pt x="257" y="1"/>
                  </a:moveTo>
                  <a:cubicBezTo>
                    <a:pt x="236" y="11"/>
                    <a:pt x="206" y="11"/>
                    <a:pt x="185" y="11"/>
                  </a:cubicBezTo>
                  <a:cubicBezTo>
                    <a:pt x="144" y="21"/>
                    <a:pt x="103" y="42"/>
                    <a:pt x="72" y="73"/>
                  </a:cubicBezTo>
                  <a:cubicBezTo>
                    <a:pt x="62" y="93"/>
                    <a:pt x="51" y="114"/>
                    <a:pt x="31" y="124"/>
                  </a:cubicBezTo>
                  <a:cubicBezTo>
                    <a:pt x="10" y="165"/>
                    <a:pt x="0" y="206"/>
                    <a:pt x="0" y="258"/>
                  </a:cubicBezTo>
                  <a:cubicBezTo>
                    <a:pt x="0" y="288"/>
                    <a:pt x="10" y="330"/>
                    <a:pt x="21" y="361"/>
                  </a:cubicBezTo>
                  <a:cubicBezTo>
                    <a:pt x="31" y="391"/>
                    <a:pt x="51" y="412"/>
                    <a:pt x="72" y="443"/>
                  </a:cubicBezTo>
                  <a:cubicBezTo>
                    <a:pt x="92" y="464"/>
                    <a:pt x="124" y="484"/>
                    <a:pt x="154" y="494"/>
                  </a:cubicBezTo>
                  <a:cubicBezTo>
                    <a:pt x="185" y="505"/>
                    <a:pt x="216" y="515"/>
                    <a:pt x="257" y="515"/>
                  </a:cubicBezTo>
                  <a:cubicBezTo>
                    <a:pt x="277" y="515"/>
                    <a:pt x="298" y="505"/>
                    <a:pt x="319" y="505"/>
                  </a:cubicBezTo>
                  <a:cubicBezTo>
                    <a:pt x="370" y="494"/>
                    <a:pt x="401" y="474"/>
                    <a:pt x="432" y="443"/>
                  </a:cubicBezTo>
                  <a:cubicBezTo>
                    <a:pt x="453" y="423"/>
                    <a:pt x="463" y="402"/>
                    <a:pt x="473" y="391"/>
                  </a:cubicBezTo>
                  <a:cubicBezTo>
                    <a:pt x="494" y="350"/>
                    <a:pt x="514" y="309"/>
                    <a:pt x="514" y="258"/>
                  </a:cubicBezTo>
                  <a:cubicBezTo>
                    <a:pt x="514" y="227"/>
                    <a:pt x="504" y="186"/>
                    <a:pt x="483" y="165"/>
                  </a:cubicBezTo>
                  <a:cubicBezTo>
                    <a:pt x="473" y="124"/>
                    <a:pt x="463" y="103"/>
                    <a:pt x="432" y="83"/>
                  </a:cubicBezTo>
                  <a:cubicBezTo>
                    <a:pt x="412" y="52"/>
                    <a:pt x="380" y="32"/>
                    <a:pt x="350" y="21"/>
                  </a:cubicBezTo>
                  <a:cubicBezTo>
                    <a:pt x="319"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6"/>
            <p:cNvSpPr/>
            <p:nvPr/>
          </p:nvSpPr>
          <p:spPr>
            <a:xfrm>
              <a:off x="7304333" y="4516553"/>
              <a:ext cx="10030" cy="9744"/>
            </a:xfrm>
            <a:custGeom>
              <a:rect b="b" l="l" r="r" t="t"/>
              <a:pathLst>
                <a:path extrusionOk="0" h="340" w="350">
                  <a:moveTo>
                    <a:pt x="175" y="0"/>
                  </a:moveTo>
                  <a:cubicBezTo>
                    <a:pt x="88" y="0"/>
                    <a:pt x="0" y="57"/>
                    <a:pt x="0" y="170"/>
                  </a:cubicBezTo>
                  <a:cubicBezTo>
                    <a:pt x="0" y="283"/>
                    <a:pt x="88" y="339"/>
                    <a:pt x="175" y="339"/>
                  </a:cubicBezTo>
                  <a:cubicBezTo>
                    <a:pt x="263" y="339"/>
                    <a:pt x="350" y="283"/>
                    <a:pt x="350" y="170"/>
                  </a:cubicBezTo>
                  <a:cubicBezTo>
                    <a:pt x="350" y="57"/>
                    <a:pt x="263"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6"/>
            <p:cNvSpPr/>
            <p:nvPr/>
          </p:nvSpPr>
          <p:spPr>
            <a:xfrm>
              <a:off x="7349984" y="4515406"/>
              <a:ext cx="18599" cy="16851"/>
            </a:xfrm>
            <a:custGeom>
              <a:rect b="b" l="l" r="r" t="t"/>
              <a:pathLst>
                <a:path extrusionOk="0" h="588" w="649">
                  <a:moveTo>
                    <a:pt x="294" y="0"/>
                  </a:moveTo>
                  <a:cubicBezTo>
                    <a:pt x="282" y="0"/>
                    <a:pt x="270" y="1"/>
                    <a:pt x="258" y="4"/>
                  </a:cubicBezTo>
                  <a:cubicBezTo>
                    <a:pt x="227" y="4"/>
                    <a:pt x="186" y="15"/>
                    <a:pt x="155" y="45"/>
                  </a:cubicBezTo>
                  <a:cubicBezTo>
                    <a:pt x="135" y="56"/>
                    <a:pt x="114" y="76"/>
                    <a:pt x="94" y="86"/>
                  </a:cubicBezTo>
                  <a:cubicBezTo>
                    <a:pt x="62" y="118"/>
                    <a:pt x="42" y="148"/>
                    <a:pt x="32" y="179"/>
                  </a:cubicBezTo>
                  <a:cubicBezTo>
                    <a:pt x="11" y="220"/>
                    <a:pt x="1" y="251"/>
                    <a:pt x="1" y="292"/>
                  </a:cubicBezTo>
                  <a:cubicBezTo>
                    <a:pt x="11" y="323"/>
                    <a:pt x="11" y="344"/>
                    <a:pt x="11" y="374"/>
                  </a:cubicBezTo>
                  <a:cubicBezTo>
                    <a:pt x="21" y="415"/>
                    <a:pt x="42" y="447"/>
                    <a:pt x="73" y="477"/>
                  </a:cubicBezTo>
                  <a:cubicBezTo>
                    <a:pt x="94" y="508"/>
                    <a:pt x="114" y="529"/>
                    <a:pt x="155" y="549"/>
                  </a:cubicBezTo>
                  <a:lnTo>
                    <a:pt x="217" y="580"/>
                  </a:lnTo>
                  <a:cubicBezTo>
                    <a:pt x="238" y="585"/>
                    <a:pt x="258" y="588"/>
                    <a:pt x="279" y="588"/>
                  </a:cubicBezTo>
                  <a:cubicBezTo>
                    <a:pt x="299" y="588"/>
                    <a:pt x="320" y="585"/>
                    <a:pt x="340" y="580"/>
                  </a:cubicBezTo>
                  <a:cubicBezTo>
                    <a:pt x="361" y="580"/>
                    <a:pt x="382" y="570"/>
                    <a:pt x="402" y="559"/>
                  </a:cubicBezTo>
                  <a:lnTo>
                    <a:pt x="453" y="559"/>
                  </a:lnTo>
                  <a:lnTo>
                    <a:pt x="515" y="529"/>
                  </a:lnTo>
                  <a:cubicBezTo>
                    <a:pt x="546" y="508"/>
                    <a:pt x="577" y="488"/>
                    <a:pt x="587" y="457"/>
                  </a:cubicBezTo>
                  <a:cubicBezTo>
                    <a:pt x="608" y="447"/>
                    <a:pt x="618" y="426"/>
                    <a:pt x="628" y="395"/>
                  </a:cubicBezTo>
                  <a:cubicBezTo>
                    <a:pt x="638" y="364"/>
                    <a:pt x="649" y="333"/>
                    <a:pt x="649" y="292"/>
                  </a:cubicBezTo>
                  <a:cubicBezTo>
                    <a:pt x="649" y="271"/>
                    <a:pt x="638" y="251"/>
                    <a:pt x="638" y="220"/>
                  </a:cubicBezTo>
                  <a:cubicBezTo>
                    <a:pt x="628" y="200"/>
                    <a:pt x="618" y="179"/>
                    <a:pt x="618" y="159"/>
                  </a:cubicBezTo>
                  <a:cubicBezTo>
                    <a:pt x="597" y="127"/>
                    <a:pt x="577" y="107"/>
                    <a:pt x="546" y="86"/>
                  </a:cubicBezTo>
                  <a:cubicBezTo>
                    <a:pt x="515" y="56"/>
                    <a:pt x="484" y="45"/>
                    <a:pt x="453" y="35"/>
                  </a:cubicBezTo>
                  <a:cubicBezTo>
                    <a:pt x="443" y="35"/>
                    <a:pt x="433" y="35"/>
                    <a:pt x="423" y="25"/>
                  </a:cubicBezTo>
                  <a:cubicBezTo>
                    <a:pt x="402" y="25"/>
                    <a:pt x="391" y="15"/>
                    <a:pt x="382" y="15"/>
                  </a:cubicBezTo>
                  <a:cubicBezTo>
                    <a:pt x="352" y="7"/>
                    <a:pt x="323" y="0"/>
                    <a:pt x="2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6"/>
            <p:cNvSpPr/>
            <p:nvPr/>
          </p:nvSpPr>
          <p:spPr>
            <a:xfrm>
              <a:off x="7380934" y="4476432"/>
              <a:ext cx="20949" cy="20146"/>
            </a:xfrm>
            <a:custGeom>
              <a:rect b="b" l="l" r="r" t="t"/>
              <a:pathLst>
                <a:path extrusionOk="0" h="703" w="731">
                  <a:moveTo>
                    <a:pt x="363" y="0"/>
                  </a:moveTo>
                  <a:cubicBezTo>
                    <a:pt x="181" y="0"/>
                    <a:pt x="1" y="116"/>
                    <a:pt x="1" y="347"/>
                  </a:cubicBezTo>
                  <a:cubicBezTo>
                    <a:pt x="1" y="584"/>
                    <a:pt x="185" y="702"/>
                    <a:pt x="369" y="702"/>
                  </a:cubicBezTo>
                  <a:cubicBezTo>
                    <a:pt x="550" y="702"/>
                    <a:pt x="730" y="587"/>
                    <a:pt x="730" y="356"/>
                  </a:cubicBezTo>
                  <a:cubicBezTo>
                    <a:pt x="730" y="119"/>
                    <a:pt x="546"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6"/>
            <p:cNvSpPr/>
            <p:nvPr/>
          </p:nvSpPr>
          <p:spPr>
            <a:xfrm>
              <a:off x="7418503" y="4448463"/>
              <a:ext cx="25534" cy="24674"/>
            </a:xfrm>
            <a:custGeom>
              <a:rect b="b" l="l" r="r" t="t"/>
              <a:pathLst>
                <a:path extrusionOk="0" h="861" w="891">
                  <a:moveTo>
                    <a:pt x="442" y="1"/>
                  </a:moveTo>
                  <a:cubicBezTo>
                    <a:pt x="223" y="1"/>
                    <a:pt x="6" y="142"/>
                    <a:pt x="6" y="427"/>
                  </a:cubicBezTo>
                  <a:cubicBezTo>
                    <a:pt x="1" y="717"/>
                    <a:pt x="224" y="861"/>
                    <a:pt x="447" y="861"/>
                  </a:cubicBezTo>
                  <a:cubicBezTo>
                    <a:pt x="669" y="861"/>
                    <a:pt x="890" y="719"/>
                    <a:pt x="890" y="438"/>
                  </a:cubicBezTo>
                  <a:cubicBezTo>
                    <a:pt x="890" y="148"/>
                    <a:pt x="665"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6"/>
            <p:cNvSpPr/>
            <p:nvPr/>
          </p:nvSpPr>
          <p:spPr>
            <a:xfrm>
              <a:off x="7432202" y="4495575"/>
              <a:ext cx="16679" cy="13670"/>
            </a:xfrm>
            <a:custGeom>
              <a:rect b="b" l="l" r="r" t="t"/>
              <a:pathLst>
                <a:path extrusionOk="0" h="477" w="582">
                  <a:moveTo>
                    <a:pt x="290" y="1"/>
                  </a:moveTo>
                  <a:cubicBezTo>
                    <a:pt x="207" y="1"/>
                    <a:pt x="124" y="50"/>
                    <a:pt x="83" y="152"/>
                  </a:cubicBezTo>
                  <a:cubicBezTo>
                    <a:pt x="83" y="172"/>
                    <a:pt x="73" y="182"/>
                    <a:pt x="73" y="203"/>
                  </a:cubicBezTo>
                  <a:cubicBezTo>
                    <a:pt x="0" y="384"/>
                    <a:pt x="146" y="476"/>
                    <a:pt x="293" y="476"/>
                  </a:cubicBezTo>
                  <a:cubicBezTo>
                    <a:pt x="437" y="476"/>
                    <a:pt x="581" y="386"/>
                    <a:pt x="515" y="203"/>
                  </a:cubicBezTo>
                  <a:cubicBezTo>
                    <a:pt x="504" y="182"/>
                    <a:pt x="504" y="172"/>
                    <a:pt x="495" y="152"/>
                  </a:cubicBezTo>
                  <a:cubicBezTo>
                    <a:pt x="458" y="52"/>
                    <a:pt x="374" y="1"/>
                    <a:pt x="2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6"/>
            <p:cNvSpPr/>
            <p:nvPr/>
          </p:nvSpPr>
          <p:spPr>
            <a:xfrm>
              <a:off x="7408044" y="4531139"/>
              <a:ext cx="15360" cy="13870"/>
            </a:xfrm>
            <a:custGeom>
              <a:rect b="b" l="l" r="r" t="t"/>
              <a:pathLst>
                <a:path extrusionOk="0" h="484" w="536">
                  <a:moveTo>
                    <a:pt x="237" y="0"/>
                  </a:moveTo>
                  <a:cubicBezTo>
                    <a:pt x="206" y="0"/>
                    <a:pt x="175" y="10"/>
                    <a:pt x="145" y="21"/>
                  </a:cubicBezTo>
                  <a:cubicBezTo>
                    <a:pt x="114" y="31"/>
                    <a:pt x="93" y="51"/>
                    <a:pt x="72" y="72"/>
                  </a:cubicBezTo>
                  <a:cubicBezTo>
                    <a:pt x="42" y="93"/>
                    <a:pt x="31" y="124"/>
                    <a:pt x="21" y="144"/>
                  </a:cubicBezTo>
                  <a:cubicBezTo>
                    <a:pt x="1" y="175"/>
                    <a:pt x="1" y="206"/>
                    <a:pt x="1" y="237"/>
                  </a:cubicBezTo>
                  <a:cubicBezTo>
                    <a:pt x="1" y="257"/>
                    <a:pt x="1" y="288"/>
                    <a:pt x="11" y="309"/>
                  </a:cubicBezTo>
                  <a:cubicBezTo>
                    <a:pt x="21" y="350"/>
                    <a:pt x="42" y="381"/>
                    <a:pt x="72" y="412"/>
                  </a:cubicBezTo>
                  <a:cubicBezTo>
                    <a:pt x="83" y="422"/>
                    <a:pt x="104" y="432"/>
                    <a:pt x="114" y="453"/>
                  </a:cubicBezTo>
                  <a:cubicBezTo>
                    <a:pt x="155" y="473"/>
                    <a:pt x="196" y="483"/>
                    <a:pt x="237" y="483"/>
                  </a:cubicBezTo>
                  <a:cubicBezTo>
                    <a:pt x="268" y="483"/>
                    <a:pt x="309" y="473"/>
                    <a:pt x="340" y="463"/>
                  </a:cubicBezTo>
                  <a:cubicBezTo>
                    <a:pt x="350" y="463"/>
                    <a:pt x="360" y="453"/>
                    <a:pt x="371" y="453"/>
                  </a:cubicBezTo>
                  <a:cubicBezTo>
                    <a:pt x="392" y="442"/>
                    <a:pt x="401" y="442"/>
                    <a:pt x="422" y="432"/>
                  </a:cubicBezTo>
                  <a:cubicBezTo>
                    <a:pt x="453" y="422"/>
                    <a:pt x="474" y="401"/>
                    <a:pt x="484" y="381"/>
                  </a:cubicBezTo>
                  <a:cubicBezTo>
                    <a:pt x="504" y="360"/>
                    <a:pt x="504" y="350"/>
                    <a:pt x="515" y="330"/>
                  </a:cubicBezTo>
                  <a:cubicBezTo>
                    <a:pt x="525" y="298"/>
                    <a:pt x="536" y="278"/>
                    <a:pt x="536" y="247"/>
                  </a:cubicBezTo>
                  <a:lnTo>
                    <a:pt x="525" y="186"/>
                  </a:lnTo>
                  <a:cubicBezTo>
                    <a:pt x="515" y="165"/>
                    <a:pt x="515" y="144"/>
                    <a:pt x="504" y="134"/>
                  </a:cubicBezTo>
                  <a:cubicBezTo>
                    <a:pt x="494" y="103"/>
                    <a:pt x="474" y="83"/>
                    <a:pt x="443" y="72"/>
                  </a:cubicBezTo>
                  <a:cubicBezTo>
                    <a:pt x="422" y="51"/>
                    <a:pt x="401" y="42"/>
                    <a:pt x="371" y="31"/>
                  </a:cubicBezTo>
                  <a:cubicBezTo>
                    <a:pt x="360" y="31"/>
                    <a:pt x="350" y="21"/>
                    <a:pt x="340" y="21"/>
                  </a:cubicBezTo>
                  <a:cubicBezTo>
                    <a:pt x="309"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6"/>
            <p:cNvSpPr/>
            <p:nvPr/>
          </p:nvSpPr>
          <p:spPr>
            <a:xfrm>
              <a:off x="7459311" y="4564411"/>
              <a:ext cx="13584" cy="15676"/>
            </a:xfrm>
            <a:custGeom>
              <a:rect b="b" l="l" r="r" t="t"/>
              <a:pathLst>
                <a:path extrusionOk="0" h="547" w="474">
                  <a:moveTo>
                    <a:pt x="237" y="1"/>
                  </a:moveTo>
                  <a:cubicBezTo>
                    <a:pt x="196" y="1"/>
                    <a:pt x="155" y="12"/>
                    <a:pt x="124" y="32"/>
                  </a:cubicBezTo>
                  <a:cubicBezTo>
                    <a:pt x="83" y="53"/>
                    <a:pt x="63" y="83"/>
                    <a:pt x="42" y="115"/>
                  </a:cubicBezTo>
                  <a:cubicBezTo>
                    <a:pt x="11" y="166"/>
                    <a:pt x="11" y="176"/>
                    <a:pt x="11" y="238"/>
                  </a:cubicBezTo>
                  <a:lnTo>
                    <a:pt x="11" y="248"/>
                  </a:lnTo>
                  <a:cubicBezTo>
                    <a:pt x="1" y="258"/>
                    <a:pt x="1" y="258"/>
                    <a:pt x="1" y="268"/>
                  </a:cubicBezTo>
                  <a:lnTo>
                    <a:pt x="1" y="309"/>
                  </a:lnTo>
                  <a:cubicBezTo>
                    <a:pt x="1" y="341"/>
                    <a:pt x="1" y="371"/>
                    <a:pt x="22" y="402"/>
                  </a:cubicBezTo>
                  <a:cubicBezTo>
                    <a:pt x="31" y="433"/>
                    <a:pt x="42" y="453"/>
                    <a:pt x="73" y="474"/>
                  </a:cubicBezTo>
                  <a:cubicBezTo>
                    <a:pt x="93" y="505"/>
                    <a:pt x="114" y="515"/>
                    <a:pt x="145" y="526"/>
                  </a:cubicBezTo>
                  <a:cubicBezTo>
                    <a:pt x="175" y="546"/>
                    <a:pt x="207" y="546"/>
                    <a:pt x="237" y="546"/>
                  </a:cubicBezTo>
                  <a:cubicBezTo>
                    <a:pt x="258" y="546"/>
                    <a:pt x="278" y="546"/>
                    <a:pt x="299" y="536"/>
                  </a:cubicBezTo>
                  <a:cubicBezTo>
                    <a:pt x="340" y="526"/>
                    <a:pt x="371" y="505"/>
                    <a:pt x="402" y="485"/>
                  </a:cubicBezTo>
                  <a:cubicBezTo>
                    <a:pt x="422" y="464"/>
                    <a:pt x="433" y="444"/>
                    <a:pt x="443" y="433"/>
                  </a:cubicBezTo>
                  <a:cubicBezTo>
                    <a:pt x="463" y="392"/>
                    <a:pt x="474" y="351"/>
                    <a:pt x="474" y="309"/>
                  </a:cubicBezTo>
                  <a:lnTo>
                    <a:pt x="474" y="268"/>
                  </a:lnTo>
                  <a:lnTo>
                    <a:pt x="474" y="248"/>
                  </a:lnTo>
                  <a:lnTo>
                    <a:pt x="463" y="238"/>
                  </a:lnTo>
                  <a:cubicBezTo>
                    <a:pt x="463" y="176"/>
                    <a:pt x="463" y="166"/>
                    <a:pt x="433" y="115"/>
                  </a:cubicBezTo>
                  <a:cubicBezTo>
                    <a:pt x="412" y="83"/>
                    <a:pt x="392" y="53"/>
                    <a:pt x="351" y="32"/>
                  </a:cubicBezTo>
                  <a:cubicBezTo>
                    <a:pt x="319" y="12"/>
                    <a:pt x="27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6"/>
            <p:cNvSpPr/>
            <p:nvPr/>
          </p:nvSpPr>
          <p:spPr>
            <a:xfrm>
              <a:off x="7472580" y="4490675"/>
              <a:ext cx="29804" cy="29661"/>
            </a:xfrm>
            <a:custGeom>
              <a:rect b="b" l="l" r="r" t="t"/>
              <a:pathLst>
                <a:path extrusionOk="0" h="1035" w="1040">
                  <a:moveTo>
                    <a:pt x="552" y="1"/>
                  </a:moveTo>
                  <a:cubicBezTo>
                    <a:pt x="539" y="1"/>
                    <a:pt x="527" y="2"/>
                    <a:pt x="514" y="3"/>
                  </a:cubicBezTo>
                  <a:cubicBezTo>
                    <a:pt x="473" y="3"/>
                    <a:pt x="422" y="14"/>
                    <a:pt x="381" y="14"/>
                  </a:cubicBezTo>
                  <a:cubicBezTo>
                    <a:pt x="288" y="44"/>
                    <a:pt x="217" y="86"/>
                    <a:pt x="155" y="147"/>
                  </a:cubicBezTo>
                  <a:cubicBezTo>
                    <a:pt x="124" y="188"/>
                    <a:pt x="93" y="220"/>
                    <a:pt x="73" y="250"/>
                  </a:cubicBezTo>
                  <a:cubicBezTo>
                    <a:pt x="21" y="332"/>
                    <a:pt x="0" y="425"/>
                    <a:pt x="0" y="517"/>
                  </a:cubicBezTo>
                  <a:cubicBezTo>
                    <a:pt x="0" y="590"/>
                    <a:pt x="11" y="652"/>
                    <a:pt x="41" y="713"/>
                  </a:cubicBezTo>
                  <a:cubicBezTo>
                    <a:pt x="62" y="775"/>
                    <a:pt x="103" y="837"/>
                    <a:pt x="144" y="878"/>
                  </a:cubicBezTo>
                  <a:cubicBezTo>
                    <a:pt x="196" y="929"/>
                    <a:pt x="247" y="970"/>
                    <a:pt x="319" y="990"/>
                  </a:cubicBezTo>
                  <a:cubicBezTo>
                    <a:pt x="370" y="1016"/>
                    <a:pt x="420" y="1034"/>
                    <a:pt x="476" y="1034"/>
                  </a:cubicBezTo>
                  <a:cubicBezTo>
                    <a:pt x="489" y="1034"/>
                    <a:pt x="501" y="1034"/>
                    <a:pt x="514" y="1032"/>
                  </a:cubicBezTo>
                  <a:cubicBezTo>
                    <a:pt x="566" y="1032"/>
                    <a:pt x="607" y="1022"/>
                    <a:pt x="649" y="1022"/>
                  </a:cubicBezTo>
                  <a:cubicBezTo>
                    <a:pt x="741" y="990"/>
                    <a:pt x="813" y="949"/>
                    <a:pt x="885" y="888"/>
                  </a:cubicBezTo>
                  <a:cubicBezTo>
                    <a:pt x="905" y="847"/>
                    <a:pt x="936" y="816"/>
                    <a:pt x="967" y="775"/>
                  </a:cubicBezTo>
                  <a:cubicBezTo>
                    <a:pt x="1008" y="703"/>
                    <a:pt x="1029" y="610"/>
                    <a:pt x="1039" y="517"/>
                  </a:cubicBezTo>
                  <a:cubicBezTo>
                    <a:pt x="1039" y="446"/>
                    <a:pt x="1019" y="384"/>
                    <a:pt x="987" y="323"/>
                  </a:cubicBezTo>
                  <a:cubicBezTo>
                    <a:pt x="967" y="250"/>
                    <a:pt x="936" y="199"/>
                    <a:pt x="885" y="147"/>
                  </a:cubicBezTo>
                  <a:cubicBezTo>
                    <a:pt x="834" y="106"/>
                    <a:pt x="782" y="65"/>
                    <a:pt x="720" y="44"/>
                  </a:cubicBezTo>
                  <a:cubicBezTo>
                    <a:pt x="669" y="19"/>
                    <a:pt x="611" y="1"/>
                    <a:pt x="55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6"/>
            <p:cNvSpPr/>
            <p:nvPr/>
          </p:nvSpPr>
          <p:spPr>
            <a:xfrm>
              <a:off x="7400679" y="4568279"/>
              <a:ext cx="18283" cy="18398"/>
            </a:xfrm>
            <a:custGeom>
              <a:rect b="b" l="l" r="r" t="t"/>
              <a:pathLst>
                <a:path extrusionOk="0" h="642" w="638">
                  <a:moveTo>
                    <a:pt x="320" y="0"/>
                  </a:moveTo>
                  <a:cubicBezTo>
                    <a:pt x="278" y="0"/>
                    <a:pt x="237" y="10"/>
                    <a:pt x="206" y="21"/>
                  </a:cubicBezTo>
                  <a:cubicBezTo>
                    <a:pt x="165" y="41"/>
                    <a:pt x="134" y="62"/>
                    <a:pt x="103" y="92"/>
                  </a:cubicBezTo>
                  <a:cubicBezTo>
                    <a:pt x="62" y="123"/>
                    <a:pt x="32" y="174"/>
                    <a:pt x="21" y="226"/>
                  </a:cubicBezTo>
                  <a:cubicBezTo>
                    <a:pt x="0" y="277"/>
                    <a:pt x="0" y="339"/>
                    <a:pt x="21" y="391"/>
                  </a:cubicBezTo>
                  <a:lnTo>
                    <a:pt x="21" y="411"/>
                  </a:lnTo>
                  <a:cubicBezTo>
                    <a:pt x="32" y="442"/>
                    <a:pt x="41" y="462"/>
                    <a:pt x="52" y="494"/>
                  </a:cubicBezTo>
                  <a:cubicBezTo>
                    <a:pt x="73" y="524"/>
                    <a:pt x="103" y="555"/>
                    <a:pt x="134" y="576"/>
                  </a:cubicBezTo>
                  <a:cubicBezTo>
                    <a:pt x="155" y="596"/>
                    <a:pt x="176" y="606"/>
                    <a:pt x="206" y="617"/>
                  </a:cubicBezTo>
                  <a:cubicBezTo>
                    <a:pt x="229" y="632"/>
                    <a:pt x="257" y="641"/>
                    <a:pt x="287" y="641"/>
                  </a:cubicBezTo>
                  <a:cubicBezTo>
                    <a:pt x="298" y="641"/>
                    <a:pt x="309" y="640"/>
                    <a:pt x="320" y="638"/>
                  </a:cubicBezTo>
                  <a:cubicBezTo>
                    <a:pt x="350" y="638"/>
                    <a:pt x="371" y="638"/>
                    <a:pt x="402" y="627"/>
                  </a:cubicBezTo>
                  <a:cubicBezTo>
                    <a:pt x="422" y="617"/>
                    <a:pt x="453" y="606"/>
                    <a:pt x="473" y="596"/>
                  </a:cubicBezTo>
                  <a:cubicBezTo>
                    <a:pt x="514" y="586"/>
                    <a:pt x="546" y="555"/>
                    <a:pt x="566" y="524"/>
                  </a:cubicBezTo>
                  <a:cubicBezTo>
                    <a:pt x="587" y="494"/>
                    <a:pt x="607" y="453"/>
                    <a:pt x="617" y="421"/>
                  </a:cubicBezTo>
                  <a:cubicBezTo>
                    <a:pt x="617" y="411"/>
                    <a:pt x="617" y="401"/>
                    <a:pt x="628" y="391"/>
                  </a:cubicBezTo>
                  <a:cubicBezTo>
                    <a:pt x="638" y="339"/>
                    <a:pt x="638" y="288"/>
                    <a:pt x="628" y="226"/>
                  </a:cubicBezTo>
                  <a:cubicBezTo>
                    <a:pt x="607" y="174"/>
                    <a:pt x="587" y="133"/>
                    <a:pt x="546" y="92"/>
                  </a:cubicBezTo>
                  <a:cubicBezTo>
                    <a:pt x="525" y="72"/>
                    <a:pt x="505" y="62"/>
                    <a:pt x="484" y="41"/>
                  </a:cubicBezTo>
                  <a:cubicBezTo>
                    <a:pt x="432" y="10"/>
                    <a:pt x="38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6"/>
            <p:cNvSpPr/>
            <p:nvPr/>
          </p:nvSpPr>
          <p:spPr>
            <a:xfrm>
              <a:off x="7364140" y="4569454"/>
              <a:ext cx="16535" cy="17395"/>
            </a:xfrm>
            <a:custGeom>
              <a:rect b="b" l="l" r="r" t="t"/>
              <a:pathLst>
                <a:path extrusionOk="0" h="607" w="577">
                  <a:moveTo>
                    <a:pt x="288" y="0"/>
                  </a:moveTo>
                  <a:cubicBezTo>
                    <a:pt x="268" y="0"/>
                    <a:pt x="237" y="10"/>
                    <a:pt x="217" y="10"/>
                  </a:cubicBezTo>
                  <a:cubicBezTo>
                    <a:pt x="165" y="21"/>
                    <a:pt x="124" y="51"/>
                    <a:pt x="83" y="82"/>
                  </a:cubicBezTo>
                  <a:cubicBezTo>
                    <a:pt x="73" y="103"/>
                    <a:pt x="52" y="124"/>
                    <a:pt x="41" y="144"/>
                  </a:cubicBezTo>
                  <a:cubicBezTo>
                    <a:pt x="11" y="185"/>
                    <a:pt x="0" y="236"/>
                    <a:pt x="0" y="288"/>
                  </a:cubicBezTo>
                  <a:cubicBezTo>
                    <a:pt x="0" y="319"/>
                    <a:pt x="11" y="339"/>
                    <a:pt x="11" y="370"/>
                  </a:cubicBezTo>
                  <a:cubicBezTo>
                    <a:pt x="21" y="401"/>
                    <a:pt x="32" y="442"/>
                    <a:pt x="62" y="463"/>
                  </a:cubicBezTo>
                  <a:cubicBezTo>
                    <a:pt x="73" y="483"/>
                    <a:pt x="83" y="483"/>
                    <a:pt x="93" y="494"/>
                  </a:cubicBezTo>
                  <a:cubicBezTo>
                    <a:pt x="114" y="524"/>
                    <a:pt x="124" y="535"/>
                    <a:pt x="144" y="555"/>
                  </a:cubicBezTo>
                  <a:cubicBezTo>
                    <a:pt x="165" y="565"/>
                    <a:pt x="176" y="576"/>
                    <a:pt x="196" y="586"/>
                  </a:cubicBezTo>
                  <a:cubicBezTo>
                    <a:pt x="227" y="597"/>
                    <a:pt x="258" y="606"/>
                    <a:pt x="288" y="606"/>
                  </a:cubicBezTo>
                  <a:cubicBezTo>
                    <a:pt x="309" y="606"/>
                    <a:pt x="329" y="597"/>
                    <a:pt x="350" y="597"/>
                  </a:cubicBezTo>
                  <a:lnTo>
                    <a:pt x="402" y="576"/>
                  </a:lnTo>
                  <a:cubicBezTo>
                    <a:pt x="432" y="555"/>
                    <a:pt x="453" y="535"/>
                    <a:pt x="473" y="514"/>
                  </a:cubicBezTo>
                  <a:lnTo>
                    <a:pt x="494" y="494"/>
                  </a:lnTo>
                  <a:cubicBezTo>
                    <a:pt x="525" y="473"/>
                    <a:pt x="546" y="442"/>
                    <a:pt x="556" y="401"/>
                  </a:cubicBezTo>
                  <a:cubicBezTo>
                    <a:pt x="576" y="370"/>
                    <a:pt x="576" y="329"/>
                    <a:pt x="576" y="288"/>
                  </a:cubicBezTo>
                  <a:cubicBezTo>
                    <a:pt x="576" y="247"/>
                    <a:pt x="576" y="216"/>
                    <a:pt x="556" y="175"/>
                  </a:cubicBezTo>
                  <a:cubicBezTo>
                    <a:pt x="546" y="144"/>
                    <a:pt x="525" y="113"/>
                    <a:pt x="494" y="82"/>
                  </a:cubicBezTo>
                  <a:cubicBezTo>
                    <a:pt x="473" y="62"/>
                    <a:pt x="443" y="41"/>
                    <a:pt x="402" y="21"/>
                  </a:cubicBezTo>
                  <a:cubicBezTo>
                    <a:pt x="370" y="10"/>
                    <a:pt x="32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6"/>
            <p:cNvSpPr/>
            <p:nvPr/>
          </p:nvSpPr>
          <p:spPr>
            <a:xfrm>
              <a:off x="7320237" y="4613329"/>
              <a:ext cx="21522" cy="21464"/>
            </a:xfrm>
            <a:custGeom>
              <a:rect b="b" l="l" r="r" t="t"/>
              <a:pathLst>
                <a:path extrusionOk="0" h="749" w="751">
                  <a:moveTo>
                    <a:pt x="381" y="1"/>
                  </a:moveTo>
                  <a:cubicBezTo>
                    <a:pt x="350" y="1"/>
                    <a:pt x="319" y="1"/>
                    <a:pt x="298" y="12"/>
                  </a:cubicBezTo>
                  <a:lnTo>
                    <a:pt x="289" y="12"/>
                  </a:lnTo>
                  <a:cubicBezTo>
                    <a:pt x="268" y="21"/>
                    <a:pt x="247" y="21"/>
                    <a:pt x="237" y="32"/>
                  </a:cubicBezTo>
                  <a:cubicBezTo>
                    <a:pt x="227" y="32"/>
                    <a:pt x="227" y="42"/>
                    <a:pt x="216" y="42"/>
                  </a:cubicBezTo>
                  <a:cubicBezTo>
                    <a:pt x="175" y="53"/>
                    <a:pt x="145" y="73"/>
                    <a:pt x="113" y="104"/>
                  </a:cubicBezTo>
                  <a:cubicBezTo>
                    <a:pt x="93" y="135"/>
                    <a:pt x="72" y="156"/>
                    <a:pt x="52" y="186"/>
                  </a:cubicBezTo>
                  <a:cubicBezTo>
                    <a:pt x="31" y="227"/>
                    <a:pt x="10" y="279"/>
                    <a:pt x="10" y="320"/>
                  </a:cubicBezTo>
                  <a:cubicBezTo>
                    <a:pt x="1" y="371"/>
                    <a:pt x="1" y="423"/>
                    <a:pt x="10" y="474"/>
                  </a:cubicBezTo>
                  <a:cubicBezTo>
                    <a:pt x="31" y="526"/>
                    <a:pt x="52" y="567"/>
                    <a:pt x="83" y="597"/>
                  </a:cubicBezTo>
                  <a:cubicBezTo>
                    <a:pt x="103" y="638"/>
                    <a:pt x="145" y="670"/>
                    <a:pt x="186" y="700"/>
                  </a:cubicBezTo>
                  <a:lnTo>
                    <a:pt x="278" y="731"/>
                  </a:lnTo>
                  <a:cubicBezTo>
                    <a:pt x="308" y="743"/>
                    <a:pt x="338" y="748"/>
                    <a:pt x="366" y="748"/>
                  </a:cubicBezTo>
                  <a:cubicBezTo>
                    <a:pt x="386" y="748"/>
                    <a:pt x="405" y="746"/>
                    <a:pt x="422" y="741"/>
                  </a:cubicBezTo>
                  <a:cubicBezTo>
                    <a:pt x="474" y="741"/>
                    <a:pt x="525" y="731"/>
                    <a:pt x="566" y="700"/>
                  </a:cubicBezTo>
                  <a:cubicBezTo>
                    <a:pt x="586" y="680"/>
                    <a:pt x="618" y="659"/>
                    <a:pt x="638" y="638"/>
                  </a:cubicBezTo>
                  <a:cubicBezTo>
                    <a:pt x="689" y="597"/>
                    <a:pt x="720" y="536"/>
                    <a:pt x="741" y="474"/>
                  </a:cubicBezTo>
                  <a:cubicBezTo>
                    <a:pt x="741" y="443"/>
                    <a:pt x="751" y="412"/>
                    <a:pt x="751" y="371"/>
                  </a:cubicBezTo>
                  <a:cubicBezTo>
                    <a:pt x="751" y="309"/>
                    <a:pt x="730" y="248"/>
                    <a:pt x="700" y="186"/>
                  </a:cubicBezTo>
                  <a:cubicBezTo>
                    <a:pt x="700" y="186"/>
                    <a:pt x="638" y="114"/>
                    <a:pt x="638" y="104"/>
                  </a:cubicBezTo>
                  <a:lnTo>
                    <a:pt x="566" y="53"/>
                  </a:lnTo>
                  <a:cubicBezTo>
                    <a:pt x="566" y="53"/>
                    <a:pt x="566" y="42"/>
                    <a:pt x="556" y="42"/>
                  </a:cubicBezTo>
                  <a:lnTo>
                    <a:pt x="483" y="12"/>
                  </a:lnTo>
                  <a:cubicBezTo>
                    <a:pt x="504" y="12"/>
                    <a:pt x="638"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6"/>
            <p:cNvSpPr/>
            <p:nvPr/>
          </p:nvSpPr>
          <p:spPr>
            <a:xfrm>
              <a:off x="7298114" y="4568939"/>
              <a:ext cx="15074" cy="14959"/>
            </a:xfrm>
            <a:custGeom>
              <a:rect b="b" l="l" r="r" t="t"/>
              <a:pathLst>
                <a:path extrusionOk="0" h="522" w="526">
                  <a:moveTo>
                    <a:pt x="283" y="0"/>
                  </a:moveTo>
                  <a:cubicBezTo>
                    <a:pt x="266" y="0"/>
                    <a:pt x="248" y="3"/>
                    <a:pt x="227" y="8"/>
                  </a:cubicBezTo>
                  <a:cubicBezTo>
                    <a:pt x="207" y="8"/>
                    <a:pt x="186" y="18"/>
                    <a:pt x="166" y="28"/>
                  </a:cubicBezTo>
                  <a:cubicBezTo>
                    <a:pt x="135" y="39"/>
                    <a:pt x="104" y="49"/>
                    <a:pt x="83" y="80"/>
                  </a:cubicBezTo>
                  <a:lnTo>
                    <a:pt x="42" y="131"/>
                  </a:lnTo>
                  <a:lnTo>
                    <a:pt x="12" y="193"/>
                  </a:lnTo>
                  <a:lnTo>
                    <a:pt x="12" y="234"/>
                  </a:lnTo>
                  <a:lnTo>
                    <a:pt x="12" y="244"/>
                  </a:lnTo>
                  <a:cubicBezTo>
                    <a:pt x="1" y="275"/>
                    <a:pt x="1" y="295"/>
                    <a:pt x="1" y="327"/>
                  </a:cubicBezTo>
                  <a:cubicBezTo>
                    <a:pt x="1" y="347"/>
                    <a:pt x="12" y="368"/>
                    <a:pt x="22" y="388"/>
                  </a:cubicBezTo>
                  <a:cubicBezTo>
                    <a:pt x="32" y="419"/>
                    <a:pt x="42" y="439"/>
                    <a:pt x="63" y="460"/>
                  </a:cubicBezTo>
                  <a:cubicBezTo>
                    <a:pt x="83" y="471"/>
                    <a:pt x="94" y="481"/>
                    <a:pt x="115" y="491"/>
                  </a:cubicBezTo>
                  <a:lnTo>
                    <a:pt x="166" y="512"/>
                  </a:lnTo>
                  <a:cubicBezTo>
                    <a:pt x="197" y="522"/>
                    <a:pt x="227" y="522"/>
                    <a:pt x="248" y="522"/>
                  </a:cubicBezTo>
                  <a:cubicBezTo>
                    <a:pt x="258" y="522"/>
                    <a:pt x="268" y="512"/>
                    <a:pt x="268" y="512"/>
                  </a:cubicBezTo>
                  <a:cubicBezTo>
                    <a:pt x="275" y="512"/>
                    <a:pt x="282" y="516"/>
                    <a:pt x="289" y="516"/>
                  </a:cubicBezTo>
                  <a:cubicBezTo>
                    <a:pt x="293" y="516"/>
                    <a:pt x="296" y="515"/>
                    <a:pt x="300" y="512"/>
                  </a:cubicBezTo>
                  <a:cubicBezTo>
                    <a:pt x="320" y="512"/>
                    <a:pt x="341" y="512"/>
                    <a:pt x="361" y="501"/>
                  </a:cubicBezTo>
                  <a:cubicBezTo>
                    <a:pt x="392" y="491"/>
                    <a:pt x="423" y="471"/>
                    <a:pt x="444" y="439"/>
                  </a:cubicBezTo>
                  <a:lnTo>
                    <a:pt x="485" y="388"/>
                  </a:lnTo>
                  <a:lnTo>
                    <a:pt x="515" y="327"/>
                  </a:lnTo>
                  <a:cubicBezTo>
                    <a:pt x="526" y="295"/>
                    <a:pt x="526" y="265"/>
                    <a:pt x="515" y="224"/>
                  </a:cubicBezTo>
                  <a:cubicBezTo>
                    <a:pt x="515" y="193"/>
                    <a:pt x="505" y="162"/>
                    <a:pt x="485" y="131"/>
                  </a:cubicBezTo>
                  <a:lnTo>
                    <a:pt x="485" y="142"/>
                  </a:lnTo>
                  <a:cubicBezTo>
                    <a:pt x="474" y="110"/>
                    <a:pt x="464" y="90"/>
                    <a:pt x="444" y="80"/>
                  </a:cubicBezTo>
                  <a:lnTo>
                    <a:pt x="402" y="49"/>
                  </a:lnTo>
                  <a:cubicBezTo>
                    <a:pt x="402" y="39"/>
                    <a:pt x="402" y="39"/>
                    <a:pt x="392" y="39"/>
                  </a:cubicBezTo>
                  <a:lnTo>
                    <a:pt x="330" y="8"/>
                  </a:lnTo>
                  <a:cubicBezTo>
                    <a:pt x="315" y="3"/>
                    <a:pt x="299" y="0"/>
                    <a:pt x="28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6"/>
            <p:cNvSpPr/>
            <p:nvPr/>
          </p:nvSpPr>
          <p:spPr>
            <a:xfrm>
              <a:off x="7318747" y="4554409"/>
              <a:ext cx="18599" cy="20375"/>
            </a:xfrm>
            <a:custGeom>
              <a:rect b="b" l="l" r="r" t="t"/>
              <a:pathLst>
                <a:path extrusionOk="0" h="711" w="649">
                  <a:moveTo>
                    <a:pt x="320" y="0"/>
                  </a:moveTo>
                  <a:cubicBezTo>
                    <a:pt x="299" y="0"/>
                    <a:pt x="268" y="11"/>
                    <a:pt x="238" y="11"/>
                  </a:cubicBezTo>
                  <a:cubicBezTo>
                    <a:pt x="206" y="21"/>
                    <a:pt x="186" y="32"/>
                    <a:pt x="155" y="42"/>
                  </a:cubicBezTo>
                  <a:cubicBezTo>
                    <a:pt x="124" y="62"/>
                    <a:pt x="94" y="93"/>
                    <a:pt x="73" y="124"/>
                  </a:cubicBezTo>
                  <a:cubicBezTo>
                    <a:pt x="53" y="144"/>
                    <a:pt x="32" y="165"/>
                    <a:pt x="32" y="196"/>
                  </a:cubicBezTo>
                  <a:cubicBezTo>
                    <a:pt x="11" y="237"/>
                    <a:pt x="1" y="278"/>
                    <a:pt x="1" y="320"/>
                  </a:cubicBezTo>
                  <a:cubicBezTo>
                    <a:pt x="1" y="350"/>
                    <a:pt x="11" y="381"/>
                    <a:pt x="11" y="412"/>
                  </a:cubicBezTo>
                  <a:cubicBezTo>
                    <a:pt x="11" y="412"/>
                    <a:pt x="21" y="422"/>
                    <a:pt x="21" y="432"/>
                  </a:cubicBezTo>
                  <a:cubicBezTo>
                    <a:pt x="21" y="464"/>
                    <a:pt x="21" y="494"/>
                    <a:pt x="42" y="515"/>
                  </a:cubicBezTo>
                  <a:cubicBezTo>
                    <a:pt x="53" y="556"/>
                    <a:pt x="73" y="587"/>
                    <a:pt x="104" y="617"/>
                  </a:cubicBezTo>
                  <a:cubicBezTo>
                    <a:pt x="135" y="649"/>
                    <a:pt x="165" y="669"/>
                    <a:pt x="206" y="679"/>
                  </a:cubicBezTo>
                  <a:cubicBezTo>
                    <a:pt x="238" y="700"/>
                    <a:pt x="279" y="710"/>
                    <a:pt x="320" y="710"/>
                  </a:cubicBezTo>
                  <a:cubicBezTo>
                    <a:pt x="350" y="710"/>
                    <a:pt x="371" y="700"/>
                    <a:pt x="402" y="700"/>
                  </a:cubicBezTo>
                  <a:cubicBezTo>
                    <a:pt x="453" y="690"/>
                    <a:pt x="505" y="658"/>
                    <a:pt x="535" y="617"/>
                  </a:cubicBezTo>
                  <a:cubicBezTo>
                    <a:pt x="556" y="597"/>
                    <a:pt x="567" y="576"/>
                    <a:pt x="587" y="556"/>
                  </a:cubicBezTo>
                  <a:cubicBezTo>
                    <a:pt x="618" y="515"/>
                    <a:pt x="628" y="464"/>
                    <a:pt x="628" y="402"/>
                  </a:cubicBezTo>
                  <a:lnTo>
                    <a:pt x="628" y="381"/>
                  </a:lnTo>
                  <a:cubicBezTo>
                    <a:pt x="638" y="361"/>
                    <a:pt x="649" y="340"/>
                    <a:pt x="649" y="320"/>
                  </a:cubicBezTo>
                  <a:cubicBezTo>
                    <a:pt x="638" y="299"/>
                    <a:pt x="638" y="268"/>
                    <a:pt x="628" y="237"/>
                  </a:cubicBezTo>
                  <a:cubicBezTo>
                    <a:pt x="618" y="206"/>
                    <a:pt x="608" y="185"/>
                    <a:pt x="597" y="155"/>
                  </a:cubicBezTo>
                  <a:cubicBezTo>
                    <a:pt x="577" y="124"/>
                    <a:pt x="556" y="93"/>
                    <a:pt x="515" y="73"/>
                  </a:cubicBezTo>
                  <a:cubicBezTo>
                    <a:pt x="494" y="52"/>
                    <a:pt x="474" y="32"/>
                    <a:pt x="443" y="32"/>
                  </a:cubicBezTo>
                  <a:cubicBezTo>
                    <a:pt x="412" y="11"/>
                    <a:pt x="37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6"/>
            <p:cNvSpPr/>
            <p:nvPr/>
          </p:nvSpPr>
          <p:spPr>
            <a:xfrm>
              <a:off x="7265703" y="4529076"/>
              <a:ext cx="21837" cy="23413"/>
            </a:xfrm>
            <a:custGeom>
              <a:rect b="b" l="l" r="r" t="t"/>
              <a:pathLst>
                <a:path extrusionOk="0" h="817" w="762">
                  <a:moveTo>
                    <a:pt x="382" y="0"/>
                  </a:moveTo>
                  <a:cubicBezTo>
                    <a:pt x="341" y="11"/>
                    <a:pt x="309" y="11"/>
                    <a:pt x="279" y="11"/>
                  </a:cubicBezTo>
                  <a:cubicBezTo>
                    <a:pt x="217" y="31"/>
                    <a:pt x="156" y="62"/>
                    <a:pt x="114" y="114"/>
                  </a:cubicBezTo>
                  <a:cubicBezTo>
                    <a:pt x="94" y="134"/>
                    <a:pt x="73" y="165"/>
                    <a:pt x="53" y="185"/>
                  </a:cubicBezTo>
                  <a:cubicBezTo>
                    <a:pt x="12" y="247"/>
                    <a:pt x="1" y="309"/>
                    <a:pt x="1" y="381"/>
                  </a:cubicBezTo>
                  <a:cubicBezTo>
                    <a:pt x="1" y="411"/>
                    <a:pt x="1" y="453"/>
                    <a:pt x="12" y="484"/>
                  </a:cubicBezTo>
                  <a:cubicBezTo>
                    <a:pt x="12" y="504"/>
                    <a:pt x="32" y="525"/>
                    <a:pt x="42" y="545"/>
                  </a:cubicBezTo>
                  <a:cubicBezTo>
                    <a:pt x="42" y="566"/>
                    <a:pt x="42" y="576"/>
                    <a:pt x="53" y="596"/>
                  </a:cubicBezTo>
                  <a:cubicBezTo>
                    <a:pt x="73" y="638"/>
                    <a:pt x="94" y="679"/>
                    <a:pt x="124" y="710"/>
                  </a:cubicBezTo>
                  <a:cubicBezTo>
                    <a:pt x="156" y="751"/>
                    <a:pt x="197" y="772"/>
                    <a:pt x="238" y="782"/>
                  </a:cubicBezTo>
                  <a:cubicBezTo>
                    <a:pt x="269" y="805"/>
                    <a:pt x="305" y="816"/>
                    <a:pt x="339" y="816"/>
                  </a:cubicBezTo>
                  <a:cubicBezTo>
                    <a:pt x="350" y="816"/>
                    <a:pt x="361" y="815"/>
                    <a:pt x="371" y="813"/>
                  </a:cubicBezTo>
                  <a:lnTo>
                    <a:pt x="474" y="802"/>
                  </a:lnTo>
                  <a:cubicBezTo>
                    <a:pt x="526" y="792"/>
                    <a:pt x="577" y="761"/>
                    <a:pt x="629" y="710"/>
                  </a:cubicBezTo>
                  <a:cubicBezTo>
                    <a:pt x="649" y="689"/>
                    <a:pt x="659" y="669"/>
                    <a:pt x="680" y="638"/>
                  </a:cubicBezTo>
                  <a:cubicBezTo>
                    <a:pt x="700" y="607"/>
                    <a:pt x="711" y="576"/>
                    <a:pt x="721" y="535"/>
                  </a:cubicBezTo>
                  <a:lnTo>
                    <a:pt x="721" y="525"/>
                  </a:lnTo>
                  <a:cubicBezTo>
                    <a:pt x="752" y="484"/>
                    <a:pt x="762" y="432"/>
                    <a:pt x="762" y="381"/>
                  </a:cubicBezTo>
                  <a:cubicBezTo>
                    <a:pt x="762" y="329"/>
                    <a:pt x="752" y="278"/>
                    <a:pt x="721" y="237"/>
                  </a:cubicBezTo>
                  <a:cubicBezTo>
                    <a:pt x="711" y="185"/>
                    <a:pt x="680" y="144"/>
                    <a:pt x="649" y="114"/>
                  </a:cubicBezTo>
                  <a:cubicBezTo>
                    <a:pt x="608" y="72"/>
                    <a:pt x="567" y="52"/>
                    <a:pt x="526" y="31"/>
                  </a:cubicBezTo>
                  <a:cubicBezTo>
                    <a:pt x="485" y="11"/>
                    <a:pt x="433" y="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6"/>
            <p:cNvSpPr/>
            <p:nvPr/>
          </p:nvSpPr>
          <p:spPr>
            <a:xfrm>
              <a:off x="7226241" y="4463708"/>
              <a:ext cx="17682" cy="17653"/>
            </a:xfrm>
            <a:custGeom>
              <a:rect b="b" l="l" r="r" t="t"/>
              <a:pathLst>
                <a:path extrusionOk="0" h="616" w="617">
                  <a:moveTo>
                    <a:pt x="310" y="1"/>
                  </a:moveTo>
                  <a:cubicBezTo>
                    <a:pt x="291" y="1"/>
                    <a:pt x="273" y="4"/>
                    <a:pt x="258" y="9"/>
                  </a:cubicBezTo>
                  <a:cubicBezTo>
                    <a:pt x="226" y="9"/>
                    <a:pt x="206" y="9"/>
                    <a:pt x="185" y="30"/>
                  </a:cubicBezTo>
                  <a:cubicBezTo>
                    <a:pt x="144" y="39"/>
                    <a:pt x="114" y="60"/>
                    <a:pt x="82" y="81"/>
                  </a:cubicBezTo>
                  <a:cubicBezTo>
                    <a:pt x="72" y="101"/>
                    <a:pt x="62" y="122"/>
                    <a:pt x="41" y="142"/>
                  </a:cubicBezTo>
                  <a:cubicBezTo>
                    <a:pt x="31" y="163"/>
                    <a:pt x="21" y="194"/>
                    <a:pt x="11" y="215"/>
                  </a:cubicBezTo>
                  <a:cubicBezTo>
                    <a:pt x="0" y="256"/>
                    <a:pt x="0" y="286"/>
                    <a:pt x="11" y="327"/>
                  </a:cubicBezTo>
                  <a:cubicBezTo>
                    <a:pt x="11" y="369"/>
                    <a:pt x="21" y="400"/>
                    <a:pt x="41" y="441"/>
                  </a:cubicBezTo>
                  <a:cubicBezTo>
                    <a:pt x="52" y="451"/>
                    <a:pt x="62" y="461"/>
                    <a:pt x="62" y="471"/>
                  </a:cubicBezTo>
                  <a:cubicBezTo>
                    <a:pt x="82" y="503"/>
                    <a:pt x="114" y="533"/>
                    <a:pt x="144" y="544"/>
                  </a:cubicBezTo>
                  <a:lnTo>
                    <a:pt x="155" y="554"/>
                  </a:lnTo>
                  <a:cubicBezTo>
                    <a:pt x="165" y="554"/>
                    <a:pt x="165" y="554"/>
                    <a:pt x="175" y="564"/>
                  </a:cubicBezTo>
                  <a:cubicBezTo>
                    <a:pt x="185" y="564"/>
                    <a:pt x="196" y="574"/>
                    <a:pt x="206" y="574"/>
                  </a:cubicBezTo>
                  <a:cubicBezTo>
                    <a:pt x="247" y="605"/>
                    <a:pt x="288" y="615"/>
                    <a:pt x="340" y="615"/>
                  </a:cubicBezTo>
                  <a:cubicBezTo>
                    <a:pt x="370" y="615"/>
                    <a:pt x="411" y="605"/>
                    <a:pt x="443" y="595"/>
                  </a:cubicBezTo>
                  <a:lnTo>
                    <a:pt x="463" y="595"/>
                  </a:lnTo>
                  <a:cubicBezTo>
                    <a:pt x="494" y="585"/>
                    <a:pt x="514" y="564"/>
                    <a:pt x="545" y="544"/>
                  </a:cubicBezTo>
                  <a:cubicBezTo>
                    <a:pt x="555" y="523"/>
                    <a:pt x="566" y="512"/>
                    <a:pt x="576" y="492"/>
                  </a:cubicBezTo>
                  <a:cubicBezTo>
                    <a:pt x="587" y="482"/>
                    <a:pt x="587" y="471"/>
                    <a:pt x="587" y="461"/>
                  </a:cubicBezTo>
                  <a:cubicBezTo>
                    <a:pt x="607" y="420"/>
                    <a:pt x="617" y="389"/>
                    <a:pt x="617" y="338"/>
                  </a:cubicBezTo>
                  <a:cubicBezTo>
                    <a:pt x="617" y="297"/>
                    <a:pt x="607" y="245"/>
                    <a:pt x="576" y="204"/>
                  </a:cubicBezTo>
                  <a:cubicBezTo>
                    <a:pt x="576" y="194"/>
                    <a:pt x="566" y="183"/>
                    <a:pt x="566" y="174"/>
                  </a:cubicBezTo>
                  <a:cubicBezTo>
                    <a:pt x="555" y="163"/>
                    <a:pt x="555" y="163"/>
                    <a:pt x="555" y="153"/>
                  </a:cubicBezTo>
                  <a:lnTo>
                    <a:pt x="545" y="153"/>
                  </a:lnTo>
                  <a:cubicBezTo>
                    <a:pt x="535" y="112"/>
                    <a:pt x="504" y="91"/>
                    <a:pt x="473" y="71"/>
                  </a:cubicBezTo>
                  <a:lnTo>
                    <a:pt x="443" y="39"/>
                  </a:lnTo>
                  <a:cubicBezTo>
                    <a:pt x="411" y="30"/>
                    <a:pt x="391" y="19"/>
                    <a:pt x="370" y="9"/>
                  </a:cubicBezTo>
                  <a:cubicBezTo>
                    <a:pt x="350" y="4"/>
                    <a:pt x="329" y="1"/>
                    <a:pt x="3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6"/>
            <p:cNvSpPr/>
            <p:nvPr/>
          </p:nvSpPr>
          <p:spPr>
            <a:xfrm>
              <a:off x="7508516" y="4448205"/>
              <a:ext cx="21550" cy="21579"/>
            </a:xfrm>
            <a:custGeom>
              <a:rect b="b" l="l" r="r" t="t"/>
              <a:pathLst>
                <a:path extrusionOk="0" h="753" w="752">
                  <a:moveTo>
                    <a:pt x="353" y="0"/>
                  </a:moveTo>
                  <a:cubicBezTo>
                    <a:pt x="336" y="0"/>
                    <a:pt x="320" y="5"/>
                    <a:pt x="299" y="5"/>
                  </a:cubicBezTo>
                  <a:lnTo>
                    <a:pt x="299" y="15"/>
                  </a:lnTo>
                  <a:lnTo>
                    <a:pt x="289" y="15"/>
                  </a:lnTo>
                  <a:cubicBezTo>
                    <a:pt x="268" y="15"/>
                    <a:pt x="258" y="25"/>
                    <a:pt x="238" y="36"/>
                  </a:cubicBezTo>
                  <a:lnTo>
                    <a:pt x="227" y="36"/>
                  </a:lnTo>
                  <a:lnTo>
                    <a:pt x="217" y="46"/>
                  </a:lnTo>
                  <a:cubicBezTo>
                    <a:pt x="186" y="56"/>
                    <a:pt x="145" y="77"/>
                    <a:pt x="114" y="107"/>
                  </a:cubicBezTo>
                  <a:cubicBezTo>
                    <a:pt x="94" y="139"/>
                    <a:pt x="73" y="159"/>
                    <a:pt x="53" y="190"/>
                  </a:cubicBezTo>
                  <a:cubicBezTo>
                    <a:pt x="32" y="231"/>
                    <a:pt x="11" y="272"/>
                    <a:pt x="11" y="324"/>
                  </a:cubicBezTo>
                  <a:cubicBezTo>
                    <a:pt x="1" y="375"/>
                    <a:pt x="1" y="427"/>
                    <a:pt x="21" y="478"/>
                  </a:cubicBezTo>
                  <a:cubicBezTo>
                    <a:pt x="32" y="519"/>
                    <a:pt x="53" y="571"/>
                    <a:pt x="83" y="601"/>
                  </a:cubicBezTo>
                  <a:cubicBezTo>
                    <a:pt x="114" y="642"/>
                    <a:pt x="145" y="673"/>
                    <a:pt x="186" y="694"/>
                  </a:cubicBezTo>
                  <a:cubicBezTo>
                    <a:pt x="217" y="715"/>
                    <a:pt x="248" y="724"/>
                    <a:pt x="279" y="735"/>
                  </a:cubicBezTo>
                  <a:cubicBezTo>
                    <a:pt x="308" y="747"/>
                    <a:pt x="338" y="752"/>
                    <a:pt x="368" y="752"/>
                  </a:cubicBezTo>
                  <a:cubicBezTo>
                    <a:pt x="390" y="752"/>
                    <a:pt x="411" y="749"/>
                    <a:pt x="433" y="745"/>
                  </a:cubicBezTo>
                  <a:cubicBezTo>
                    <a:pt x="484" y="745"/>
                    <a:pt x="526" y="724"/>
                    <a:pt x="567" y="704"/>
                  </a:cubicBezTo>
                  <a:cubicBezTo>
                    <a:pt x="597" y="683"/>
                    <a:pt x="618" y="663"/>
                    <a:pt x="649" y="642"/>
                  </a:cubicBezTo>
                  <a:cubicBezTo>
                    <a:pt x="690" y="591"/>
                    <a:pt x="721" y="539"/>
                    <a:pt x="741" y="478"/>
                  </a:cubicBezTo>
                  <a:cubicBezTo>
                    <a:pt x="741" y="447"/>
                    <a:pt x="752" y="406"/>
                    <a:pt x="752" y="375"/>
                  </a:cubicBezTo>
                  <a:cubicBezTo>
                    <a:pt x="752" y="313"/>
                    <a:pt x="741" y="242"/>
                    <a:pt x="700" y="190"/>
                  </a:cubicBezTo>
                  <a:cubicBezTo>
                    <a:pt x="700" y="180"/>
                    <a:pt x="649" y="107"/>
                    <a:pt x="649" y="107"/>
                  </a:cubicBezTo>
                  <a:lnTo>
                    <a:pt x="638" y="107"/>
                  </a:lnTo>
                  <a:cubicBezTo>
                    <a:pt x="638" y="98"/>
                    <a:pt x="577" y="56"/>
                    <a:pt x="567" y="46"/>
                  </a:cubicBezTo>
                  <a:lnTo>
                    <a:pt x="484" y="15"/>
                  </a:lnTo>
                  <a:cubicBezTo>
                    <a:pt x="505" y="5"/>
                    <a:pt x="649" y="5"/>
                    <a:pt x="382" y="5"/>
                  </a:cubicBezTo>
                  <a:cubicBezTo>
                    <a:pt x="371" y="1"/>
                    <a:pt x="362"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6"/>
            <p:cNvSpPr/>
            <p:nvPr/>
          </p:nvSpPr>
          <p:spPr>
            <a:xfrm>
              <a:off x="7203545" y="4687810"/>
              <a:ext cx="27740" cy="27597"/>
            </a:xfrm>
            <a:custGeom>
              <a:rect b="b" l="l" r="r" t="t"/>
              <a:pathLst>
                <a:path extrusionOk="0" h="963" w="968">
                  <a:moveTo>
                    <a:pt x="449" y="1"/>
                  </a:moveTo>
                  <a:cubicBezTo>
                    <a:pt x="399" y="1"/>
                    <a:pt x="349" y="18"/>
                    <a:pt x="298" y="34"/>
                  </a:cubicBezTo>
                  <a:cubicBezTo>
                    <a:pt x="237" y="55"/>
                    <a:pt x="186" y="86"/>
                    <a:pt x="145" y="137"/>
                  </a:cubicBezTo>
                  <a:cubicBezTo>
                    <a:pt x="113" y="168"/>
                    <a:pt x="93" y="209"/>
                    <a:pt x="62" y="240"/>
                  </a:cubicBezTo>
                  <a:cubicBezTo>
                    <a:pt x="21" y="312"/>
                    <a:pt x="1" y="395"/>
                    <a:pt x="1" y="477"/>
                  </a:cubicBezTo>
                  <a:cubicBezTo>
                    <a:pt x="1" y="518"/>
                    <a:pt x="11" y="559"/>
                    <a:pt x="11" y="600"/>
                  </a:cubicBezTo>
                  <a:cubicBezTo>
                    <a:pt x="31" y="683"/>
                    <a:pt x="83" y="754"/>
                    <a:pt x="134" y="816"/>
                  </a:cubicBezTo>
                  <a:cubicBezTo>
                    <a:pt x="186" y="868"/>
                    <a:pt x="237" y="909"/>
                    <a:pt x="298" y="919"/>
                  </a:cubicBezTo>
                  <a:cubicBezTo>
                    <a:pt x="349" y="944"/>
                    <a:pt x="393" y="963"/>
                    <a:pt x="446" y="963"/>
                  </a:cubicBezTo>
                  <a:cubicBezTo>
                    <a:pt x="458" y="963"/>
                    <a:pt x="471" y="962"/>
                    <a:pt x="484" y="960"/>
                  </a:cubicBezTo>
                  <a:cubicBezTo>
                    <a:pt x="495" y="962"/>
                    <a:pt x="507" y="963"/>
                    <a:pt x="518" y="963"/>
                  </a:cubicBezTo>
                  <a:cubicBezTo>
                    <a:pt x="568" y="963"/>
                    <a:pt x="617" y="946"/>
                    <a:pt x="659" y="929"/>
                  </a:cubicBezTo>
                  <a:cubicBezTo>
                    <a:pt x="720" y="909"/>
                    <a:pt x="771" y="868"/>
                    <a:pt x="823" y="826"/>
                  </a:cubicBezTo>
                  <a:cubicBezTo>
                    <a:pt x="844" y="785"/>
                    <a:pt x="874" y="754"/>
                    <a:pt x="895" y="724"/>
                  </a:cubicBezTo>
                  <a:cubicBezTo>
                    <a:pt x="947" y="651"/>
                    <a:pt x="967" y="569"/>
                    <a:pt x="967" y="487"/>
                  </a:cubicBezTo>
                  <a:cubicBezTo>
                    <a:pt x="957" y="446"/>
                    <a:pt x="957" y="404"/>
                    <a:pt x="947" y="363"/>
                  </a:cubicBezTo>
                  <a:cubicBezTo>
                    <a:pt x="926" y="271"/>
                    <a:pt x="885" y="199"/>
                    <a:pt x="823" y="137"/>
                  </a:cubicBezTo>
                  <a:cubicBezTo>
                    <a:pt x="782" y="96"/>
                    <a:pt x="720" y="55"/>
                    <a:pt x="659" y="34"/>
                  </a:cubicBezTo>
                  <a:cubicBezTo>
                    <a:pt x="617" y="18"/>
                    <a:pt x="568" y="1"/>
                    <a:pt x="518" y="1"/>
                  </a:cubicBezTo>
                  <a:cubicBezTo>
                    <a:pt x="507" y="1"/>
                    <a:pt x="495" y="2"/>
                    <a:pt x="484" y="4"/>
                  </a:cubicBezTo>
                  <a:cubicBezTo>
                    <a:pt x="472" y="2"/>
                    <a:pt x="460" y="1"/>
                    <a:pt x="4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6"/>
            <p:cNvSpPr/>
            <p:nvPr/>
          </p:nvSpPr>
          <p:spPr>
            <a:xfrm>
              <a:off x="7158925" y="4711080"/>
              <a:ext cx="26480" cy="18799"/>
            </a:xfrm>
            <a:custGeom>
              <a:rect b="b" l="l" r="r" t="t"/>
              <a:pathLst>
                <a:path extrusionOk="0" h="656" w="924">
                  <a:moveTo>
                    <a:pt x="476" y="0"/>
                  </a:moveTo>
                  <a:cubicBezTo>
                    <a:pt x="224" y="0"/>
                    <a:pt x="1" y="329"/>
                    <a:pt x="231" y="559"/>
                  </a:cubicBezTo>
                  <a:cubicBezTo>
                    <a:pt x="299" y="627"/>
                    <a:pt x="375" y="655"/>
                    <a:pt x="449" y="655"/>
                  </a:cubicBezTo>
                  <a:cubicBezTo>
                    <a:pt x="700" y="655"/>
                    <a:pt x="924" y="327"/>
                    <a:pt x="694" y="97"/>
                  </a:cubicBezTo>
                  <a:cubicBezTo>
                    <a:pt x="626" y="29"/>
                    <a:pt x="550" y="0"/>
                    <a:pt x="4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6"/>
            <p:cNvSpPr/>
            <p:nvPr/>
          </p:nvSpPr>
          <p:spPr>
            <a:xfrm>
              <a:off x="7237733" y="4729908"/>
              <a:ext cx="14443" cy="14615"/>
            </a:xfrm>
            <a:custGeom>
              <a:rect b="b" l="l" r="r" t="t"/>
              <a:pathLst>
                <a:path extrusionOk="0" h="510" w="504">
                  <a:moveTo>
                    <a:pt x="226" y="1"/>
                  </a:moveTo>
                  <a:cubicBezTo>
                    <a:pt x="200" y="1"/>
                    <a:pt x="177" y="10"/>
                    <a:pt x="154" y="25"/>
                  </a:cubicBezTo>
                  <a:cubicBezTo>
                    <a:pt x="124" y="36"/>
                    <a:pt x="93" y="46"/>
                    <a:pt x="72" y="77"/>
                  </a:cubicBezTo>
                  <a:cubicBezTo>
                    <a:pt x="62" y="98"/>
                    <a:pt x="42" y="108"/>
                    <a:pt x="31" y="128"/>
                  </a:cubicBezTo>
                  <a:cubicBezTo>
                    <a:pt x="10" y="169"/>
                    <a:pt x="0" y="211"/>
                    <a:pt x="0" y="252"/>
                  </a:cubicBezTo>
                  <a:cubicBezTo>
                    <a:pt x="0" y="272"/>
                    <a:pt x="0" y="303"/>
                    <a:pt x="10" y="324"/>
                  </a:cubicBezTo>
                  <a:cubicBezTo>
                    <a:pt x="21" y="365"/>
                    <a:pt x="42" y="406"/>
                    <a:pt x="72" y="437"/>
                  </a:cubicBezTo>
                  <a:cubicBezTo>
                    <a:pt x="93" y="457"/>
                    <a:pt x="124" y="478"/>
                    <a:pt x="154" y="489"/>
                  </a:cubicBezTo>
                  <a:cubicBezTo>
                    <a:pt x="186" y="509"/>
                    <a:pt x="216" y="509"/>
                    <a:pt x="257" y="509"/>
                  </a:cubicBezTo>
                  <a:cubicBezTo>
                    <a:pt x="288" y="509"/>
                    <a:pt x="319" y="509"/>
                    <a:pt x="350" y="489"/>
                  </a:cubicBezTo>
                  <a:cubicBezTo>
                    <a:pt x="381" y="478"/>
                    <a:pt x="412" y="457"/>
                    <a:pt x="432" y="437"/>
                  </a:cubicBezTo>
                  <a:cubicBezTo>
                    <a:pt x="442" y="416"/>
                    <a:pt x="463" y="396"/>
                    <a:pt x="473" y="386"/>
                  </a:cubicBezTo>
                  <a:cubicBezTo>
                    <a:pt x="494" y="345"/>
                    <a:pt x="504" y="303"/>
                    <a:pt x="504" y="252"/>
                  </a:cubicBezTo>
                  <a:lnTo>
                    <a:pt x="504" y="190"/>
                  </a:lnTo>
                  <a:cubicBezTo>
                    <a:pt x="483" y="149"/>
                    <a:pt x="463" y="108"/>
                    <a:pt x="432" y="77"/>
                  </a:cubicBezTo>
                  <a:cubicBezTo>
                    <a:pt x="412" y="46"/>
                    <a:pt x="381" y="36"/>
                    <a:pt x="350" y="25"/>
                  </a:cubicBezTo>
                  <a:cubicBezTo>
                    <a:pt x="327" y="10"/>
                    <a:pt x="305" y="1"/>
                    <a:pt x="282" y="1"/>
                  </a:cubicBezTo>
                  <a:cubicBezTo>
                    <a:pt x="274" y="1"/>
                    <a:pt x="265" y="2"/>
                    <a:pt x="257" y="5"/>
                  </a:cubicBezTo>
                  <a:cubicBezTo>
                    <a:pt x="246" y="2"/>
                    <a:pt x="236" y="1"/>
                    <a:pt x="2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6"/>
            <p:cNvSpPr/>
            <p:nvPr/>
          </p:nvSpPr>
          <p:spPr>
            <a:xfrm>
              <a:off x="7281349" y="4742775"/>
              <a:ext cx="17710" cy="17854"/>
            </a:xfrm>
            <a:custGeom>
              <a:rect b="b" l="l" r="r" t="t"/>
              <a:pathLst>
                <a:path extrusionOk="0" h="623" w="618">
                  <a:moveTo>
                    <a:pt x="366" y="1"/>
                  </a:moveTo>
                  <a:cubicBezTo>
                    <a:pt x="350" y="1"/>
                    <a:pt x="334" y="3"/>
                    <a:pt x="319" y="8"/>
                  </a:cubicBezTo>
                  <a:cubicBezTo>
                    <a:pt x="278" y="8"/>
                    <a:pt x="247" y="19"/>
                    <a:pt x="216" y="40"/>
                  </a:cubicBezTo>
                  <a:cubicBezTo>
                    <a:pt x="206" y="49"/>
                    <a:pt x="195" y="49"/>
                    <a:pt x="185" y="60"/>
                  </a:cubicBezTo>
                  <a:cubicBezTo>
                    <a:pt x="175" y="60"/>
                    <a:pt x="165" y="70"/>
                    <a:pt x="144" y="70"/>
                  </a:cubicBezTo>
                  <a:cubicBezTo>
                    <a:pt x="113" y="91"/>
                    <a:pt x="83" y="122"/>
                    <a:pt x="62" y="152"/>
                  </a:cubicBezTo>
                  <a:cubicBezTo>
                    <a:pt x="31" y="184"/>
                    <a:pt x="21" y="214"/>
                    <a:pt x="10" y="255"/>
                  </a:cubicBezTo>
                  <a:cubicBezTo>
                    <a:pt x="0" y="276"/>
                    <a:pt x="0" y="307"/>
                    <a:pt x="0" y="327"/>
                  </a:cubicBezTo>
                  <a:cubicBezTo>
                    <a:pt x="0" y="369"/>
                    <a:pt x="0" y="410"/>
                    <a:pt x="21" y="440"/>
                  </a:cubicBezTo>
                  <a:cubicBezTo>
                    <a:pt x="31" y="481"/>
                    <a:pt x="51" y="513"/>
                    <a:pt x="83" y="533"/>
                  </a:cubicBezTo>
                  <a:cubicBezTo>
                    <a:pt x="103" y="554"/>
                    <a:pt x="124" y="574"/>
                    <a:pt x="144" y="584"/>
                  </a:cubicBezTo>
                  <a:cubicBezTo>
                    <a:pt x="175" y="605"/>
                    <a:pt x="216" y="615"/>
                    <a:pt x="257" y="615"/>
                  </a:cubicBezTo>
                  <a:cubicBezTo>
                    <a:pt x="273" y="620"/>
                    <a:pt x="291" y="623"/>
                    <a:pt x="309" y="623"/>
                  </a:cubicBezTo>
                  <a:cubicBezTo>
                    <a:pt x="327" y="623"/>
                    <a:pt x="345" y="620"/>
                    <a:pt x="360" y="615"/>
                  </a:cubicBezTo>
                  <a:cubicBezTo>
                    <a:pt x="391" y="605"/>
                    <a:pt x="412" y="595"/>
                    <a:pt x="432" y="584"/>
                  </a:cubicBezTo>
                  <a:cubicBezTo>
                    <a:pt x="473" y="564"/>
                    <a:pt x="504" y="543"/>
                    <a:pt x="524" y="513"/>
                  </a:cubicBezTo>
                  <a:lnTo>
                    <a:pt x="556" y="451"/>
                  </a:lnTo>
                  <a:cubicBezTo>
                    <a:pt x="565" y="430"/>
                    <a:pt x="576" y="420"/>
                    <a:pt x="586" y="410"/>
                  </a:cubicBezTo>
                  <a:cubicBezTo>
                    <a:pt x="586" y="389"/>
                    <a:pt x="597" y="369"/>
                    <a:pt x="607" y="348"/>
                  </a:cubicBezTo>
                  <a:cubicBezTo>
                    <a:pt x="617" y="307"/>
                    <a:pt x="617" y="276"/>
                    <a:pt x="617" y="245"/>
                  </a:cubicBezTo>
                  <a:cubicBezTo>
                    <a:pt x="617" y="214"/>
                    <a:pt x="607" y="193"/>
                    <a:pt x="597" y="173"/>
                  </a:cubicBezTo>
                  <a:cubicBezTo>
                    <a:pt x="586" y="142"/>
                    <a:pt x="565" y="111"/>
                    <a:pt x="535" y="81"/>
                  </a:cubicBezTo>
                  <a:cubicBezTo>
                    <a:pt x="524" y="70"/>
                    <a:pt x="504" y="49"/>
                    <a:pt x="483" y="40"/>
                  </a:cubicBezTo>
                  <a:lnTo>
                    <a:pt x="421" y="8"/>
                  </a:lnTo>
                  <a:cubicBezTo>
                    <a:pt x="401" y="3"/>
                    <a:pt x="383" y="1"/>
                    <a:pt x="3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6"/>
            <p:cNvSpPr/>
            <p:nvPr/>
          </p:nvSpPr>
          <p:spPr>
            <a:xfrm>
              <a:off x="7271721" y="4692080"/>
              <a:ext cx="29603" cy="20977"/>
            </a:xfrm>
            <a:custGeom>
              <a:rect b="b" l="l" r="r" t="t"/>
              <a:pathLst>
                <a:path extrusionOk="0" h="732" w="1033">
                  <a:moveTo>
                    <a:pt x="528" y="1"/>
                  </a:moveTo>
                  <a:cubicBezTo>
                    <a:pt x="247" y="1"/>
                    <a:pt x="1" y="365"/>
                    <a:pt x="254" y="626"/>
                  </a:cubicBezTo>
                  <a:cubicBezTo>
                    <a:pt x="329" y="700"/>
                    <a:pt x="413" y="731"/>
                    <a:pt x="495" y="731"/>
                  </a:cubicBezTo>
                  <a:cubicBezTo>
                    <a:pt x="777" y="731"/>
                    <a:pt x="1033" y="366"/>
                    <a:pt x="778" y="112"/>
                  </a:cubicBezTo>
                  <a:cubicBezTo>
                    <a:pt x="700" y="33"/>
                    <a:pt x="612" y="1"/>
                    <a:pt x="52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6"/>
            <p:cNvSpPr/>
            <p:nvPr/>
          </p:nvSpPr>
          <p:spPr>
            <a:xfrm>
              <a:off x="7237131" y="4662849"/>
              <a:ext cx="19487" cy="19774"/>
            </a:xfrm>
            <a:custGeom>
              <a:rect b="b" l="l" r="r" t="t"/>
              <a:pathLst>
                <a:path extrusionOk="0" h="690" w="680">
                  <a:moveTo>
                    <a:pt x="340" y="0"/>
                  </a:moveTo>
                  <a:cubicBezTo>
                    <a:pt x="299" y="0"/>
                    <a:pt x="248" y="11"/>
                    <a:pt x="207" y="32"/>
                  </a:cubicBezTo>
                  <a:cubicBezTo>
                    <a:pt x="165" y="42"/>
                    <a:pt x="124" y="62"/>
                    <a:pt x="93" y="103"/>
                  </a:cubicBezTo>
                  <a:cubicBezTo>
                    <a:pt x="83" y="124"/>
                    <a:pt x="63" y="144"/>
                    <a:pt x="42" y="176"/>
                  </a:cubicBezTo>
                  <a:cubicBezTo>
                    <a:pt x="11" y="227"/>
                    <a:pt x="1" y="278"/>
                    <a:pt x="1" y="340"/>
                  </a:cubicBezTo>
                  <a:lnTo>
                    <a:pt x="11" y="432"/>
                  </a:lnTo>
                  <a:cubicBezTo>
                    <a:pt x="21" y="484"/>
                    <a:pt x="52" y="535"/>
                    <a:pt x="93" y="587"/>
                  </a:cubicBezTo>
                  <a:cubicBezTo>
                    <a:pt x="124" y="617"/>
                    <a:pt x="165" y="638"/>
                    <a:pt x="207" y="658"/>
                  </a:cubicBezTo>
                  <a:cubicBezTo>
                    <a:pt x="248" y="679"/>
                    <a:pt x="289" y="690"/>
                    <a:pt x="340" y="690"/>
                  </a:cubicBezTo>
                  <a:cubicBezTo>
                    <a:pt x="381" y="690"/>
                    <a:pt x="422" y="679"/>
                    <a:pt x="463" y="658"/>
                  </a:cubicBezTo>
                  <a:cubicBezTo>
                    <a:pt x="504" y="649"/>
                    <a:pt x="545" y="617"/>
                    <a:pt x="577" y="587"/>
                  </a:cubicBezTo>
                  <a:lnTo>
                    <a:pt x="638" y="515"/>
                  </a:lnTo>
                  <a:cubicBezTo>
                    <a:pt x="669" y="464"/>
                    <a:pt x="680" y="402"/>
                    <a:pt x="680" y="340"/>
                  </a:cubicBezTo>
                  <a:lnTo>
                    <a:pt x="669" y="258"/>
                  </a:lnTo>
                  <a:cubicBezTo>
                    <a:pt x="659" y="196"/>
                    <a:pt x="628" y="144"/>
                    <a:pt x="577" y="103"/>
                  </a:cubicBezTo>
                  <a:cubicBezTo>
                    <a:pt x="545" y="62"/>
                    <a:pt x="515" y="42"/>
                    <a:pt x="463" y="32"/>
                  </a:cubicBezTo>
                  <a:cubicBezTo>
                    <a:pt x="433" y="1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6"/>
            <p:cNvSpPr/>
            <p:nvPr/>
          </p:nvSpPr>
          <p:spPr>
            <a:xfrm>
              <a:off x="7259255" y="4619032"/>
              <a:ext cx="25018" cy="17940"/>
            </a:xfrm>
            <a:custGeom>
              <a:rect b="b" l="l" r="r" t="t"/>
              <a:pathLst>
                <a:path extrusionOk="0" h="626" w="873">
                  <a:moveTo>
                    <a:pt x="454" y="1"/>
                  </a:moveTo>
                  <a:cubicBezTo>
                    <a:pt x="217" y="1"/>
                    <a:pt x="1" y="310"/>
                    <a:pt x="216" y="532"/>
                  </a:cubicBezTo>
                  <a:cubicBezTo>
                    <a:pt x="282" y="598"/>
                    <a:pt x="355" y="626"/>
                    <a:pt x="426" y="626"/>
                  </a:cubicBezTo>
                  <a:cubicBezTo>
                    <a:pt x="664" y="626"/>
                    <a:pt x="872" y="312"/>
                    <a:pt x="658" y="90"/>
                  </a:cubicBezTo>
                  <a:cubicBezTo>
                    <a:pt x="595" y="27"/>
                    <a:pt x="524" y="1"/>
                    <a:pt x="4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6"/>
            <p:cNvSpPr/>
            <p:nvPr/>
          </p:nvSpPr>
          <p:spPr>
            <a:xfrm>
              <a:off x="7278656" y="4643505"/>
              <a:ext cx="35965" cy="25562"/>
            </a:xfrm>
            <a:custGeom>
              <a:rect b="b" l="l" r="r" t="t"/>
              <a:pathLst>
                <a:path extrusionOk="0" h="892" w="1255">
                  <a:moveTo>
                    <a:pt x="642" y="1"/>
                  </a:moveTo>
                  <a:cubicBezTo>
                    <a:pt x="303" y="1"/>
                    <a:pt x="1" y="440"/>
                    <a:pt x="310" y="758"/>
                  </a:cubicBezTo>
                  <a:cubicBezTo>
                    <a:pt x="402" y="852"/>
                    <a:pt x="507" y="892"/>
                    <a:pt x="609" y="892"/>
                  </a:cubicBezTo>
                  <a:cubicBezTo>
                    <a:pt x="949" y="892"/>
                    <a:pt x="1254" y="448"/>
                    <a:pt x="937" y="131"/>
                  </a:cubicBezTo>
                  <a:cubicBezTo>
                    <a:pt x="846" y="39"/>
                    <a:pt x="742" y="1"/>
                    <a:pt x="6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6"/>
            <p:cNvSpPr/>
            <p:nvPr/>
          </p:nvSpPr>
          <p:spPr>
            <a:xfrm>
              <a:off x="7324536" y="4672449"/>
              <a:ext cx="19401" cy="13928"/>
            </a:xfrm>
            <a:custGeom>
              <a:rect b="b" l="l" r="r" t="t"/>
              <a:pathLst>
                <a:path extrusionOk="0" h="486" w="677">
                  <a:moveTo>
                    <a:pt x="260" y="1"/>
                  </a:moveTo>
                  <a:cubicBezTo>
                    <a:pt x="110" y="1"/>
                    <a:pt x="1" y="154"/>
                    <a:pt x="77" y="314"/>
                  </a:cubicBezTo>
                  <a:cubicBezTo>
                    <a:pt x="77" y="334"/>
                    <a:pt x="87" y="344"/>
                    <a:pt x="97" y="365"/>
                  </a:cubicBezTo>
                  <a:cubicBezTo>
                    <a:pt x="136" y="451"/>
                    <a:pt x="196" y="486"/>
                    <a:pt x="259" y="486"/>
                  </a:cubicBezTo>
                  <a:cubicBezTo>
                    <a:pt x="452" y="486"/>
                    <a:pt x="676" y="170"/>
                    <a:pt x="406" y="46"/>
                  </a:cubicBezTo>
                  <a:cubicBezTo>
                    <a:pt x="395" y="36"/>
                    <a:pt x="375" y="36"/>
                    <a:pt x="365" y="26"/>
                  </a:cubicBezTo>
                  <a:cubicBezTo>
                    <a:pt x="329" y="9"/>
                    <a:pt x="293" y="1"/>
                    <a:pt x="2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6"/>
            <p:cNvSpPr/>
            <p:nvPr/>
          </p:nvSpPr>
          <p:spPr>
            <a:xfrm>
              <a:off x="7332617" y="4714576"/>
              <a:ext cx="14759" cy="14902"/>
            </a:xfrm>
            <a:custGeom>
              <a:rect b="b" l="l" r="r" t="t"/>
              <a:pathLst>
                <a:path extrusionOk="0" h="520" w="515">
                  <a:moveTo>
                    <a:pt x="296" y="1"/>
                  </a:moveTo>
                  <a:cubicBezTo>
                    <a:pt x="287" y="1"/>
                    <a:pt x="278" y="2"/>
                    <a:pt x="268" y="5"/>
                  </a:cubicBezTo>
                  <a:cubicBezTo>
                    <a:pt x="237" y="5"/>
                    <a:pt x="216" y="16"/>
                    <a:pt x="186" y="26"/>
                  </a:cubicBezTo>
                  <a:cubicBezTo>
                    <a:pt x="175" y="36"/>
                    <a:pt x="165" y="46"/>
                    <a:pt x="154" y="46"/>
                  </a:cubicBezTo>
                  <a:cubicBezTo>
                    <a:pt x="124" y="67"/>
                    <a:pt x="93" y="78"/>
                    <a:pt x="72" y="108"/>
                  </a:cubicBezTo>
                  <a:cubicBezTo>
                    <a:pt x="51" y="129"/>
                    <a:pt x="31" y="160"/>
                    <a:pt x="21" y="190"/>
                  </a:cubicBezTo>
                  <a:cubicBezTo>
                    <a:pt x="10" y="211"/>
                    <a:pt x="0" y="242"/>
                    <a:pt x="0" y="273"/>
                  </a:cubicBezTo>
                  <a:cubicBezTo>
                    <a:pt x="0" y="304"/>
                    <a:pt x="10" y="334"/>
                    <a:pt x="21" y="365"/>
                  </a:cubicBezTo>
                  <a:cubicBezTo>
                    <a:pt x="31" y="396"/>
                    <a:pt x="51" y="427"/>
                    <a:pt x="72" y="448"/>
                  </a:cubicBezTo>
                  <a:cubicBezTo>
                    <a:pt x="93" y="458"/>
                    <a:pt x="103" y="468"/>
                    <a:pt x="124" y="489"/>
                  </a:cubicBezTo>
                  <a:cubicBezTo>
                    <a:pt x="165" y="509"/>
                    <a:pt x="195" y="519"/>
                    <a:pt x="237" y="519"/>
                  </a:cubicBezTo>
                  <a:cubicBezTo>
                    <a:pt x="257" y="509"/>
                    <a:pt x="278" y="509"/>
                    <a:pt x="298" y="509"/>
                  </a:cubicBezTo>
                  <a:cubicBezTo>
                    <a:pt x="339" y="499"/>
                    <a:pt x="381" y="478"/>
                    <a:pt x="412" y="448"/>
                  </a:cubicBezTo>
                  <a:cubicBezTo>
                    <a:pt x="432" y="427"/>
                    <a:pt x="453" y="396"/>
                    <a:pt x="473" y="365"/>
                  </a:cubicBezTo>
                  <a:cubicBezTo>
                    <a:pt x="473" y="355"/>
                    <a:pt x="483" y="345"/>
                    <a:pt x="483" y="334"/>
                  </a:cubicBezTo>
                  <a:cubicBezTo>
                    <a:pt x="494" y="314"/>
                    <a:pt x="504" y="293"/>
                    <a:pt x="504" y="283"/>
                  </a:cubicBezTo>
                  <a:cubicBezTo>
                    <a:pt x="515" y="252"/>
                    <a:pt x="515" y="222"/>
                    <a:pt x="515" y="190"/>
                  </a:cubicBezTo>
                  <a:cubicBezTo>
                    <a:pt x="515" y="180"/>
                    <a:pt x="504" y="160"/>
                    <a:pt x="494" y="139"/>
                  </a:cubicBezTo>
                  <a:cubicBezTo>
                    <a:pt x="494" y="108"/>
                    <a:pt x="473" y="87"/>
                    <a:pt x="453" y="67"/>
                  </a:cubicBezTo>
                  <a:lnTo>
                    <a:pt x="401" y="36"/>
                  </a:lnTo>
                  <a:cubicBezTo>
                    <a:pt x="391" y="26"/>
                    <a:pt x="371" y="16"/>
                    <a:pt x="350" y="5"/>
                  </a:cubicBezTo>
                  <a:cubicBezTo>
                    <a:pt x="329" y="5"/>
                    <a:pt x="313"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6"/>
            <p:cNvSpPr/>
            <p:nvPr/>
          </p:nvSpPr>
          <p:spPr>
            <a:xfrm>
              <a:off x="7392425" y="4702998"/>
              <a:ext cx="15074" cy="14988"/>
            </a:xfrm>
            <a:custGeom>
              <a:rect b="b" l="l" r="r" t="t"/>
              <a:pathLst>
                <a:path extrusionOk="0" h="523" w="526">
                  <a:moveTo>
                    <a:pt x="236" y="1"/>
                  </a:moveTo>
                  <a:cubicBezTo>
                    <a:pt x="217" y="1"/>
                    <a:pt x="196" y="3"/>
                    <a:pt x="176" y="9"/>
                  </a:cubicBezTo>
                  <a:cubicBezTo>
                    <a:pt x="135" y="18"/>
                    <a:pt x="103" y="39"/>
                    <a:pt x="73" y="70"/>
                  </a:cubicBezTo>
                  <a:cubicBezTo>
                    <a:pt x="42" y="91"/>
                    <a:pt x="21" y="132"/>
                    <a:pt x="11" y="173"/>
                  </a:cubicBezTo>
                  <a:cubicBezTo>
                    <a:pt x="0" y="214"/>
                    <a:pt x="0" y="245"/>
                    <a:pt x="11" y="286"/>
                  </a:cubicBezTo>
                  <a:cubicBezTo>
                    <a:pt x="32" y="338"/>
                    <a:pt x="32" y="347"/>
                    <a:pt x="73" y="389"/>
                  </a:cubicBezTo>
                  <a:lnTo>
                    <a:pt x="73" y="399"/>
                  </a:lnTo>
                  <a:cubicBezTo>
                    <a:pt x="73" y="399"/>
                    <a:pt x="83" y="399"/>
                    <a:pt x="83" y="409"/>
                  </a:cubicBezTo>
                  <a:lnTo>
                    <a:pt x="93" y="420"/>
                  </a:lnTo>
                  <a:lnTo>
                    <a:pt x="124" y="450"/>
                  </a:lnTo>
                  <a:cubicBezTo>
                    <a:pt x="144" y="482"/>
                    <a:pt x="165" y="491"/>
                    <a:pt x="196" y="502"/>
                  </a:cubicBezTo>
                  <a:cubicBezTo>
                    <a:pt x="227" y="523"/>
                    <a:pt x="258" y="523"/>
                    <a:pt x="288" y="523"/>
                  </a:cubicBezTo>
                  <a:cubicBezTo>
                    <a:pt x="320" y="523"/>
                    <a:pt x="350" y="523"/>
                    <a:pt x="381" y="502"/>
                  </a:cubicBezTo>
                  <a:cubicBezTo>
                    <a:pt x="412" y="491"/>
                    <a:pt x="432" y="482"/>
                    <a:pt x="453" y="450"/>
                  </a:cubicBezTo>
                  <a:cubicBezTo>
                    <a:pt x="473" y="440"/>
                    <a:pt x="484" y="420"/>
                    <a:pt x="494" y="399"/>
                  </a:cubicBezTo>
                  <a:cubicBezTo>
                    <a:pt x="515" y="368"/>
                    <a:pt x="525" y="327"/>
                    <a:pt x="525" y="286"/>
                  </a:cubicBezTo>
                  <a:cubicBezTo>
                    <a:pt x="525" y="265"/>
                    <a:pt x="525" y="245"/>
                    <a:pt x="515" y="224"/>
                  </a:cubicBezTo>
                  <a:cubicBezTo>
                    <a:pt x="505" y="183"/>
                    <a:pt x="484" y="153"/>
                    <a:pt x="453" y="121"/>
                  </a:cubicBezTo>
                  <a:lnTo>
                    <a:pt x="422" y="91"/>
                  </a:lnTo>
                  <a:lnTo>
                    <a:pt x="412" y="80"/>
                  </a:lnTo>
                  <a:lnTo>
                    <a:pt x="402" y="70"/>
                  </a:lnTo>
                  <a:cubicBezTo>
                    <a:pt x="350" y="29"/>
                    <a:pt x="350" y="29"/>
                    <a:pt x="288" y="9"/>
                  </a:cubicBezTo>
                  <a:cubicBezTo>
                    <a:pt x="273" y="3"/>
                    <a:pt x="255"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6"/>
            <p:cNvSpPr/>
            <p:nvPr/>
          </p:nvSpPr>
          <p:spPr>
            <a:xfrm>
              <a:off x="7352935" y="4633389"/>
              <a:ext cx="29804" cy="29575"/>
            </a:xfrm>
            <a:custGeom>
              <a:rect b="b" l="l" r="r" t="t"/>
              <a:pathLst>
                <a:path extrusionOk="0" h="1032" w="1040">
                  <a:moveTo>
                    <a:pt x="515" y="0"/>
                  </a:moveTo>
                  <a:cubicBezTo>
                    <a:pt x="453" y="0"/>
                    <a:pt x="381" y="11"/>
                    <a:pt x="330" y="41"/>
                  </a:cubicBezTo>
                  <a:cubicBezTo>
                    <a:pt x="258" y="62"/>
                    <a:pt x="206" y="93"/>
                    <a:pt x="155" y="144"/>
                  </a:cubicBezTo>
                  <a:cubicBezTo>
                    <a:pt x="124" y="185"/>
                    <a:pt x="94" y="226"/>
                    <a:pt x="73" y="258"/>
                  </a:cubicBezTo>
                  <a:cubicBezTo>
                    <a:pt x="21" y="340"/>
                    <a:pt x="1" y="422"/>
                    <a:pt x="1" y="514"/>
                  </a:cubicBezTo>
                  <a:cubicBezTo>
                    <a:pt x="11" y="555"/>
                    <a:pt x="11" y="597"/>
                    <a:pt x="21" y="648"/>
                  </a:cubicBezTo>
                  <a:cubicBezTo>
                    <a:pt x="42" y="740"/>
                    <a:pt x="83" y="813"/>
                    <a:pt x="155" y="884"/>
                  </a:cubicBezTo>
                  <a:cubicBezTo>
                    <a:pt x="196" y="936"/>
                    <a:pt x="258" y="967"/>
                    <a:pt x="320" y="987"/>
                  </a:cubicBezTo>
                  <a:cubicBezTo>
                    <a:pt x="370" y="1013"/>
                    <a:pt x="421" y="1031"/>
                    <a:pt x="477" y="1031"/>
                  </a:cubicBezTo>
                  <a:cubicBezTo>
                    <a:pt x="489" y="1031"/>
                    <a:pt x="502" y="1030"/>
                    <a:pt x="515" y="1028"/>
                  </a:cubicBezTo>
                  <a:cubicBezTo>
                    <a:pt x="528" y="1030"/>
                    <a:pt x="541" y="1031"/>
                    <a:pt x="553" y="1031"/>
                  </a:cubicBezTo>
                  <a:cubicBezTo>
                    <a:pt x="610" y="1031"/>
                    <a:pt x="660" y="1013"/>
                    <a:pt x="710" y="987"/>
                  </a:cubicBezTo>
                  <a:cubicBezTo>
                    <a:pt x="772" y="967"/>
                    <a:pt x="834" y="936"/>
                    <a:pt x="885" y="884"/>
                  </a:cubicBezTo>
                  <a:cubicBezTo>
                    <a:pt x="916" y="843"/>
                    <a:pt x="937" y="813"/>
                    <a:pt x="967" y="772"/>
                  </a:cubicBezTo>
                  <a:cubicBezTo>
                    <a:pt x="1008" y="689"/>
                    <a:pt x="1040" y="607"/>
                    <a:pt x="1040" y="514"/>
                  </a:cubicBezTo>
                  <a:cubicBezTo>
                    <a:pt x="1029" y="473"/>
                    <a:pt x="1029" y="432"/>
                    <a:pt x="1019" y="381"/>
                  </a:cubicBezTo>
                  <a:cubicBezTo>
                    <a:pt x="998" y="299"/>
                    <a:pt x="947" y="216"/>
                    <a:pt x="885" y="155"/>
                  </a:cubicBezTo>
                  <a:cubicBezTo>
                    <a:pt x="834" y="103"/>
                    <a:pt x="782" y="62"/>
                    <a:pt x="710" y="41"/>
                  </a:cubicBezTo>
                  <a:cubicBezTo>
                    <a:pt x="649" y="11"/>
                    <a:pt x="587" y="0"/>
                    <a:pt x="51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6"/>
            <p:cNvSpPr/>
            <p:nvPr/>
          </p:nvSpPr>
          <p:spPr>
            <a:xfrm>
              <a:off x="7161992" y="4671418"/>
              <a:ext cx="13899" cy="15762"/>
            </a:xfrm>
            <a:custGeom>
              <a:rect b="b" l="l" r="r" t="t"/>
              <a:pathLst>
                <a:path extrusionOk="0" h="550" w="485">
                  <a:moveTo>
                    <a:pt x="186" y="0"/>
                  </a:moveTo>
                  <a:cubicBezTo>
                    <a:pt x="176" y="10"/>
                    <a:pt x="155" y="21"/>
                    <a:pt x="135" y="30"/>
                  </a:cubicBezTo>
                  <a:cubicBezTo>
                    <a:pt x="103" y="41"/>
                    <a:pt x="83" y="62"/>
                    <a:pt x="73" y="82"/>
                  </a:cubicBezTo>
                  <a:cubicBezTo>
                    <a:pt x="52" y="103"/>
                    <a:pt x="42" y="133"/>
                    <a:pt x="32" y="165"/>
                  </a:cubicBezTo>
                  <a:cubicBezTo>
                    <a:pt x="32" y="174"/>
                    <a:pt x="21" y="185"/>
                    <a:pt x="21" y="195"/>
                  </a:cubicBezTo>
                  <a:cubicBezTo>
                    <a:pt x="21" y="206"/>
                    <a:pt x="11" y="206"/>
                    <a:pt x="11" y="216"/>
                  </a:cubicBezTo>
                  <a:cubicBezTo>
                    <a:pt x="0" y="247"/>
                    <a:pt x="0" y="308"/>
                    <a:pt x="11" y="339"/>
                  </a:cubicBezTo>
                  <a:cubicBezTo>
                    <a:pt x="21" y="359"/>
                    <a:pt x="21" y="380"/>
                    <a:pt x="32" y="401"/>
                  </a:cubicBezTo>
                  <a:cubicBezTo>
                    <a:pt x="42" y="411"/>
                    <a:pt x="42" y="421"/>
                    <a:pt x="52" y="432"/>
                  </a:cubicBezTo>
                  <a:cubicBezTo>
                    <a:pt x="62" y="462"/>
                    <a:pt x="83" y="483"/>
                    <a:pt x="103" y="503"/>
                  </a:cubicBezTo>
                  <a:cubicBezTo>
                    <a:pt x="124" y="514"/>
                    <a:pt x="135" y="524"/>
                    <a:pt x="155" y="535"/>
                  </a:cubicBezTo>
                  <a:cubicBezTo>
                    <a:pt x="177" y="542"/>
                    <a:pt x="198" y="549"/>
                    <a:pt x="220" y="549"/>
                  </a:cubicBezTo>
                  <a:cubicBezTo>
                    <a:pt x="229" y="549"/>
                    <a:pt x="238" y="548"/>
                    <a:pt x="247" y="545"/>
                  </a:cubicBezTo>
                  <a:lnTo>
                    <a:pt x="299" y="545"/>
                  </a:lnTo>
                  <a:cubicBezTo>
                    <a:pt x="320" y="535"/>
                    <a:pt x="340" y="524"/>
                    <a:pt x="350" y="524"/>
                  </a:cubicBezTo>
                  <a:cubicBezTo>
                    <a:pt x="381" y="503"/>
                    <a:pt x="402" y="483"/>
                    <a:pt x="422" y="462"/>
                  </a:cubicBezTo>
                  <a:cubicBezTo>
                    <a:pt x="443" y="442"/>
                    <a:pt x="453" y="411"/>
                    <a:pt x="464" y="380"/>
                  </a:cubicBezTo>
                  <a:lnTo>
                    <a:pt x="464" y="370"/>
                  </a:lnTo>
                  <a:cubicBezTo>
                    <a:pt x="464" y="359"/>
                    <a:pt x="473" y="350"/>
                    <a:pt x="473" y="339"/>
                  </a:cubicBezTo>
                  <a:cubicBezTo>
                    <a:pt x="484" y="308"/>
                    <a:pt x="484" y="277"/>
                    <a:pt x="484" y="247"/>
                  </a:cubicBezTo>
                  <a:cubicBezTo>
                    <a:pt x="484" y="236"/>
                    <a:pt x="484" y="226"/>
                    <a:pt x="473" y="216"/>
                  </a:cubicBezTo>
                  <a:lnTo>
                    <a:pt x="473" y="195"/>
                  </a:lnTo>
                  <a:cubicBezTo>
                    <a:pt x="464" y="185"/>
                    <a:pt x="464" y="174"/>
                    <a:pt x="453" y="165"/>
                  </a:cubicBezTo>
                  <a:cubicBezTo>
                    <a:pt x="453" y="144"/>
                    <a:pt x="443" y="123"/>
                    <a:pt x="432" y="113"/>
                  </a:cubicBezTo>
                  <a:cubicBezTo>
                    <a:pt x="422" y="82"/>
                    <a:pt x="402" y="62"/>
                    <a:pt x="381" y="41"/>
                  </a:cubicBezTo>
                  <a:cubicBezTo>
                    <a:pt x="361" y="30"/>
                    <a:pt x="350" y="21"/>
                    <a:pt x="329" y="21"/>
                  </a:cubicBezTo>
                  <a:cubicBezTo>
                    <a:pt x="299" y="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6"/>
            <p:cNvSpPr/>
            <p:nvPr/>
          </p:nvSpPr>
          <p:spPr>
            <a:xfrm>
              <a:off x="7171133" y="4628661"/>
              <a:ext cx="21522" cy="21837"/>
            </a:xfrm>
            <a:custGeom>
              <a:rect b="b" l="l" r="r" t="t"/>
              <a:pathLst>
                <a:path extrusionOk="0" h="762" w="751">
                  <a:moveTo>
                    <a:pt x="381" y="1"/>
                  </a:moveTo>
                  <a:cubicBezTo>
                    <a:pt x="330" y="1"/>
                    <a:pt x="289" y="11"/>
                    <a:pt x="237" y="32"/>
                  </a:cubicBezTo>
                  <a:cubicBezTo>
                    <a:pt x="196" y="42"/>
                    <a:pt x="154" y="73"/>
                    <a:pt x="113" y="114"/>
                  </a:cubicBezTo>
                  <a:cubicBezTo>
                    <a:pt x="72" y="145"/>
                    <a:pt x="52" y="186"/>
                    <a:pt x="31" y="238"/>
                  </a:cubicBezTo>
                  <a:cubicBezTo>
                    <a:pt x="10" y="279"/>
                    <a:pt x="1" y="320"/>
                    <a:pt x="1" y="371"/>
                  </a:cubicBezTo>
                  <a:cubicBezTo>
                    <a:pt x="1" y="423"/>
                    <a:pt x="10" y="474"/>
                    <a:pt x="31" y="515"/>
                  </a:cubicBezTo>
                  <a:cubicBezTo>
                    <a:pt x="52" y="567"/>
                    <a:pt x="72" y="608"/>
                    <a:pt x="113" y="638"/>
                  </a:cubicBezTo>
                  <a:cubicBezTo>
                    <a:pt x="145" y="679"/>
                    <a:pt x="186" y="700"/>
                    <a:pt x="237" y="720"/>
                  </a:cubicBezTo>
                  <a:lnTo>
                    <a:pt x="298" y="752"/>
                  </a:lnTo>
                  <a:cubicBezTo>
                    <a:pt x="319" y="752"/>
                    <a:pt x="350" y="752"/>
                    <a:pt x="381" y="762"/>
                  </a:cubicBezTo>
                  <a:cubicBezTo>
                    <a:pt x="442" y="762"/>
                    <a:pt x="494" y="741"/>
                    <a:pt x="545" y="720"/>
                  </a:cubicBezTo>
                  <a:lnTo>
                    <a:pt x="556" y="711"/>
                  </a:lnTo>
                  <a:cubicBezTo>
                    <a:pt x="566" y="711"/>
                    <a:pt x="607" y="679"/>
                    <a:pt x="627" y="659"/>
                  </a:cubicBezTo>
                  <a:cubicBezTo>
                    <a:pt x="638" y="649"/>
                    <a:pt x="638" y="649"/>
                    <a:pt x="638" y="638"/>
                  </a:cubicBezTo>
                  <a:cubicBezTo>
                    <a:pt x="659" y="618"/>
                    <a:pt x="679" y="587"/>
                    <a:pt x="700" y="556"/>
                  </a:cubicBezTo>
                  <a:cubicBezTo>
                    <a:pt x="741" y="505"/>
                    <a:pt x="751" y="443"/>
                    <a:pt x="751" y="381"/>
                  </a:cubicBezTo>
                  <a:cubicBezTo>
                    <a:pt x="751" y="340"/>
                    <a:pt x="741" y="309"/>
                    <a:pt x="741" y="279"/>
                  </a:cubicBezTo>
                  <a:cubicBezTo>
                    <a:pt x="720" y="217"/>
                    <a:pt x="689" y="155"/>
                    <a:pt x="648" y="114"/>
                  </a:cubicBezTo>
                  <a:cubicBezTo>
                    <a:pt x="618" y="94"/>
                    <a:pt x="586" y="73"/>
                    <a:pt x="566" y="52"/>
                  </a:cubicBezTo>
                  <a:cubicBezTo>
                    <a:pt x="504" y="21"/>
                    <a:pt x="44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6"/>
            <p:cNvSpPr/>
            <p:nvPr/>
          </p:nvSpPr>
          <p:spPr>
            <a:xfrm>
              <a:off x="7413059" y="4734751"/>
              <a:ext cx="22124" cy="23327"/>
            </a:xfrm>
            <a:custGeom>
              <a:rect b="b" l="l" r="r" t="t"/>
              <a:pathLst>
                <a:path extrusionOk="0" h="814" w="772">
                  <a:moveTo>
                    <a:pt x="381" y="0"/>
                  </a:moveTo>
                  <a:cubicBezTo>
                    <a:pt x="350" y="0"/>
                    <a:pt x="319" y="11"/>
                    <a:pt x="288" y="11"/>
                  </a:cubicBezTo>
                  <a:cubicBezTo>
                    <a:pt x="217" y="32"/>
                    <a:pt x="165" y="62"/>
                    <a:pt x="114" y="114"/>
                  </a:cubicBezTo>
                  <a:cubicBezTo>
                    <a:pt x="93" y="134"/>
                    <a:pt x="73" y="165"/>
                    <a:pt x="62" y="185"/>
                  </a:cubicBezTo>
                  <a:cubicBezTo>
                    <a:pt x="21" y="247"/>
                    <a:pt x="0" y="309"/>
                    <a:pt x="0" y="381"/>
                  </a:cubicBezTo>
                  <a:cubicBezTo>
                    <a:pt x="11" y="412"/>
                    <a:pt x="11" y="443"/>
                    <a:pt x="21" y="484"/>
                  </a:cubicBezTo>
                  <a:cubicBezTo>
                    <a:pt x="21" y="505"/>
                    <a:pt x="41" y="525"/>
                    <a:pt x="52" y="546"/>
                  </a:cubicBezTo>
                  <a:cubicBezTo>
                    <a:pt x="52" y="556"/>
                    <a:pt x="52" y="576"/>
                    <a:pt x="62" y="597"/>
                  </a:cubicBezTo>
                  <a:cubicBezTo>
                    <a:pt x="73" y="638"/>
                    <a:pt x="103" y="679"/>
                    <a:pt x="134" y="710"/>
                  </a:cubicBezTo>
                  <a:cubicBezTo>
                    <a:pt x="165" y="741"/>
                    <a:pt x="206" y="772"/>
                    <a:pt x="247" y="782"/>
                  </a:cubicBezTo>
                  <a:cubicBezTo>
                    <a:pt x="288" y="802"/>
                    <a:pt x="340" y="813"/>
                    <a:pt x="381" y="813"/>
                  </a:cubicBezTo>
                  <a:lnTo>
                    <a:pt x="473" y="802"/>
                  </a:lnTo>
                  <a:cubicBezTo>
                    <a:pt x="535" y="782"/>
                    <a:pt x="587" y="761"/>
                    <a:pt x="638" y="710"/>
                  </a:cubicBezTo>
                  <a:cubicBezTo>
                    <a:pt x="648" y="690"/>
                    <a:pt x="669" y="669"/>
                    <a:pt x="690" y="638"/>
                  </a:cubicBezTo>
                  <a:cubicBezTo>
                    <a:pt x="710" y="607"/>
                    <a:pt x="720" y="576"/>
                    <a:pt x="731" y="535"/>
                  </a:cubicBezTo>
                  <a:lnTo>
                    <a:pt x="731" y="525"/>
                  </a:lnTo>
                  <a:cubicBezTo>
                    <a:pt x="751" y="484"/>
                    <a:pt x="772" y="432"/>
                    <a:pt x="761" y="381"/>
                  </a:cubicBezTo>
                  <a:cubicBezTo>
                    <a:pt x="772" y="329"/>
                    <a:pt x="761" y="278"/>
                    <a:pt x="731" y="237"/>
                  </a:cubicBezTo>
                  <a:cubicBezTo>
                    <a:pt x="720" y="185"/>
                    <a:pt x="690" y="144"/>
                    <a:pt x="658" y="114"/>
                  </a:cubicBezTo>
                  <a:cubicBezTo>
                    <a:pt x="617" y="73"/>
                    <a:pt x="576" y="52"/>
                    <a:pt x="535" y="32"/>
                  </a:cubicBezTo>
                  <a:cubicBezTo>
                    <a:pt x="484" y="11"/>
                    <a:pt x="443"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6"/>
            <p:cNvSpPr/>
            <p:nvPr/>
          </p:nvSpPr>
          <p:spPr>
            <a:xfrm>
              <a:off x="7150787" y="4747818"/>
              <a:ext cx="23900" cy="23069"/>
            </a:xfrm>
            <a:custGeom>
              <a:rect b="b" l="l" r="r" t="t"/>
              <a:pathLst>
                <a:path extrusionOk="0" h="805" w="834">
                  <a:moveTo>
                    <a:pt x="445" y="0"/>
                  </a:moveTo>
                  <a:cubicBezTo>
                    <a:pt x="424" y="0"/>
                    <a:pt x="403" y="3"/>
                    <a:pt x="382" y="8"/>
                  </a:cubicBezTo>
                  <a:cubicBezTo>
                    <a:pt x="330" y="8"/>
                    <a:pt x="279" y="28"/>
                    <a:pt x="227" y="49"/>
                  </a:cubicBezTo>
                  <a:lnTo>
                    <a:pt x="145" y="120"/>
                  </a:lnTo>
                  <a:cubicBezTo>
                    <a:pt x="94" y="172"/>
                    <a:pt x="62" y="223"/>
                    <a:pt x="42" y="295"/>
                  </a:cubicBezTo>
                  <a:cubicBezTo>
                    <a:pt x="42" y="305"/>
                    <a:pt x="42" y="316"/>
                    <a:pt x="32" y="316"/>
                  </a:cubicBezTo>
                  <a:cubicBezTo>
                    <a:pt x="1" y="449"/>
                    <a:pt x="42" y="593"/>
                    <a:pt x="135" y="686"/>
                  </a:cubicBezTo>
                  <a:cubicBezTo>
                    <a:pt x="203" y="762"/>
                    <a:pt x="306" y="805"/>
                    <a:pt x="405" y="805"/>
                  </a:cubicBezTo>
                  <a:cubicBezTo>
                    <a:pt x="439" y="805"/>
                    <a:pt x="473" y="800"/>
                    <a:pt x="505" y="789"/>
                  </a:cubicBezTo>
                  <a:lnTo>
                    <a:pt x="526" y="789"/>
                  </a:lnTo>
                  <a:cubicBezTo>
                    <a:pt x="577" y="778"/>
                    <a:pt x="628" y="748"/>
                    <a:pt x="669" y="717"/>
                  </a:cubicBezTo>
                  <a:cubicBezTo>
                    <a:pt x="711" y="686"/>
                    <a:pt x="752" y="645"/>
                    <a:pt x="772" y="604"/>
                  </a:cubicBezTo>
                  <a:cubicBezTo>
                    <a:pt x="793" y="563"/>
                    <a:pt x="803" y="532"/>
                    <a:pt x="813" y="501"/>
                  </a:cubicBezTo>
                  <a:cubicBezTo>
                    <a:pt x="834" y="439"/>
                    <a:pt x="834" y="367"/>
                    <a:pt x="813" y="295"/>
                  </a:cubicBezTo>
                  <a:cubicBezTo>
                    <a:pt x="813" y="285"/>
                    <a:pt x="803" y="264"/>
                    <a:pt x="793" y="254"/>
                  </a:cubicBezTo>
                  <a:cubicBezTo>
                    <a:pt x="782" y="202"/>
                    <a:pt x="752" y="151"/>
                    <a:pt x="711" y="120"/>
                  </a:cubicBezTo>
                  <a:cubicBezTo>
                    <a:pt x="679" y="100"/>
                    <a:pt x="659" y="79"/>
                    <a:pt x="628" y="49"/>
                  </a:cubicBezTo>
                  <a:lnTo>
                    <a:pt x="535" y="17"/>
                  </a:lnTo>
                  <a:lnTo>
                    <a:pt x="526" y="17"/>
                  </a:lnTo>
                  <a:cubicBezTo>
                    <a:pt x="502" y="5"/>
                    <a:pt x="474" y="0"/>
                    <a:pt x="4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6"/>
            <p:cNvSpPr/>
            <p:nvPr/>
          </p:nvSpPr>
          <p:spPr>
            <a:xfrm>
              <a:off x="7847389" y="3979512"/>
              <a:ext cx="135005" cy="84884"/>
            </a:xfrm>
            <a:custGeom>
              <a:rect b="b" l="l" r="r" t="t"/>
              <a:pathLst>
                <a:path extrusionOk="0" h="2962" w="4711">
                  <a:moveTo>
                    <a:pt x="4289" y="0"/>
                  </a:moveTo>
                  <a:cubicBezTo>
                    <a:pt x="2849" y="535"/>
                    <a:pt x="1410" y="1080"/>
                    <a:pt x="1" y="1635"/>
                  </a:cubicBezTo>
                  <a:cubicBezTo>
                    <a:pt x="11" y="1707"/>
                    <a:pt x="32" y="1779"/>
                    <a:pt x="53" y="1851"/>
                  </a:cubicBezTo>
                  <a:cubicBezTo>
                    <a:pt x="145" y="2231"/>
                    <a:pt x="248" y="2592"/>
                    <a:pt x="350" y="2962"/>
                  </a:cubicBezTo>
                  <a:cubicBezTo>
                    <a:pt x="1790" y="2396"/>
                    <a:pt x="3250" y="1841"/>
                    <a:pt x="4710" y="1296"/>
                  </a:cubicBezTo>
                  <a:cubicBezTo>
                    <a:pt x="4639" y="1049"/>
                    <a:pt x="4566" y="792"/>
                    <a:pt x="4495" y="535"/>
                  </a:cubicBezTo>
                  <a:cubicBezTo>
                    <a:pt x="4433" y="370"/>
                    <a:pt x="4371" y="216"/>
                    <a:pt x="4310" y="51"/>
                  </a:cubicBezTo>
                  <a:cubicBezTo>
                    <a:pt x="4299" y="41"/>
                    <a:pt x="4289" y="21"/>
                    <a:pt x="4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6"/>
            <p:cNvSpPr/>
            <p:nvPr/>
          </p:nvSpPr>
          <p:spPr>
            <a:xfrm>
              <a:off x="7840913" y="3945839"/>
              <a:ext cx="127325" cy="75541"/>
            </a:xfrm>
            <a:custGeom>
              <a:rect b="b" l="l" r="r" t="t"/>
              <a:pathLst>
                <a:path extrusionOk="0" h="2636" w="4443">
                  <a:moveTo>
                    <a:pt x="3785" y="0"/>
                  </a:moveTo>
                  <a:cubicBezTo>
                    <a:pt x="3716" y="0"/>
                    <a:pt x="3645" y="14"/>
                    <a:pt x="3579" y="24"/>
                  </a:cubicBezTo>
                  <a:cubicBezTo>
                    <a:pt x="3373" y="65"/>
                    <a:pt x="3178" y="106"/>
                    <a:pt x="2983" y="157"/>
                  </a:cubicBezTo>
                  <a:cubicBezTo>
                    <a:pt x="2180" y="363"/>
                    <a:pt x="1358" y="641"/>
                    <a:pt x="649" y="1072"/>
                  </a:cubicBezTo>
                  <a:cubicBezTo>
                    <a:pt x="402" y="1226"/>
                    <a:pt x="103" y="1432"/>
                    <a:pt x="42" y="1740"/>
                  </a:cubicBezTo>
                  <a:cubicBezTo>
                    <a:pt x="1" y="1946"/>
                    <a:pt x="62" y="2162"/>
                    <a:pt x="114" y="2368"/>
                  </a:cubicBezTo>
                  <a:cubicBezTo>
                    <a:pt x="135" y="2460"/>
                    <a:pt x="155" y="2553"/>
                    <a:pt x="176" y="2635"/>
                  </a:cubicBezTo>
                  <a:cubicBezTo>
                    <a:pt x="1584" y="2080"/>
                    <a:pt x="3014" y="1545"/>
                    <a:pt x="4443" y="1011"/>
                  </a:cubicBezTo>
                  <a:cubicBezTo>
                    <a:pt x="4381" y="877"/>
                    <a:pt x="4319" y="733"/>
                    <a:pt x="4258" y="599"/>
                  </a:cubicBezTo>
                  <a:cubicBezTo>
                    <a:pt x="4186" y="435"/>
                    <a:pt x="4114" y="219"/>
                    <a:pt x="4001" y="85"/>
                  </a:cubicBezTo>
                  <a:cubicBezTo>
                    <a:pt x="3940" y="19"/>
                    <a:pt x="3864" y="0"/>
                    <a:pt x="3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6"/>
            <p:cNvSpPr/>
            <p:nvPr/>
          </p:nvSpPr>
          <p:spPr>
            <a:xfrm>
              <a:off x="7858594" y="4021638"/>
              <a:ext cx="129990" cy="63677"/>
            </a:xfrm>
            <a:custGeom>
              <a:rect b="b" l="l" r="r" t="t"/>
              <a:pathLst>
                <a:path extrusionOk="0" h="2222" w="4536">
                  <a:moveTo>
                    <a:pt x="4360" y="0"/>
                  </a:moveTo>
                  <a:cubicBezTo>
                    <a:pt x="2900" y="546"/>
                    <a:pt x="1440" y="1090"/>
                    <a:pt x="1" y="1666"/>
                  </a:cubicBezTo>
                  <a:cubicBezTo>
                    <a:pt x="52" y="1851"/>
                    <a:pt x="103" y="2036"/>
                    <a:pt x="144" y="2221"/>
                  </a:cubicBezTo>
                  <a:cubicBezTo>
                    <a:pt x="1554" y="1707"/>
                    <a:pt x="3044" y="1163"/>
                    <a:pt x="4536" y="607"/>
                  </a:cubicBezTo>
                  <a:cubicBezTo>
                    <a:pt x="4474" y="402"/>
                    <a:pt x="4422" y="206"/>
                    <a:pt x="4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6"/>
            <p:cNvSpPr/>
            <p:nvPr/>
          </p:nvSpPr>
          <p:spPr>
            <a:xfrm>
              <a:off x="7820279" y="4231440"/>
              <a:ext cx="89325" cy="56025"/>
            </a:xfrm>
            <a:custGeom>
              <a:rect b="b" l="l" r="r" t="t"/>
              <a:pathLst>
                <a:path extrusionOk="0" h="1955" w="3117">
                  <a:moveTo>
                    <a:pt x="3117" y="1"/>
                  </a:moveTo>
                  <a:lnTo>
                    <a:pt x="1122" y="752"/>
                  </a:lnTo>
                  <a:cubicBezTo>
                    <a:pt x="762" y="875"/>
                    <a:pt x="382" y="1019"/>
                    <a:pt x="1" y="1286"/>
                  </a:cubicBezTo>
                  <a:lnTo>
                    <a:pt x="62" y="1286"/>
                  </a:lnTo>
                  <a:cubicBezTo>
                    <a:pt x="721" y="1358"/>
                    <a:pt x="1369" y="1595"/>
                    <a:pt x="1965" y="1954"/>
                  </a:cubicBezTo>
                  <a:cubicBezTo>
                    <a:pt x="2222" y="1193"/>
                    <a:pt x="2613" y="535"/>
                    <a:pt x="31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6"/>
            <p:cNvSpPr/>
            <p:nvPr/>
          </p:nvSpPr>
          <p:spPr>
            <a:xfrm>
              <a:off x="7238020" y="4438031"/>
              <a:ext cx="291475" cy="321881"/>
            </a:xfrm>
            <a:custGeom>
              <a:rect b="b" l="l" r="r" t="t"/>
              <a:pathLst>
                <a:path extrusionOk="0" h="11232" w="10171">
                  <a:moveTo>
                    <a:pt x="4902" y="1"/>
                  </a:moveTo>
                  <a:cubicBezTo>
                    <a:pt x="3748" y="1"/>
                    <a:pt x="2706" y="349"/>
                    <a:pt x="1872" y="1028"/>
                  </a:cubicBezTo>
                  <a:cubicBezTo>
                    <a:pt x="844" y="1851"/>
                    <a:pt x="185" y="3126"/>
                    <a:pt x="41" y="4607"/>
                  </a:cubicBezTo>
                  <a:cubicBezTo>
                    <a:pt x="32" y="4648"/>
                    <a:pt x="32" y="4689"/>
                    <a:pt x="21" y="4730"/>
                  </a:cubicBezTo>
                  <a:cubicBezTo>
                    <a:pt x="11" y="4915"/>
                    <a:pt x="0" y="5100"/>
                    <a:pt x="11" y="5285"/>
                  </a:cubicBezTo>
                  <a:cubicBezTo>
                    <a:pt x="134" y="6241"/>
                    <a:pt x="566" y="7208"/>
                    <a:pt x="936" y="8010"/>
                  </a:cubicBezTo>
                  <a:cubicBezTo>
                    <a:pt x="1451" y="9141"/>
                    <a:pt x="2283" y="10098"/>
                    <a:pt x="3394" y="10663"/>
                  </a:cubicBezTo>
                  <a:cubicBezTo>
                    <a:pt x="4110" y="11035"/>
                    <a:pt x="4904" y="11231"/>
                    <a:pt x="5703" y="11231"/>
                  </a:cubicBezTo>
                  <a:cubicBezTo>
                    <a:pt x="6097" y="11231"/>
                    <a:pt x="6492" y="11183"/>
                    <a:pt x="6880" y="11085"/>
                  </a:cubicBezTo>
                  <a:cubicBezTo>
                    <a:pt x="8062" y="10776"/>
                    <a:pt x="9121" y="9984"/>
                    <a:pt x="9666" y="8874"/>
                  </a:cubicBezTo>
                  <a:cubicBezTo>
                    <a:pt x="9903" y="8370"/>
                    <a:pt x="10057" y="7836"/>
                    <a:pt x="10139" y="7280"/>
                  </a:cubicBezTo>
                  <a:cubicBezTo>
                    <a:pt x="10170" y="6992"/>
                    <a:pt x="10170" y="6704"/>
                    <a:pt x="10139" y="6417"/>
                  </a:cubicBezTo>
                  <a:lnTo>
                    <a:pt x="10139" y="6365"/>
                  </a:lnTo>
                  <a:lnTo>
                    <a:pt x="9368" y="6550"/>
                  </a:lnTo>
                  <a:cubicBezTo>
                    <a:pt x="9286" y="6899"/>
                    <a:pt x="9163" y="7219"/>
                    <a:pt x="8987" y="7506"/>
                  </a:cubicBezTo>
                  <a:cubicBezTo>
                    <a:pt x="8638" y="8092"/>
                    <a:pt x="8114" y="8514"/>
                    <a:pt x="7517" y="8740"/>
                  </a:cubicBezTo>
                  <a:cubicBezTo>
                    <a:pt x="7215" y="8852"/>
                    <a:pt x="6891" y="8913"/>
                    <a:pt x="6562" y="8913"/>
                  </a:cubicBezTo>
                  <a:cubicBezTo>
                    <a:pt x="6377" y="8913"/>
                    <a:pt x="6191" y="8894"/>
                    <a:pt x="6005" y="8853"/>
                  </a:cubicBezTo>
                  <a:cubicBezTo>
                    <a:pt x="4391" y="8503"/>
                    <a:pt x="3106" y="6602"/>
                    <a:pt x="3250" y="4771"/>
                  </a:cubicBezTo>
                  <a:cubicBezTo>
                    <a:pt x="3250" y="4751"/>
                    <a:pt x="3250" y="4719"/>
                    <a:pt x="3260" y="4699"/>
                  </a:cubicBezTo>
                  <a:cubicBezTo>
                    <a:pt x="3352" y="3815"/>
                    <a:pt x="3743" y="3044"/>
                    <a:pt x="4360" y="2550"/>
                  </a:cubicBezTo>
                  <a:cubicBezTo>
                    <a:pt x="4881" y="2133"/>
                    <a:pt x="5513" y="1922"/>
                    <a:pt x="6217" y="1922"/>
                  </a:cubicBezTo>
                  <a:cubicBezTo>
                    <a:pt x="6347" y="1922"/>
                    <a:pt x="6479" y="1929"/>
                    <a:pt x="6612" y="1943"/>
                  </a:cubicBezTo>
                  <a:cubicBezTo>
                    <a:pt x="7044" y="1995"/>
                    <a:pt x="7476" y="2169"/>
                    <a:pt x="7867" y="2447"/>
                  </a:cubicBezTo>
                  <a:lnTo>
                    <a:pt x="8165" y="2272"/>
                  </a:lnTo>
                  <a:lnTo>
                    <a:pt x="7744" y="935"/>
                  </a:lnTo>
                  <a:cubicBezTo>
                    <a:pt x="7065" y="432"/>
                    <a:pt x="6325" y="124"/>
                    <a:pt x="5594" y="41"/>
                  </a:cubicBezTo>
                  <a:cubicBezTo>
                    <a:pt x="5359" y="14"/>
                    <a:pt x="5128" y="1"/>
                    <a:pt x="490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6"/>
            <p:cNvSpPr/>
            <p:nvPr/>
          </p:nvSpPr>
          <p:spPr>
            <a:xfrm>
              <a:off x="7337604" y="4538533"/>
              <a:ext cx="89927" cy="140565"/>
            </a:xfrm>
            <a:custGeom>
              <a:rect b="b" l="l" r="r" t="t"/>
              <a:pathLst>
                <a:path extrusionOk="0" h="4905" w="3138">
                  <a:moveTo>
                    <a:pt x="845" y="0"/>
                  </a:moveTo>
                  <a:cubicBezTo>
                    <a:pt x="732" y="0"/>
                    <a:pt x="622" y="8"/>
                    <a:pt x="515" y="20"/>
                  </a:cubicBezTo>
                  <a:cubicBezTo>
                    <a:pt x="309" y="369"/>
                    <a:pt x="176" y="781"/>
                    <a:pt x="135" y="1223"/>
                  </a:cubicBezTo>
                  <a:lnTo>
                    <a:pt x="124" y="1295"/>
                  </a:lnTo>
                  <a:cubicBezTo>
                    <a:pt x="1" y="2827"/>
                    <a:pt x="978" y="4421"/>
                    <a:pt x="2274" y="4904"/>
                  </a:cubicBezTo>
                  <a:cubicBezTo>
                    <a:pt x="2521" y="4729"/>
                    <a:pt x="2736" y="4503"/>
                    <a:pt x="2901" y="4236"/>
                  </a:cubicBezTo>
                  <a:cubicBezTo>
                    <a:pt x="2994" y="4061"/>
                    <a:pt x="3076" y="3886"/>
                    <a:pt x="3137" y="3680"/>
                  </a:cubicBezTo>
                  <a:lnTo>
                    <a:pt x="3137" y="3680"/>
                  </a:lnTo>
                  <a:cubicBezTo>
                    <a:pt x="3056" y="3695"/>
                    <a:pt x="2977" y="3703"/>
                    <a:pt x="2899" y="3703"/>
                  </a:cubicBezTo>
                  <a:cubicBezTo>
                    <a:pt x="2809" y="3703"/>
                    <a:pt x="2721" y="3692"/>
                    <a:pt x="2633" y="3670"/>
                  </a:cubicBezTo>
                  <a:cubicBezTo>
                    <a:pt x="1801" y="3495"/>
                    <a:pt x="1153" y="2549"/>
                    <a:pt x="1235" y="1624"/>
                  </a:cubicBezTo>
                  <a:lnTo>
                    <a:pt x="1235" y="1583"/>
                  </a:lnTo>
                  <a:cubicBezTo>
                    <a:pt x="1287" y="1038"/>
                    <a:pt x="1575" y="596"/>
                    <a:pt x="1996" y="349"/>
                  </a:cubicBezTo>
                  <a:cubicBezTo>
                    <a:pt x="1718" y="164"/>
                    <a:pt x="1420" y="51"/>
                    <a:pt x="1132" y="20"/>
                  </a:cubicBezTo>
                  <a:cubicBezTo>
                    <a:pt x="1034" y="6"/>
                    <a:pt x="939"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6"/>
            <p:cNvSpPr/>
            <p:nvPr/>
          </p:nvSpPr>
          <p:spPr>
            <a:xfrm>
              <a:off x="7122215" y="4468064"/>
              <a:ext cx="153260" cy="269180"/>
            </a:xfrm>
            <a:custGeom>
              <a:rect b="b" l="l" r="r" t="t"/>
              <a:pathLst>
                <a:path extrusionOk="0" h="9393" w="5348">
                  <a:moveTo>
                    <a:pt x="5348" y="1"/>
                  </a:moveTo>
                  <a:lnTo>
                    <a:pt x="4875" y="196"/>
                  </a:lnTo>
                  <a:lnTo>
                    <a:pt x="4093" y="504"/>
                  </a:lnTo>
                  <a:lnTo>
                    <a:pt x="3312" y="803"/>
                  </a:lnTo>
                  <a:cubicBezTo>
                    <a:pt x="3178" y="854"/>
                    <a:pt x="3044" y="906"/>
                    <a:pt x="2931" y="957"/>
                  </a:cubicBezTo>
                  <a:cubicBezTo>
                    <a:pt x="2807" y="998"/>
                    <a:pt x="2684" y="1060"/>
                    <a:pt x="2571" y="1121"/>
                  </a:cubicBezTo>
                  <a:cubicBezTo>
                    <a:pt x="2098" y="1358"/>
                    <a:pt x="1676" y="1687"/>
                    <a:pt x="1327" y="2078"/>
                  </a:cubicBezTo>
                  <a:cubicBezTo>
                    <a:pt x="607" y="2860"/>
                    <a:pt x="186" y="3888"/>
                    <a:pt x="52" y="4947"/>
                  </a:cubicBezTo>
                  <a:cubicBezTo>
                    <a:pt x="1" y="5214"/>
                    <a:pt x="11" y="5481"/>
                    <a:pt x="1" y="5749"/>
                  </a:cubicBezTo>
                  <a:cubicBezTo>
                    <a:pt x="1" y="5883"/>
                    <a:pt x="11" y="6016"/>
                    <a:pt x="21" y="6150"/>
                  </a:cubicBezTo>
                  <a:lnTo>
                    <a:pt x="31" y="6356"/>
                  </a:lnTo>
                  <a:lnTo>
                    <a:pt x="62" y="6551"/>
                  </a:lnTo>
                  <a:cubicBezTo>
                    <a:pt x="124" y="7085"/>
                    <a:pt x="278" y="7610"/>
                    <a:pt x="463" y="8114"/>
                  </a:cubicBezTo>
                  <a:cubicBezTo>
                    <a:pt x="545" y="8360"/>
                    <a:pt x="659" y="8597"/>
                    <a:pt x="771" y="8824"/>
                  </a:cubicBezTo>
                  <a:cubicBezTo>
                    <a:pt x="1008" y="9132"/>
                    <a:pt x="1306" y="9368"/>
                    <a:pt x="1759" y="9389"/>
                  </a:cubicBezTo>
                  <a:cubicBezTo>
                    <a:pt x="1792" y="9391"/>
                    <a:pt x="1826" y="9393"/>
                    <a:pt x="1860" y="9393"/>
                  </a:cubicBezTo>
                  <a:cubicBezTo>
                    <a:pt x="2207" y="9393"/>
                    <a:pt x="2551" y="9254"/>
                    <a:pt x="2869" y="9142"/>
                  </a:cubicBezTo>
                  <a:cubicBezTo>
                    <a:pt x="3260" y="9009"/>
                    <a:pt x="3630" y="8875"/>
                    <a:pt x="4011" y="8721"/>
                  </a:cubicBezTo>
                  <a:cubicBezTo>
                    <a:pt x="4144" y="8659"/>
                    <a:pt x="4432" y="8597"/>
                    <a:pt x="4504" y="8453"/>
                  </a:cubicBezTo>
                  <a:cubicBezTo>
                    <a:pt x="4566" y="8330"/>
                    <a:pt x="4484" y="8155"/>
                    <a:pt x="4443" y="8042"/>
                  </a:cubicBezTo>
                  <a:cubicBezTo>
                    <a:pt x="4309" y="7661"/>
                    <a:pt x="4155" y="7281"/>
                    <a:pt x="4021" y="6900"/>
                  </a:cubicBezTo>
                  <a:cubicBezTo>
                    <a:pt x="3600" y="5718"/>
                    <a:pt x="3332" y="4423"/>
                    <a:pt x="3764" y="3240"/>
                  </a:cubicBezTo>
                  <a:cubicBezTo>
                    <a:pt x="3949" y="1944"/>
                    <a:pt x="4504" y="824"/>
                    <a:pt x="5348"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6"/>
            <p:cNvSpPr/>
            <p:nvPr/>
          </p:nvSpPr>
          <p:spPr>
            <a:xfrm>
              <a:off x="7116025" y="3963005"/>
              <a:ext cx="129990" cy="350252"/>
            </a:xfrm>
            <a:custGeom>
              <a:rect b="b" l="l" r="r" t="t"/>
              <a:pathLst>
                <a:path extrusionOk="0" h="12222" w="4536">
                  <a:moveTo>
                    <a:pt x="1707" y="0"/>
                  </a:moveTo>
                  <a:cubicBezTo>
                    <a:pt x="1512" y="144"/>
                    <a:pt x="1317" y="298"/>
                    <a:pt x="1131" y="463"/>
                  </a:cubicBezTo>
                  <a:cubicBezTo>
                    <a:pt x="381" y="1656"/>
                    <a:pt x="0" y="3188"/>
                    <a:pt x="62" y="4792"/>
                  </a:cubicBezTo>
                  <a:cubicBezTo>
                    <a:pt x="114" y="6201"/>
                    <a:pt x="484" y="7661"/>
                    <a:pt x="1183" y="9265"/>
                  </a:cubicBezTo>
                  <a:cubicBezTo>
                    <a:pt x="1707" y="10458"/>
                    <a:pt x="2294" y="11404"/>
                    <a:pt x="2962" y="12134"/>
                  </a:cubicBezTo>
                  <a:cubicBezTo>
                    <a:pt x="3003" y="12164"/>
                    <a:pt x="3055" y="12196"/>
                    <a:pt x="3106" y="12206"/>
                  </a:cubicBezTo>
                  <a:cubicBezTo>
                    <a:pt x="3148" y="12217"/>
                    <a:pt x="3192" y="12221"/>
                    <a:pt x="3237" y="12221"/>
                  </a:cubicBezTo>
                  <a:cubicBezTo>
                    <a:pt x="3440" y="12221"/>
                    <a:pt x="3660" y="12121"/>
                    <a:pt x="3846" y="12062"/>
                  </a:cubicBezTo>
                  <a:cubicBezTo>
                    <a:pt x="4072" y="11990"/>
                    <a:pt x="4309" y="11887"/>
                    <a:pt x="4535" y="11784"/>
                  </a:cubicBezTo>
                  <a:cubicBezTo>
                    <a:pt x="3188" y="10314"/>
                    <a:pt x="2191" y="8504"/>
                    <a:pt x="1677" y="6591"/>
                  </a:cubicBezTo>
                  <a:cubicBezTo>
                    <a:pt x="1101" y="4452"/>
                    <a:pt x="1122" y="2129"/>
                    <a:pt x="1707"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6"/>
            <p:cNvSpPr/>
            <p:nvPr/>
          </p:nvSpPr>
          <p:spPr>
            <a:xfrm>
              <a:off x="7085964" y="4007482"/>
              <a:ext cx="104944" cy="322999"/>
            </a:xfrm>
            <a:custGeom>
              <a:rect b="b" l="l" r="r" t="t"/>
              <a:pathLst>
                <a:path extrusionOk="0" h="11271" w="3662">
                  <a:moveTo>
                    <a:pt x="1255" y="1"/>
                  </a:moveTo>
                  <a:cubicBezTo>
                    <a:pt x="998" y="382"/>
                    <a:pt x="752" y="782"/>
                    <a:pt x="525" y="1214"/>
                  </a:cubicBezTo>
                  <a:cubicBezTo>
                    <a:pt x="453" y="1338"/>
                    <a:pt x="391" y="1461"/>
                    <a:pt x="340" y="1584"/>
                  </a:cubicBezTo>
                  <a:cubicBezTo>
                    <a:pt x="1" y="3003"/>
                    <a:pt x="176" y="4474"/>
                    <a:pt x="423" y="5574"/>
                  </a:cubicBezTo>
                  <a:cubicBezTo>
                    <a:pt x="926" y="7806"/>
                    <a:pt x="1985" y="9801"/>
                    <a:pt x="3425" y="11271"/>
                  </a:cubicBezTo>
                  <a:cubicBezTo>
                    <a:pt x="3487" y="11229"/>
                    <a:pt x="3558" y="11188"/>
                    <a:pt x="3599" y="11117"/>
                  </a:cubicBezTo>
                  <a:cubicBezTo>
                    <a:pt x="3661" y="11003"/>
                    <a:pt x="3599" y="10911"/>
                    <a:pt x="3548" y="10808"/>
                  </a:cubicBezTo>
                  <a:cubicBezTo>
                    <a:pt x="3435" y="10592"/>
                    <a:pt x="3343" y="10386"/>
                    <a:pt x="3219" y="10181"/>
                  </a:cubicBezTo>
                  <a:cubicBezTo>
                    <a:pt x="2746" y="9523"/>
                    <a:pt x="2304" y="8752"/>
                    <a:pt x="1913" y="7857"/>
                  </a:cubicBezTo>
                  <a:cubicBezTo>
                    <a:pt x="1193" y="6211"/>
                    <a:pt x="813" y="4710"/>
                    <a:pt x="761" y="3250"/>
                  </a:cubicBezTo>
                  <a:cubicBezTo>
                    <a:pt x="720" y="2109"/>
                    <a:pt x="896" y="988"/>
                    <a:pt x="1255"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6"/>
            <p:cNvSpPr/>
            <p:nvPr/>
          </p:nvSpPr>
          <p:spPr>
            <a:xfrm>
              <a:off x="7152277" y="3945324"/>
              <a:ext cx="117582" cy="353347"/>
            </a:xfrm>
            <a:custGeom>
              <a:rect b="b" l="l" r="r" t="t"/>
              <a:pathLst>
                <a:path extrusionOk="0" h="12330" w="4103">
                  <a:moveTo>
                    <a:pt x="1820" y="1"/>
                  </a:moveTo>
                  <a:cubicBezTo>
                    <a:pt x="1399" y="72"/>
                    <a:pt x="1008" y="247"/>
                    <a:pt x="679" y="453"/>
                  </a:cubicBezTo>
                  <a:cubicBezTo>
                    <a:pt x="31" y="2622"/>
                    <a:pt x="1" y="4987"/>
                    <a:pt x="576" y="7167"/>
                  </a:cubicBezTo>
                  <a:cubicBezTo>
                    <a:pt x="1090" y="9070"/>
                    <a:pt x="2087" y="10869"/>
                    <a:pt x="3435" y="12329"/>
                  </a:cubicBezTo>
                  <a:cubicBezTo>
                    <a:pt x="3650" y="12237"/>
                    <a:pt x="3938" y="12114"/>
                    <a:pt x="4031" y="11928"/>
                  </a:cubicBezTo>
                  <a:cubicBezTo>
                    <a:pt x="4103" y="11784"/>
                    <a:pt x="4021" y="11568"/>
                    <a:pt x="3938" y="11404"/>
                  </a:cubicBezTo>
                  <a:cubicBezTo>
                    <a:pt x="3815" y="11250"/>
                    <a:pt x="3682" y="11085"/>
                    <a:pt x="3558" y="10910"/>
                  </a:cubicBezTo>
                  <a:cubicBezTo>
                    <a:pt x="1285" y="7815"/>
                    <a:pt x="627" y="3650"/>
                    <a:pt x="1820"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6"/>
            <p:cNvSpPr/>
            <p:nvPr/>
          </p:nvSpPr>
          <p:spPr>
            <a:xfrm>
              <a:off x="7414807" y="4642818"/>
              <a:ext cx="74882" cy="40550"/>
            </a:xfrm>
            <a:custGeom>
              <a:rect b="b" l="l" r="r" t="t"/>
              <a:pathLst>
                <a:path extrusionOk="0" h="1415" w="2613">
                  <a:moveTo>
                    <a:pt x="2613" y="0"/>
                  </a:moveTo>
                  <a:cubicBezTo>
                    <a:pt x="2592" y="11"/>
                    <a:pt x="2572" y="21"/>
                    <a:pt x="2551" y="21"/>
                  </a:cubicBezTo>
                  <a:cubicBezTo>
                    <a:pt x="2448" y="62"/>
                    <a:pt x="2345" y="103"/>
                    <a:pt x="2243" y="134"/>
                  </a:cubicBezTo>
                  <a:cubicBezTo>
                    <a:pt x="2006" y="217"/>
                    <a:pt x="1780" y="288"/>
                    <a:pt x="1543" y="360"/>
                  </a:cubicBezTo>
                  <a:cubicBezTo>
                    <a:pt x="1214" y="463"/>
                    <a:pt x="875" y="566"/>
                    <a:pt x="546" y="690"/>
                  </a:cubicBezTo>
                  <a:cubicBezTo>
                    <a:pt x="536" y="720"/>
                    <a:pt x="526" y="751"/>
                    <a:pt x="505" y="772"/>
                  </a:cubicBezTo>
                  <a:cubicBezTo>
                    <a:pt x="371" y="998"/>
                    <a:pt x="197" y="1204"/>
                    <a:pt x="1" y="1378"/>
                  </a:cubicBezTo>
                  <a:cubicBezTo>
                    <a:pt x="136" y="1402"/>
                    <a:pt x="272" y="1414"/>
                    <a:pt x="407" y="1414"/>
                  </a:cubicBezTo>
                  <a:cubicBezTo>
                    <a:pt x="1248" y="1414"/>
                    <a:pt x="2060" y="955"/>
                    <a:pt x="2521" y="175"/>
                  </a:cubicBezTo>
                  <a:cubicBezTo>
                    <a:pt x="2551" y="124"/>
                    <a:pt x="2582" y="62"/>
                    <a:pt x="2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6"/>
            <p:cNvSpPr/>
            <p:nvPr/>
          </p:nvSpPr>
          <p:spPr>
            <a:xfrm>
              <a:off x="7222401" y="3946499"/>
              <a:ext cx="141769" cy="320649"/>
            </a:xfrm>
            <a:custGeom>
              <a:rect b="b" l="l" r="r" t="t"/>
              <a:pathLst>
                <a:path extrusionOk="0" h="11189" w="4947">
                  <a:moveTo>
                    <a:pt x="463" y="1"/>
                  </a:moveTo>
                  <a:lnTo>
                    <a:pt x="463" y="1"/>
                  </a:lnTo>
                  <a:cubicBezTo>
                    <a:pt x="1" y="2016"/>
                    <a:pt x="93" y="4185"/>
                    <a:pt x="751" y="6150"/>
                  </a:cubicBezTo>
                  <a:cubicBezTo>
                    <a:pt x="1389" y="8083"/>
                    <a:pt x="2602" y="9861"/>
                    <a:pt x="4155" y="11188"/>
                  </a:cubicBezTo>
                  <a:cubicBezTo>
                    <a:pt x="4268" y="11127"/>
                    <a:pt x="4391" y="11075"/>
                    <a:pt x="4494" y="11013"/>
                  </a:cubicBezTo>
                  <a:cubicBezTo>
                    <a:pt x="4669" y="10921"/>
                    <a:pt x="4946" y="10756"/>
                    <a:pt x="4905" y="10530"/>
                  </a:cubicBezTo>
                  <a:cubicBezTo>
                    <a:pt x="4885" y="10448"/>
                    <a:pt x="4854" y="10366"/>
                    <a:pt x="4792" y="10283"/>
                  </a:cubicBezTo>
                  <a:cubicBezTo>
                    <a:pt x="3774" y="9594"/>
                    <a:pt x="2787" y="8689"/>
                    <a:pt x="2160" y="7507"/>
                  </a:cubicBezTo>
                  <a:cubicBezTo>
                    <a:pt x="1224" y="5738"/>
                    <a:pt x="895" y="3692"/>
                    <a:pt x="1235" y="1717"/>
                  </a:cubicBezTo>
                  <a:lnTo>
                    <a:pt x="1255" y="1635"/>
                  </a:lnTo>
                  <a:cubicBezTo>
                    <a:pt x="1327" y="1235"/>
                    <a:pt x="1399" y="813"/>
                    <a:pt x="1203" y="494"/>
                  </a:cubicBezTo>
                  <a:cubicBezTo>
                    <a:pt x="1111" y="330"/>
                    <a:pt x="947" y="196"/>
                    <a:pt x="721" y="93"/>
                  </a:cubicBezTo>
                  <a:cubicBezTo>
                    <a:pt x="638" y="62"/>
                    <a:pt x="556" y="31"/>
                    <a:pt x="46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6"/>
            <p:cNvSpPr/>
            <p:nvPr/>
          </p:nvSpPr>
          <p:spPr>
            <a:xfrm>
              <a:off x="7176435" y="3091045"/>
              <a:ext cx="995132" cy="1162835"/>
            </a:xfrm>
            <a:custGeom>
              <a:rect b="b" l="l" r="r" t="t"/>
              <a:pathLst>
                <a:path extrusionOk="0" h="40577" w="34725">
                  <a:moveTo>
                    <a:pt x="28072" y="1"/>
                  </a:moveTo>
                  <a:lnTo>
                    <a:pt x="16597" y="4310"/>
                  </a:lnTo>
                  <a:cubicBezTo>
                    <a:pt x="16874" y="7034"/>
                    <a:pt x="16586" y="9842"/>
                    <a:pt x="15733" y="12443"/>
                  </a:cubicBezTo>
                  <a:cubicBezTo>
                    <a:pt x="15733" y="12453"/>
                    <a:pt x="15722" y="12463"/>
                    <a:pt x="15722" y="12474"/>
                  </a:cubicBezTo>
                  <a:cubicBezTo>
                    <a:pt x="15969" y="12525"/>
                    <a:pt x="16206" y="12597"/>
                    <a:pt x="16442" y="12689"/>
                  </a:cubicBezTo>
                  <a:cubicBezTo>
                    <a:pt x="16692" y="12567"/>
                    <a:pt x="16947" y="12505"/>
                    <a:pt x="17196" y="12505"/>
                  </a:cubicBezTo>
                  <a:cubicBezTo>
                    <a:pt x="17470" y="12505"/>
                    <a:pt x="17737" y="12580"/>
                    <a:pt x="17985" y="12731"/>
                  </a:cubicBezTo>
                  <a:cubicBezTo>
                    <a:pt x="18612" y="13101"/>
                    <a:pt x="19003" y="13862"/>
                    <a:pt x="18972" y="14654"/>
                  </a:cubicBezTo>
                  <a:cubicBezTo>
                    <a:pt x="18951" y="15322"/>
                    <a:pt x="18489" y="15970"/>
                    <a:pt x="17810" y="16258"/>
                  </a:cubicBezTo>
                  <a:lnTo>
                    <a:pt x="17717" y="16288"/>
                  </a:lnTo>
                  <a:cubicBezTo>
                    <a:pt x="17476" y="16381"/>
                    <a:pt x="17224" y="16427"/>
                    <a:pt x="16976" y="16427"/>
                  </a:cubicBezTo>
                  <a:cubicBezTo>
                    <a:pt x="16728" y="16427"/>
                    <a:pt x="16483" y="16381"/>
                    <a:pt x="16257" y="16288"/>
                  </a:cubicBezTo>
                  <a:cubicBezTo>
                    <a:pt x="15866" y="16124"/>
                    <a:pt x="15548" y="15826"/>
                    <a:pt x="15363" y="15466"/>
                  </a:cubicBezTo>
                  <a:cubicBezTo>
                    <a:pt x="15219" y="15404"/>
                    <a:pt x="15064" y="15342"/>
                    <a:pt x="14910" y="15291"/>
                  </a:cubicBezTo>
                  <a:lnTo>
                    <a:pt x="14211" y="17070"/>
                  </a:lnTo>
                  <a:cubicBezTo>
                    <a:pt x="14561" y="17163"/>
                    <a:pt x="14900" y="17286"/>
                    <a:pt x="15219" y="17440"/>
                  </a:cubicBezTo>
                  <a:cubicBezTo>
                    <a:pt x="15441" y="17345"/>
                    <a:pt x="15666" y="17298"/>
                    <a:pt x="15886" y="17298"/>
                  </a:cubicBezTo>
                  <a:cubicBezTo>
                    <a:pt x="16165" y="17298"/>
                    <a:pt x="16436" y="17373"/>
                    <a:pt x="16689" y="17522"/>
                  </a:cubicBezTo>
                  <a:cubicBezTo>
                    <a:pt x="17306" y="17893"/>
                    <a:pt x="17697" y="18653"/>
                    <a:pt x="17666" y="19446"/>
                  </a:cubicBezTo>
                  <a:cubicBezTo>
                    <a:pt x="17646" y="20114"/>
                    <a:pt x="17183" y="20762"/>
                    <a:pt x="16504" y="21050"/>
                  </a:cubicBezTo>
                  <a:lnTo>
                    <a:pt x="16412" y="21080"/>
                  </a:lnTo>
                  <a:cubicBezTo>
                    <a:pt x="16175" y="21173"/>
                    <a:pt x="15923" y="21219"/>
                    <a:pt x="15674" y="21219"/>
                  </a:cubicBezTo>
                  <a:cubicBezTo>
                    <a:pt x="15425" y="21219"/>
                    <a:pt x="15178" y="21173"/>
                    <a:pt x="14952" y="21080"/>
                  </a:cubicBezTo>
                  <a:cubicBezTo>
                    <a:pt x="14458" y="20874"/>
                    <a:pt x="14077" y="20443"/>
                    <a:pt x="13944" y="19949"/>
                  </a:cubicBezTo>
                  <a:cubicBezTo>
                    <a:pt x="13738" y="19846"/>
                    <a:pt x="13533" y="19764"/>
                    <a:pt x="13316" y="19702"/>
                  </a:cubicBezTo>
                  <a:cubicBezTo>
                    <a:pt x="12977" y="20371"/>
                    <a:pt x="12555" y="21009"/>
                    <a:pt x="12082" y="21584"/>
                  </a:cubicBezTo>
                  <a:cubicBezTo>
                    <a:pt x="12381" y="21708"/>
                    <a:pt x="12679" y="21862"/>
                    <a:pt x="12946" y="22037"/>
                  </a:cubicBezTo>
                  <a:cubicBezTo>
                    <a:pt x="13121" y="21986"/>
                    <a:pt x="13294" y="21961"/>
                    <a:pt x="13461" y="21961"/>
                  </a:cubicBezTo>
                  <a:cubicBezTo>
                    <a:pt x="13833" y="21961"/>
                    <a:pt x="14180" y="22086"/>
                    <a:pt x="14479" y="22335"/>
                  </a:cubicBezTo>
                  <a:cubicBezTo>
                    <a:pt x="15034" y="22808"/>
                    <a:pt x="15281" y="23620"/>
                    <a:pt x="15126" y="24402"/>
                  </a:cubicBezTo>
                  <a:cubicBezTo>
                    <a:pt x="15013" y="24978"/>
                    <a:pt x="14550" y="25481"/>
                    <a:pt x="13944" y="25707"/>
                  </a:cubicBezTo>
                  <a:cubicBezTo>
                    <a:pt x="13872" y="25728"/>
                    <a:pt x="13789" y="25759"/>
                    <a:pt x="13707" y="25780"/>
                  </a:cubicBezTo>
                  <a:cubicBezTo>
                    <a:pt x="13545" y="25817"/>
                    <a:pt x="13382" y="25836"/>
                    <a:pt x="13220" y="25836"/>
                  </a:cubicBezTo>
                  <a:cubicBezTo>
                    <a:pt x="12847" y="25836"/>
                    <a:pt x="12484" y="25737"/>
                    <a:pt x="12175" y="25543"/>
                  </a:cubicBezTo>
                  <a:cubicBezTo>
                    <a:pt x="11712" y="25255"/>
                    <a:pt x="11404" y="24751"/>
                    <a:pt x="11363" y="24227"/>
                  </a:cubicBezTo>
                  <a:lnTo>
                    <a:pt x="11363" y="24217"/>
                  </a:lnTo>
                  <a:lnTo>
                    <a:pt x="11147" y="24062"/>
                  </a:lnTo>
                  <a:cubicBezTo>
                    <a:pt x="10931" y="23929"/>
                    <a:pt x="10695" y="23815"/>
                    <a:pt x="10458" y="23733"/>
                  </a:cubicBezTo>
                  <a:cubicBezTo>
                    <a:pt x="9646" y="24556"/>
                    <a:pt x="8741" y="25275"/>
                    <a:pt x="7743" y="25862"/>
                  </a:cubicBezTo>
                  <a:cubicBezTo>
                    <a:pt x="7270" y="26150"/>
                    <a:pt x="6797" y="26376"/>
                    <a:pt x="6345" y="26541"/>
                  </a:cubicBezTo>
                  <a:cubicBezTo>
                    <a:pt x="5682" y="26792"/>
                    <a:pt x="5050" y="26918"/>
                    <a:pt x="4455" y="26918"/>
                  </a:cubicBezTo>
                  <a:cubicBezTo>
                    <a:pt x="4200" y="26918"/>
                    <a:pt x="3953" y="26895"/>
                    <a:pt x="3712" y="26849"/>
                  </a:cubicBezTo>
                  <a:cubicBezTo>
                    <a:pt x="3579" y="26952"/>
                    <a:pt x="3445" y="27044"/>
                    <a:pt x="3312" y="27137"/>
                  </a:cubicBezTo>
                  <a:cubicBezTo>
                    <a:pt x="2190" y="27949"/>
                    <a:pt x="1050" y="28772"/>
                    <a:pt x="1" y="29769"/>
                  </a:cubicBezTo>
                  <a:cubicBezTo>
                    <a:pt x="429" y="29558"/>
                    <a:pt x="936" y="29411"/>
                    <a:pt x="1453" y="29411"/>
                  </a:cubicBezTo>
                  <a:cubicBezTo>
                    <a:pt x="1793" y="29411"/>
                    <a:pt x="2138" y="29474"/>
                    <a:pt x="2469" y="29625"/>
                  </a:cubicBezTo>
                  <a:cubicBezTo>
                    <a:pt x="2766" y="29759"/>
                    <a:pt x="2983" y="29944"/>
                    <a:pt x="3116" y="30160"/>
                  </a:cubicBezTo>
                  <a:cubicBezTo>
                    <a:pt x="3373" y="30592"/>
                    <a:pt x="3280" y="31106"/>
                    <a:pt x="3198" y="31548"/>
                  </a:cubicBezTo>
                  <a:lnTo>
                    <a:pt x="3188" y="31630"/>
                  </a:lnTo>
                  <a:cubicBezTo>
                    <a:pt x="2942" y="33008"/>
                    <a:pt x="3044" y="34427"/>
                    <a:pt x="3466" y="35743"/>
                  </a:cubicBezTo>
                  <a:cubicBezTo>
                    <a:pt x="4093" y="36957"/>
                    <a:pt x="4802" y="38129"/>
                    <a:pt x="5872" y="39003"/>
                  </a:cubicBezTo>
                  <a:cubicBezTo>
                    <a:pt x="6396" y="39435"/>
                    <a:pt x="6993" y="39795"/>
                    <a:pt x="7610" y="40093"/>
                  </a:cubicBezTo>
                  <a:cubicBezTo>
                    <a:pt x="7918" y="40237"/>
                    <a:pt x="8237" y="40370"/>
                    <a:pt x="8556" y="40494"/>
                  </a:cubicBezTo>
                  <a:cubicBezTo>
                    <a:pt x="8627" y="40514"/>
                    <a:pt x="8700" y="40546"/>
                    <a:pt x="8782" y="40576"/>
                  </a:cubicBezTo>
                  <a:cubicBezTo>
                    <a:pt x="10375" y="39908"/>
                    <a:pt x="11959" y="39219"/>
                    <a:pt x="13533" y="38510"/>
                  </a:cubicBezTo>
                  <a:lnTo>
                    <a:pt x="13542" y="38510"/>
                  </a:lnTo>
                  <a:cubicBezTo>
                    <a:pt x="14437" y="38170"/>
                    <a:pt x="14808" y="37481"/>
                    <a:pt x="15003" y="37111"/>
                  </a:cubicBezTo>
                  <a:lnTo>
                    <a:pt x="15034" y="37050"/>
                  </a:lnTo>
                  <a:cubicBezTo>
                    <a:pt x="17769" y="31939"/>
                    <a:pt x="23044" y="28916"/>
                    <a:pt x="27352" y="26849"/>
                  </a:cubicBezTo>
                  <a:cubicBezTo>
                    <a:pt x="27301" y="26756"/>
                    <a:pt x="27259" y="26653"/>
                    <a:pt x="27218" y="26561"/>
                  </a:cubicBezTo>
                  <a:cubicBezTo>
                    <a:pt x="26992" y="26047"/>
                    <a:pt x="26848" y="25502"/>
                    <a:pt x="26735" y="24946"/>
                  </a:cubicBezTo>
                  <a:cubicBezTo>
                    <a:pt x="26375" y="23250"/>
                    <a:pt x="26530" y="21420"/>
                    <a:pt x="26982" y="19754"/>
                  </a:cubicBezTo>
                  <a:cubicBezTo>
                    <a:pt x="27198" y="18921"/>
                    <a:pt x="27517" y="18119"/>
                    <a:pt x="27928" y="17369"/>
                  </a:cubicBezTo>
                  <a:cubicBezTo>
                    <a:pt x="28123" y="16988"/>
                    <a:pt x="28349" y="16617"/>
                    <a:pt x="28586" y="16258"/>
                  </a:cubicBezTo>
                  <a:cubicBezTo>
                    <a:pt x="28813" y="15908"/>
                    <a:pt x="29049" y="15518"/>
                    <a:pt x="29368" y="15250"/>
                  </a:cubicBezTo>
                  <a:cubicBezTo>
                    <a:pt x="29388" y="15240"/>
                    <a:pt x="29409" y="15240"/>
                    <a:pt x="29430" y="15240"/>
                  </a:cubicBezTo>
                  <a:cubicBezTo>
                    <a:pt x="30766" y="13738"/>
                    <a:pt x="32565" y="12556"/>
                    <a:pt x="34725" y="11775"/>
                  </a:cubicBezTo>
                  <a:cubicBezTo>
                    <a:pt x="33861" y="10068"/>
                    <a:pt x="32864" y="8494"/>
                    <a:pt x="31877" y="6952"/>
                  </a:cubicBezTo>
                  <a:cubicBezTo>
                    <a:pt x="30509" y="4783"/>
                    <a:pt x="29080" y="2541"/>
                    <a:pt x="28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6"/>
            <p:cNvSpPr/>
            <p:nvPr/>
          </p:nvSpPr>
          <p:spPr>
            <a:xfrm>
              <a:off x="7180246" y="3944034"/>
              <a:ext cx="155925" cy="333946"/>
            </a:xfrm>
            <a:custGeom>
              <a:rect b="b" l="l" r="r" t="t"/>
              <a:pathLst>
                <a:path extrusionOk="0" h="11653" w="5441">
                  <a:moveTo>
                    <a:pt x="1361" y="1"/>
                  </a:moveTo>
                  <a:cubicBezTo>
                    <a:pt x="1319" y="1"/>
                    <a:pt x="1277" y="2"/>
                    <a:pt x="1235" y="4"/>
                  </a:cubicBezTo>
                  <a:cubicBezTo>
                    <a:pt x="1" y="3583"/>
                    <a:pt x="629" y="7696"/>
                    <a:pt x="2860" y="10749"/>
                  </a:cubicBezTo>
                  <a:cubicBezTo>
                    <a:pt x="3014" y="10955"/>
                    <a:pt x="3158" y="11140"/>
                    <a:pt x="3312" y="11315"/>
                  </a:cubicBezTo>
                  <a:cubicBezTo>
                    <a:pt x="3333" y="11336"/>
                    <a:pt x="3353" y="11356"/>
                    <a:pt x="3384" y="11377"/>
                  </a:cubicBezTo>
                  <a:cubicBezTo>
                    <a:pt x="3620" y="11577"/>
                    <a:pt x="3880" y="11653"/>
                    <a:pt x="4162" y="11653"/>
                  </a:cubicBezTo>
                  <a:cubicBezTo>
                    <a:pt x="4286" y="11653"/>
                    <a:pt x="4414" y="11638"/>
                    <a:pt x="4546" y="11613"/>
                  </a:cubicBezTo>
                  <a:cubicBezTo>
                    <a:pt x="4844" y="11551"/>
                    <a:pt x="5142" y="11459"/>
                    <a:pt x="5441" y="11346"/>
                  </a:cubicBezTo>
                  <a:cubicBezTo>
                    <a:pt x="3898" y="10009"/>
                    <a:pt x="2695" y="8220"/>
                    <a:pt x="2057" y="6287"/>
                  </a:cubicBezTo>
                  <a:cubicBezTo>
                    <a:pt x="1390" y="4303"/>
                    <a:pt x="1287" y="2091"/>
                    <a:pt x="1770" y="46"/>
                  </a:cubicBezTo>
                  <a:cubicBezTo>
                    <a:pt x="1637" y="14"/>
                    <a:pt x="1498" y="1"/>
                    <a:pt x="1361"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6"/>
            <p:cNvSpPr/>
            <p:nvPr/>
          </p:nvSpPr>
          <p:spPr>
            <a:xfrm>
              <a:off x="7070947" y="4077033"/>
              <a:ext cx="108469" cy="258376"/>
            </a:xfrm>
            <a:custGeom>
              <a:rect b="b" l="l" r="r" t="t"/>
              <a:pathLst>
                <a:path extrusionOk="0" h="9016" w="3785">
                  <a:moveTo>
                    <a:pt x="545" y="0"/>
                  </a:moveTo>
                  <a:lnTo>
                    <a:pt x="545" y="0"/>
                  </a:lnTo>
                  <a:cubicBezTo>
                    <a:pt x="1" y="1769"/>
                    <a:pt x="113" y="3816"/>
                    <a:pt x="905" y="5790"/>
                  </a:cubicBezTo>
                  <a:cubicBezTo>
                    <a:pt x="1378" y="6993"/>
                    <a:pt x="2067" y="8042"/>
                    <a:pt x="2890" y="8864"/>
                  </a:cubicBezTo>
                  <a:cubicBezTo>
                    <a:pt x="3050" y="8965"/>
                    <a:pt x="3224" y="9015"/>
                    <a:pt x="3400" y="9015"/>
                  </a:cubicBezTo>
                  <a:cubicBezTo>
                    <a:pt x="3529" y="9015"/>
                    <a:pt x="3659" y="8989"/>
                    <a:pt x="3785" y="8937"/>
                  </a:cubicBezTo>
                  <a:cubicBezTo>
                    <a:pt x="2345" y="7435"/>
                    <a:pt x="1285" y="5430"/>
                    <a:pt x="771" y="3188"/>
                  </a:cubicBezTo>
                  <a:cubicBezTo>
                    <a:pt x="576" y="2294"/>
                    <a:pt x="422" y="1152"/>
                    <a:pt x="545"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6"/>
            <p:cNvSpPr/>
            <p:nvPr/>
          </p:nvSpPr>
          <p:spPr>
            <a:xfrm>
              <a:off x="7889831" y="4200260"/>
              <a:ext cx="283509" cy="330708"/>
            </a:xfrm>
            <a:custGeom>
              <a:rect b="b" l="l" r="r" t="t"/>
              <a:pathLst>
                <a:path extrusionOk="0" h="11540" w="9893">
                  <a:moveTo>
                    <a:pt x="4546" y="0"/>
                  </a:moveTo>
                  <a:cubicBezTo>
                    <a:pt x="2385" y="0"/>
                    <a:pt x="654" y="1269"/>
                    <a:pt x="0" y="3351"/>
                  </a:cubicBezTo>
                  <a:cubicBezTo>
                    <a:pt x="1122" y="4173"/>
                    <a:pt x="2036" y="5439"/>
                    <a:pt x="2468" y="6867"/>
                  </a:cubicBezTo>
                  <a:cubicBezTo>
                    <a:pt x="2849" y="8133"/>
                    <a:pt x="2890" y="9469"/>
                    <a:pt x="2592" y="10683"/>
                  </a:cubicBezTo>
                  <a:cubicBezTo>
                    <a:pt x="3137" y="11063"/>
                    <a:pt x="3713" y="11310"/>
                    <a:pt x="4299" y="11444"/>
                  </a:cubicBezTo>
                  <a:cubicBezTo>
                    <a:pt x="4596" y="11508"/>
                    <a:pt x="4895" y="11539"/>
                    <a:pt x="5193" y="11539"/>
                  </a:cubicBezTo>
                  <a:cubicBezTo>
                    <a:pt x="6747" y="11539"/>
                    <a:pt x="8246" y="10687"/>
                    <a:pt x="9101" y="9264"/>
                  </a:cubicBezTo>
                  <a:cubicBezTo>
                    <a:pt x="9604" y="8410"/>
                    <a:pt x="9882" y="7340"/>
                    <a:pt x="9892" y="6241"/>
                  </a:cubicBezTo>
                  <a:lnTo>
                    <a:pt x="9892" y="6241"/>
                  </a:lnTo>
                  <a:lnTo>
                    <a:pt x="8998" y="6446"/>
                  </a:lnTo>
                  <a:cubicBezTo>
                    <a:pt x="8916" y="6796"/>
                    <a:pt x="8793" y="7114"/>
                    <a:pt x="8617" y="7413"/>
                  </a:cubicBezTo>
                  <a:cubicBezTo>
                    <a:pt x="8268" y="7999"/>
                    <a:pt x="7744" y="8421"/>
                    <a:pt x="7157" y="8647"/>
                  </a:cubicBezTo>
                  <a:cubicBezTo>
                    <a:pt x="6848" y="8758"/>
                    <a:pt x="6526" y="8820"/>
                    <a:pt x="6200" y="8820"/>
                  </a:cubicBezTo>
                  <a:cubicBezTo>
                    <a:pt x="6016" y="8820"/>
                    <a:pt x="5831" y="8800"/>
                    <a:pt x="5646" y="8759"/>
                  </a:cubicBezTo>
                  <a:cubicBezTo>
                    <a:pt x="4021" y="8410"/>
                    <a:pt x="2736" y="6508"/>
                    <a:pt x="2880" y="4678"/>
                  </a:cubicBezTo>
                  <a:cubicBezTo>
                    <a:pt x="2880" y="4657"/>
                    <a:pt x="2890" y="4626"/>
                    <a:pt x="2890" y="4605"/>
                  </a:cubicBezTo>
                  <a:cubicBezTo>
                    <a:pt x="2982" y="3721"/>
                    <a:pt x="3373" y="2950"/>
                    <a:pt x="4001" y="2457"/>
                  </a:cubicBezTo>
                  <a:cubicBezTo>
                    <a:pt x="4513" y="2040"/>
                    <a:pt x="5150" y="1828"/>
                    <a:pt x="5851" y="1828"/>
                  </a:cubicBezTo>
                  <a:cubicBezTo>
                    <a:pt x="5979" y="1828"/>
                    <a:pt x="6110" y="1835"/>
                    <a:pt x="6242" y="1850"/>
                  </a:cubicBezTo>
                  <a:cubicBezTo>
                    <a:pt x="6684" y="1901"/>
                    <a:pt x="7116" y="2076"/>
                    <a:pt x="7517" y="2364"/>
                  </a:cubicBezTo>
                  <a:lnTo>
                    <a:pt x="7877" y="2148"/>
                  </a:lnTo>
                  <a:lnTo>
                    <a:pt x="7527" y="1068"/>
                  </a:lnTo>
                  <a:cubicBezTo>
                    <a:pt x="6818" y="462"/>
                    <a:pt x="6098" y="133"/>
                    <a:pt x="5214" y="40"/>
                  </a:cubicBezTo>
                  <a:cubicBezTo>
                    <a:pt x="4987" y="13"/>
                    <a:pt x="4764" y="0"/>
                    <a:pt x="45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6"/>
            <p:cNvSpPr/>
            <p:nvPr/>
          </p:nvSpPr>
          <p:spPr>
            <a:xfrm>
              <a:off x="8023030" y="4544981"/>
              <a:ext cx="315" cy="344"/>
            </a:xfrm>
            <a:custGeom>
              <a:rect b="b" l="l" r="r" t="t"/>
              <a:pathLst>
                <a:path extrusionOk="0" h="12" w="11">
                  <a:moveTo>
                    <a:pt x="0" y="0"/>
                  </a:moveTo>
                  <a:lnTo>
                    <a:pt x="0" y="11"/>
                  </a:lnTo>
                  <a:lnTo>
                    <a:pt x="1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6"/>
            <p:cNvSpPr/>
            <p:nvPr/>
          </p:nvSpPr>
          <p:spPr>
            <a:xfrm>
              <a:off x="7433663" y="4628374"/>
              <a:ext cx="61642" cy="27740"/>
            </a:xfrm>
            <a:custGeom>
              <a:rect b="b" l="l" r="r" t="t"/>
              <a:pathLst>
                <a:path extrusionOk="0" h="968" w="2151">
                  <a:moveTo>
                    <a:pt x="2150" y="1"/>
                  </a:moveTo>
                  <a:lnTo>
                    <a:pt x="176" y="463"/>
                  </a:lnTo>
                  <a:cubicBezTo>
                    <a:pt x="135" y="638"/>
                    <a:pt x="73" y="813"/>
                    <a:pt x="1" y="967"/>
                  </a:cubicBezTo>
                  <a:cubicBezTo>
                    <a:pt x="279" y="864"/>
                    <a:pt x="567" y="782"/>
                    <a:pt x="834" y="700"/>
                  </a:cubicBezTo>
                  <a:cubicBezTo>
                    <a:pt x="1070" y="628"/>
                    <a:pt x="1297" y="556"/>
                    <a:pt x="1523" y="474"/>
                  </a:cubicBezTo>
                  <a:cubicBezTo>
                    <a:pt x="1698" y="412"/>
                    <a:pt x="1883" y="340"/>
                    <a:pt x="2058" y="278"/>
                  </a:cubicBezTo>
                  <a:lnTo>
                    <a:pt x="215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6"/>
            <p:cNvSpPr/>
            <p:nvPr/>
          </p:nvSpPr>
          <p:spPr>
            <a:xfrm>
              <a:off x="7963509" y="4524061"/>
              <a:ext cx="315" cy="29"/>
            </a:xfrm>
            <a:custGeom>
              <a:rect b="b" l="l" r="r" t="t"/>
              <a:pathLst>
                <a:path extrusionOk="0" h="1" w="11">
                  <a:moveTo>
                    <a:pt x="0" y="1"/>
                  </a:moveTo>
                  <a:lnTo>
                    <a:pt x="11" y="1"/>
                  </a:lnTo>
                  <a:lnTo>
                    <a:pt x="0"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6"/>
            <p:cNvSpPr/>
            <p:nvPr/>
          </p:nvSpPr>
          <p:spPr>
            <a:xfrm>
              <a:off x="8038648" y="4309245"/>
              <a:ext cx="138817" cy="56914"/>
            </a:xfrm>
            <a:custGeom>
              <a:rect b="b" l="l" r="r" t="t"/>
              <a:pathLst>
                <a:path extrusionOk="0" h="1986" w="4844">
                  <a:moveTo>
                    <a:pt x="4607" y="0"/>
                  </a:moveTo>
                  <a:cubicBezTo>
                    <a:pt x="3897" y="268"/>
                    <a:pt x="3178" y="546"/>
                    <a:pt x="2458" y="813"/>
                  </a:cubicBezTo>
                  <a:cubicBezTo>
                    <a:pt x="1646" y="1121"/>
                    <a:pt x="823" y="1419"/>
                    <a:pt x="1" y="1718"/>
                  </a:cubicBezTo>
                  <a:cubicBezTo>
                    <a:pt x="62" y="1841"/>
                    <a:pt x="134" y="1944"/>
                    <a:pt x="247" y="1974"/>
                  </a:cubicBezTo>
                  <a:cubicBezTo>
                    <a:pt x="273" y="1982"/>
                    <a:pt x="301" y="1986"/>
                    <a:pt x="330" y="1986"/>
                  </a:cubicBezTo>
                  <a:cubicBezTo>
                    <a:pt x="450" y="1986"/>
                    <a:pt x="590" y="1927"/>
                    <a:pt x="689" y="1903"/>
                  </a:cubicBezTo>
                  <a:cubicBezTo>
                    <a:pt x="885" y="1851"/>
                    <a:pt x="1080" y="1789"/>
                    <a:pt x="1276" y="1738"/>
                  </a:cubicBezTo>
                  <a:cubicBezTo>
                    <a:pt x="1666" y="1625"/>
                    <a:pt x="2057" y="1501"/>
                    <a:pt x="2437" y="1378"/>
                  </a:cubicBezTo>
                  <a:cubicBezTo>
                    <a:pt x="3106" y="1163"/>
                    <a:pt x="3764" y="936"/>
                    <a:pt x="4411" y="699"/>
                  </a:cubicBezTo>
                  <a:cubicBezTo>
                    <a:pt x="4525" y="658"/>
                    <a:pt x="4628" y="617"/>
                    <a:pt x="4740" y="576"/>
                  </a:cubicBezTo>
                  <a:cubicBezTo>
                    <a:pt x="4772" y="566"/>
                    <a:pt x="4802" y="555"/>
                    <a:pt x="4843" y="546"/>
                  </a:cubicBezTo>
                  <a:cubicBezTo>
                    <a:pt x="4792" y="443"/>
                    <a:pt x="4751" y="340"/>
                    <a:pt x="4710" y="237"/>
                  </a:cubicBezTo>
                  <a:cubicBezTo>
                    <a:pt x="4679" y="155"/>
                    <a:pt x="4638" y="82"/>
                    <a:pt x="4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6"/>
            <p:cNvSpPr/>
            <p:nvPr/>
          </p:nvSpPr>
          <p:spPr>
            <a:xfrm>
              <a:off x="8480945" y="4156013"/>
              <a:ext cx="917" cy="1519"/>
            </a:xfrm>
            <a:custGeom>
              <a:rect b="b" l="l" r="r" t="t"/>
              <a:pathLst>
                <a:path extrusionOk="0" h="53" w="32">
                  <a:moveTo>
                    <a:pt x="32" y="0"/>
                  </a:moveTo>
                  <a:cubicBezTo>
                    <a:pt x="21" y="11"/>
                    <a:pt x="11" y="11"/>
                    <a:pt x="0" y="11"/>
                  </a:cubicBezTo>
                  <a:cubicBezTo>
                    <a:pt x="11" y="21"/>
                    <a:pt x="21" y="41"/>
                    <a:pt x="32" y="52"/>
                  </a:cubicBezTo>
                  <a:lnTo>
                    <a:pt x="32"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6"/>
            <p:cNvSpPr/>
            <p:nvPr/>
          </p:nvSpPr>
          <p:spPr>
            <a:xfrm>
              <a:off x="8033948" y="4118271"/>
              <a:ext cx="134977" cy="235507"/>
            </a:xfrm>
            <a:custGeom>
              <a:rect b="b" l="l" r="r" t="t"/>
              <a:pathLst>
                <a:path extrusionOk="0" h="8218" w="4710">
                  <a:moveTo>
                    <a:pt x="3432" y="0"/>
                  </a:moveTo>
                  <a:cubicBezTo>
                    <a:pt x="3422" y="0"/>
                    <a:pt x="3413" y="0"/>
                    <a:pt x="3403" y="1"/>
                  </a:cubicBezTo>
                  <a:cubicBezTo>
                    <a:pt x="3147" y="22"/>
                    <a:pt x="2818" y="197"/>
                    <a:pt x="2601" y="351"/>
                  </a:cubicBezTo>
                  <a:cubicBezTo>
                    <a:pt x="2365" y="505"/>
                    <a:pt x="2303" y="711"/>
                    <a:pt x="2324" y="988"/>
                  </a:cubicBezTo>
                  <a:cubicBezTo>
                    <a:pt x="2365" y="1461"/>
                    <a:pt x="2488" y="1934"/>
                    <a:pt x="2571" y="2418"/>
                  </a:cubicBezTo>
                  <a:lnTo>
                    <a:pt x="3476" y="5245"/>
                  </a:lnTo>
                  <a:lnTo>
                    <a:pt x="565" y="6983"/>
                  </a:lnTo>
                  <a:lnTo>
                    <a:pt x="545" y="6993"/>
                  </a:lnTo>
                  <a:lnTo>
                    <a:pt x="535" y="6993"/>
                  </a:lnTo>
                  <a:cubicBezTo>
                    <a:pt x="298" y="7086"/>
                    <a:pt x="103" y="7281"/>
                    <a:pt x="0" y="7528"/>
                  </a:cubicBezTo>
                  <a:cubicBezTo>
                    <a:pt x="10" y="7683"/>
                    <a:pt x="31" y="7836"/>
                    <a:pt x="62" y="7991"/>
                  </a:cubicBezTo>
                  <a:cubicBezTo>
                    <a:pt x="72" y="8053"/>
                    <a:pt x="82" y="8135"/>
                    <a:pt x="113" y="8217"/>
                  </a:cubicBezTo>
                  <a:cubicBezTo>
                    <a:pt x="1645" y="7662"/>
                    <a:pt x="3188" y="7086"/>
                    <a:pt x="4710" y="6500"/>
                  </a:cubicBezTo>
                  <a:cubicBezTo>
                    <a:pt x="4668" y="6387"/>
                    <a:pt x="4627" y="6284"/>
                    <a:pt x="4586" y="6171"/>
                  </a:cubicBezTo>
                  <a:cubicBezTo>
                    <a:pt x="4205" y="5101"/>
                    <a:pt x="3969" y="3908"/>
                    <a:pt x="4298" y="2788"/>
                  </a:cubicBezTo>
                  <a:cubicBezTo>
                    <a:pt x="4380" y="2510"/>
                    <a:pt x="4504" y="2233"/>
                    <a:pt x="4534" y="1945"/>
                  </a:cubicBezTo>
                  <a:cubicBezTo>
                    <a:pt x="4575" y="1646"/>
                    <a:pt x="4483" y="1358"/>
                    <a:pt x="4360" y="1091"/>
                  </a:cubicBezTo>
                  <a:cubicBezTo>
                    <a:pt x="4199" y="739"/>
                    <a:pt x="3908" y="0"/>
                    <a:pt x="34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6"/>
            <p:cNvSpPr/>
            <p:nvPr/>
          </p:nvSpPr>
          <p:spPr>
            <a:xfrm>
              <a:off x="8185402" y="4072907"/>
              <a:ext cx="146784" cy="250753"/>
            </a:xfrm>
            <a:custGeom>
              <a:rect b="b" l="l" r="r" t="t"/>
              <a:pathLst>
                <a:path extrusionOk="0" h="8750" w="5122">
                  <a:moveTo>
                    <a:pt x="5121" y="1"/>
                  </a:moveTo>
                  <a:lnTo>
                    <a:pt x="3116" y="761"/>
                  </a:lnTo>
                  <a:cubicBezTo>
                    <a:pt x="2036" y="1152"/>
                    <a:pt x="1182" y="1924"/>
                    <a:pt x="648" y="2941"/>
                  </a:cubicBezTo>
                  <a:lnTo>
                    <a:pt x="617" y="3014"/>
                  </a:lnTo>
                  <a:lnTo>
                    <a:pt x="524" y="3199"/>
                  </a:lnTo>
                  <a:cubicBezTo>
                    <a:pt x="371" y="3548"/>
                    <a:pt x="0" y="4536"/>
                    <a:pt x="51" y="5882"/>
                  </a:cubicBezTo>
                  <a:cubicBezTo>
                    <a:pt x="185" y="6530"/>
                    <a:pt x="380" y="7157"/>
                    <a:pt x="668" y="7754"/>
                  </a:cubicBezTo>
                  <a:cubicBezTo>
                    <a:pt x="771" y="7959"/>
                    <a:pt x="885" y="8165"/>
                    <a:pt x="1008" y="8350"/>
                  </a:cubicBezTo>
                  <a:cubicBezTo>
                    <a:pt x="1111" y="8505"/>
                    <a:pt x="1214" y="8669"/>
                    <a:pt x="1399" y="8720"/>
                  </a:cubicBezTo>
                  <a:cubicBezTo>
                    <a:pt x="1462" y="8741"/>
                    <a:pt x="1528" y="8749"/>
                    <a:pt x="1595" y="8749"/>
                  </a:cubicBezTo>
                  <a:cubicBezTo>
                    <a:pt x="1722" y="8749"/>
                    <a:pt x="1853" y="8720"/>
                    <a:pt x="1975" y="8700"/>
                  </a:cubicBezTo>
                  <a:cubicBezTo>
                    <a:pt x="2211" y="8649"/>
                    <a:pt x="2448" y="8597"/>
                    <a:pt x="2684" y="8535"/>
                  </a:cubicBezTo>
                  <a:cubicBezTo>
                    <a:pt x="3126" y="8412"/>
                    <a:pt x="3630" y="8288"/>
                    <a:pt x="4020" y="8042"/>
                  </a:cubicBezTo>
                  <a:cubicBezTo>
                    <a:pt x="4432" y="7795"/>
                    <a:pt x="4103" y="7260"/>
                    <a:pt x="3990" y="6910"/>
                  </a:cubicBezTo>
                  <a:cubicBezTo>
                    <a:pt x="3691" y="6026"/>
                    <a:pt x="3506" y="5070"/>
                    <a:pt x="3538" y="4134"/>
                  </a:cubicBezTo>
                  <a:cubicBezTo>
                    <a:pt x="3547" y="3754"/>
                    <a:pt x="3609" y="3384"/>
                    <a:pt x="3702" y="3024"/>
                  </a:cubicBezTo>
                  <a:cubicBezTo>
                    <a:pt x="3887" y="1842"/>
                    <a:pt x="4381" y="803"/>
                    <a:pt x="5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6"/>
            <p:cNvSpPr/>
            <p:nvPr/>
          </p:nvSpPr>
          <p:spPr>
            <a:xfrm>
              <a:off x="7665587" y="4282278"/>
              <a:ext cx="293224" cy="315118"/>
            </a:xfrm>
            <a:custGeom>
              <a:rect b="b" l="l" r="r" t="t"/>
              <a:pathLst>
                <a:path extrusionOk="0" h="10996" w="10232">
                  <a:moveTo>
                    <a:pt x="6011" y="1831"/>
                  </a:moveTo>
                  <a:cubicBezTo>
                    <a:pt x="6151" y="1831"/>
                    <a:pt x="6293" y="1840"/>
                    <a:pt x="6438" y="1857"/>
                  </a:cubicBezTo>
                  <a:cubicBezTo>
                    <a:pt x="7599" y="1990"/>
                    <a:pt x="8720" y="3039"/>
                    <a:pt x="9121" y="4345"/>
                  </a:cubicBezTo>
                  <a:cubicBezTo>
                    <a:pt x="9440" y="5404"/>
                    <a:pt x="9317" y="6546"/>
                    <a:pt x="8813" y="7409"/>
                  </a:cubicBezTo>
                  <a:cubicBezTo>
                    <a:pt x="8463" y="7995"/>
                    <a:pt x="7939" y="8427"/>
                    <a:pt x="7343" y="8643"/>
                  </a:cubicBezTo>
                  <a:cubicBezTo>
                    <a:pt x="7045" y="8760"/>
                    <a:pt x="6728" y="8819"/>
                    <a:pt x="6405" y="8819"/>
                  </a:cubicBezTo>
                  <a:cubicBezTo>
                    <a:pt x="6214" y="8819"/>
                    <a:pt x="6022" y="8798"/>
                    <a:pt x="5831" y="8756"/>
                  </a:cubicBezTo>
                  <a:cubicBezTo>
                    <a:pt x="4217" y="8417"/>
                    <a:pt x="2921" y="6505"/>
                    <a:pt x="3075" y="4684"/>
                  </a:cubicBezTo>
                  <a:lnTo>
                    <a:pt x="3075" y="4602"/>
                  </a:lnTo>
                  <a:cubicBezTo>
                    <a:pt x="3168" y="3718"/>
                    <a:pt x="3559" y="2957"/>
                    <a:pt x="4185" y="2453"/>
                  </a:cubicBezTo>
                  <a:cubicBezTo>
                    <a:pt x="4691" y="2042"/>
                    <a:pt x="5317" y="1831"/>
                    <a:pt x="6011" y="1831"/>
                  </a:cubicBezTo>
                  <a:close/>
                  <a:moveTo>
                    <a:pt x="4737" y="0"/>
                  </a:moveTo>
                  <a:cubicBezTo>
                    <a:pt x="4126" y="0"/>
                    <a:pt x="3544" y="97"/>
                    <a:pt x="3013" y="294"/>
                  </a:cubicBezTo>
                  <a:lnTo>
                    <a:pt x="2931" y="324"/>
                  </a:lnTo>
                  <a:cubicBezTo>
                    <a:pt x="2510" y="489"/>
                    <a:pt x="2108" y="715"/>
                    <a:pt x="1749" y="1003"/>
                  </a:cubicBezTo>
                  <a:cubicBezTo>
                    <a:pt x="865" y="1713"/>
                    <a:pt x="268" y="2741"/>
                    <a:pt x="31" y="3954"/>
                  </a:cubicBezTo>
                  <a:cubicBezTo>
                    <a:pt x="1" y="4489"/>
                    <a:pt x="31" y="5034"/>
                    <a:pt x="83" y="5548"/>
                  </a:cubicBezTo>
                  <a:cubicBezTo>
                    <a:pt x="155" y="6258"/>
                    <a:pt x="278" y="7019"/>
                    <a:pt x="618" y="7656"/>
                  </a:cubicBezTo>
                  <a:cubicBezTo>
                    <a:pt x="895" y="8211"/>
                    <a:pt x="1327" y="8684"/>
                    <a:pt x="1738" y="9137"/>
                  </a:cubicBezTo>
                  <a:cubicBezTo>
                    <a:pt x="2140" y="9579"/>
                    <a:pt x="2571" y="10001"/>
                    <a:pt x="3086" y="10309"/>
                  </a:cubicBezTo>
                  <a:cubicBezTo>
                    <a:pt x="3805" y="10763"/>
                    <a:pt x="4660" y="10995"/>
                    <a:pt x="5507" y="10995"/>
                  </a:cubicBezTo>
                  <a:cubicBezTo>
                    <a:pt x="5678" y="10995"/>
                    <a:pt x="5847" y="10986"/>
                    <a:pt x="6016" y="10967"/>
                  </a:cubicBezTo>
                  <a:cubicBezTo>
                    <a:pt x="7023" y="10854"/>
                    <a:pt x="7949" y="10371"/>
                    <a:pt x="8710" y="9713"/>
                  </a:cubicBezTo>
                  <a:cubicBezTo>
                    <a:pt x="9080" y="9384"/>
                    <a:pt x="9379" y="8972"/>
                    <a:pt x="9635" y="8541"/>
                  </a:cubicBezTo>
                  <a:cubicBezTo>
                    <a:pt x="9635" y="8530"/>
                    <a:pt x="9646" y="8520"/>
                    <a:pt x="9656" y="8509"/>
                  </a:cubicBezTo>
                  <a:cubicBezTo>
                    <a:pt x="10170" y="7204"/>
                    <a:pt x="10232" y="5630"/>
                    <a:pt x="9790" y="4160"/>
                  </a:cubicBezTo>
                  <a:cubicBezTo>
                    <a:pt x="9142" y="1990"/>
                    <a:pt x="7291" y="253"/>
                    <a:pt x="5399" y="36"/>
                  </a:cubicBezTo>
                  <a:cubicBezTo>
                    <a:pt x="5175" y="12"/>
                    <a:pt x="4954" y="0"/>
                    <a:pt x="4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6"/>
            <p:cNvSpPr/>
            <p:nvPr/>
          </p:nvSpPr>
          <p:spPr>
            <a:xfrm>
              <a:off x="7853006" y="4396507"/>
              <a:ext cx="64565" cy="34475"/>
            </a:xfrm>
            <a:custGeom>
              <a:rect b="b" l="l" r="r" t="t"/>
              <a:pathLst>
                <a:path extrusionOk="0" h="1203" w="2253">
                  <a:moveTo>
                    <a:pt x="1952" y="0"/>
                  </a:moveTo>
                  <a:cubicBezTo>
                    <a:pt x="1928" y="0"/>
                    <a:pt x="1901" y="4"/>
                    <a:pt x="1872" y="10"/>
                  </a:cubicBezTo>
                  <a:cubicBezTo>
                    <a:pt x="1615" y="61"/>
                    <a:pt x="1368" y="143"/>
                    <a:pt x="1111" y="205"/>
                  </a:cubicBezTo>
                  <a:cubicBezTo>
                    <a:pt x="864" y="266"/>
                    <a:pt x="597" y="307"/>
                    <a:pt x="360" y="400"/>
                  </a:cubicBezTo>
                  <a:cubicBezTo>
                    <a:pt x="257" y="451"/>
                    <a:pt x="83" y="524"/>
                    <a:pt x="21" y="627"/>
                  </a:cubicBezTo>
                  <a:cubicBezTo>
                    <a:pt x="10" y="636"/>
                    <a:pt x="1" y="668"/>
                    <a:pt x="1" y="688"/>
                  </a:cubicBezTo>
                  <a:cubicBezTo>
                    <a:pt x="83" y="853"/>
                    <a:pt x="154" y="1017"/>
                    <a:pt x="206" y="1202"/>
                  </a:cubicBezTo>
                  <a:cubicBezTo>
                    <a:pt x="885" y="956"/>
                    <a:pt x="1573" y="719"/>
                    <a:pt x="2252" y="492"/>
                  </a:cubicBezTo>
                  <a:cubicBezTo>
                    <a:pt x="2252" y="483"/>
                    <a:pt x="2242" y="472"/>
                    <a:pt x="2242" y="462"/>
                  </a:cubicBezTo>
                  <a:cubicBezTo>
                    <a:pt x="2211" y="348"/>
                    <a:pt x="2170" y="236"/>
                    <a:pt x="2119" y="122"/>
                  </a:cubicBezTo>
                  <a:cubicBezTo>
                    <a:pt x="2108" y="112"/>
                    <a:pt x="2108" y="102"/>
                    <a:pt x="2098" y="81"/>
                  </a:cubicBezTo>
                  <a:cubicBezTo>
                    <a:pt x="2061" y="22"/>
                    <a:pt x="2014" y="0"/>
                    <a:pt x="19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6"/>
            <p:cNvSpPr/>
            <p:nvPr/>
          </p:nvSpPr>
          <p:spPr>
            <a:xfrm>
              <a:off x="7781993" y="4369655"/>
              <a:ext cx="602" cy="315"/>
            </a:xfrm>
            <a:custGeom>
              <a:rect b="b" l="l" r="r" t="t"/>
              <a:pathLst>
                <a:path extrusionOk="0" h="11" w="21">
                  <a:moveTo>
                    <a:pt x="21" y="1"/>
                  </a:moveTo>
                  <a:cubicBezTo>
                    <a:pt x="11" y="10"/>
                    <a:pt x="11" y="10"/>
                    <a:pt x="0" y="10"/>
                  </a:cubicBezTo>
                  <a:lnTo>
                    <a:pt x="21" y="10"/>
                  </a:lnTo>
                  <a:lnTo>
                    <a:pt x="21"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6"/>
            <p:cNvSpPr/>
            <p:nvPr/>
          </p:nvSpPr>
          <p:spPr>
            <a:xfrm>
              <a:off x="7542418" y="4313371"/>
              <a:ext cx="148560" cy="251240"/>
            </a:xfrm>
            <a:custGeom>
              <a:rect b="b" l="l" r="r" t="t"/>
              <a:pathLst>
                <a:path extrusionOk="0" h="8767" w="5184">
                  <a:moveTo>
                    <a:pt x="5183" y="0"/>
                  </a:moveTo>
                  <a:lnTo>
                    <a:pt x="3178" y="761"/>
                  </a:lnTo>
                  <a:cubicBezTo>
                    <a:pt x="1471" y="1378"/>
                    <a:pt x="319" y="2962"/>
                    <a:pt x="113" y="4988"/>
                  </a:cubicBezTo>
                  <a:cubicBezTo>
                    <a:pt x="104" y="5029"/>
                    <a:pt x="104" y="5070"/>
                    <a:pt x="93" y="5111"/>
                  </a:cubicBezTo>
                  <a:cubicBezTo>
                    <a:pt x="1" y="6334"/>
                    <a:pt x="289" y="7579"/>
                    <a:pt x="833" y="8669"/>
                  </a:cubicBezTo>
                  <a:cubicBezTo>
                    <a:pt x="901" y="8728"/>
                    <a:pt x="976" y="8766"/>
                    <a:pt x="1058" y="8766"/>
                  </a:cubicBezTo>
                  <a:cubicBezTo>
                    <a:pt x="1076" y="8766"/>
                    <a:pt x="1093" y="8765"/>
                    <a:pt x="1111" y="8761"/>
                  </a:cubicBezTo>
                  <a:cubicBezTo>
                    <a:pt x="1481" y="8669"/>
                    <a:pt x="1852" y="8484"/>
                    <a:pt x="2201" y="8350"/>
                  </a:cubicBezTo>
                  <a:cubicBezTo>
                    <a:pt x="2571" y="8206"/>
                    <a:pt x="2942" y="8062"/>
                    <a:pt x="3312" y="7908"/>
                  </a:cubicBezTo>
                  <a:cubicBezTo>
                    <a:pt x="3497" y="7836"/>
                    <a:pt x="3682" y="7753"/>
                    <a:pt x="3867" y="7671"/>
                  </a:cubicBezTo>
                  <a:cubicBezTo>
                    <a:pt x="3970" y="7630"/>
                    <a:pt x="4196" y="7579"/>
                    <a:pt x="4217" y="7456"/>
                  </a:cubicBezTo>
                  <a:cubicBezTo>
                    <a:pt x="4226" y="7301"/>
                    <a:pt x="4124" y="7095"/>
                    <a:pt x="4082" y="6941"/>
                  </a:cubicBezTo>
                  <a:lnTo>
                    <a:pt x="3929" y="6386"/>
                  </a:lnTo>
                  <a:cubicBezTo>
                    <a:pt x="3723" y="5676"/>
                    <a:pt x="3558" y="4967"/>
                    <a:pt x="3589" y="4216"/>
                  </a:cubicBezTo>
                  <a:cubicBezTo>
                    <a:pt x="3609" y="3733"/>
                    <a:pt x="3682" y="3229"/>
                    <a:pt x="3815" y="2746"/>
                  </a:cubicBezTo>
                  <a:cubicBezTo>
                    <a:pt x="4031" y="1677"/>
                    <a:pt x="4504" y="741"/>
                    <a:pt x="5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6"/>
            <p:cNvSpPr/>
            <p:nvPr/>
          </p:nvSpPr>
          <p:spPr>
            <a:xfrm>
              <a:off x="7359727" y="4527872"/>
              <a:ext cx="630" cy="630"/>
            </a:xfrm>
            <a:custGeom>
              <a:rect b="b" l="l" r="r" t="t"/>
              <a:pathLst>
                <a:path extrusionOk="0" h="22" w="22">
                  <a:moveTo>
                    <a:pt x="10" y="1"/>
                  </a:moveTo>
                  <a:cubicBezTo>
                    <a:pt x="10" y="12"/>
                    <a:pt x="0" y="12"/>
                    <a:pt x="0" y="22"/>
                  </a:cubicBezTo>
                  <a:lnTo>
                    <a:pt x="21" y="22"/>
                  </a:lnTo>
                  <a:cubicBezTo>
                    <a:pt x="21" y="12"/>
                    <a:pt x="21" y="12"/>
                    <a:pt x="1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6"/>
            <p:cNvSpPr/>
            <p:nvPr/>
          </p:nvSpPr>
          <p:spPr>
            <a:xfrm>
              <a:off x="7388299" y="4350082"/>
              <a:ext cx="136467" cy="251269"/>
            </a:xfrm>
            <a:custGeom>
              <a:rect b="b" l="l" r="r" t="t"/>
              <a:pathLst>
                <a:path extrusionOk="0" h="8768" w="4762">
                  <a:moveTo>
                    <a:pt x="2830" y="0"/>
                  </a:moveTo>
                  <a:cubicBezTo>
                    <a:pt x="2725" y="0"/>
                    <a:pt x="2617" y="26"/>
                    <a:pt x="2509" y="87"/>
                  </a:cubicBezTo>
                  <a:cubicBezTo>
                    <a:pt x="2201" y="262"/>
                    <a:pt x="2119" y="663"/>
                    <a:pt x="2109" y="1054"/>
                  </a:cubicBezTo>
                  <a:lnTo>
                    <a:pt x="3558" y="5578"/>
                  </a:lnTo>
                  <a:lnTo>
                    <a:pt x="649" y="7315"/>
                  </a:lnTo>
                  <a:lnTo>
                    <a:pt x="628" y="7315"/>
                  </a:lnTo>
                  <a:cubicBezTo>
                    <a:pt x="628" y="7326"/>
                    <a:pt x="617" y="7326"/>
                    <a:pt x="617" y="7326"/>
                  </a:cubicBezTo>
                  <a:cubicBezTo>
                    <a:pt x="299" y="7450"/>
                    <a:pt x="73" y="7737"/>
                    <a:pt x="0" y="8128"/>
                  </a:cubicBezTo>
                  <a:cubicBezTo>
                    <a:pt x="11" y="8149"/>
                    <a:pt x="11" y="8179"/>
                    <a:pt x="21" y="8210"/>
                  </a:cubicBezTo>
                  <a:cubicBezTo>
                    <a:pt x="73" y="8457"/>
                    <a:pt x="217" y="8622"/>
                    <a:pt x="453" y="8725"/>
                  </a:cubicBezTo>
                  <a:cubicBezTo>
                    <a:pt x="527" y="8755"/>
                    <a:pt x="601" y="8768"/>
                    <a:pt x="674" y="8768"/>
                  </a:cubicBezTo>
                  <a:cubicBezTo>
                    <a:pt x="847" y="8768"/>
                    <a:pt x="1017" y="8700"/>
                    <a:pt x="1183" y="8642"/>
                  </a:cubicBezTo>
                  <a:cubicBezTo>
                    <a:pt x="1512" y="8519"/>
                    <a:pt x="1831" y="8385"/>
                    <a:pt x="2139" y="8241"/>
                  </a:cubicBezTo>
                  <a:cubicBezTo>
                    <a:pt x="2705" y="7994"/>
                    <a:pt x="3260" y="7727"/>
                    <a:pt x="3805" y="7439"/>
                  </a:cubicBezTo>
                  <a:cubicBezTo>
                    <a:pt x="4083" y="7285"/>
                    <a:pt x="4350" y="7130"/>
                    <a:pt x="4628" y="6966"/>
                  </a:cubicBezTo>
                  <a:cubicBezTo>
                    <a:pt x="4659" y="6945"/>
                    <a:pt x="4710" y="6904"/>
                    <a:pt x="4762" y="6874"/>
                  </a:cubicBezTo>
                  <a:cubicBezTo>
                    <a:pt x="4710" y="6791"/>
                    <a:pt x="4689" y="6657"/>
                    <a:pt x="4659" y="6565"/>
                  </a:cubicBezTo>
                  <a:cubicBezTo>
                    <a:pt x="4350" y="5619"/>
                    <a:pt x="4114" y="4580"/>
                    <a:pt x="4268" y="3573"/>
                  </a:cubicBezTo>
                  <a:cubicBezTo>
                    <a:pt x="4309" y="3316"/>
                    <a:pt x="4392" y="3069"/>
                    <a:pt x="4474" y="2822"/>
                  </a:cubicBezTo>
                  <a:cubicBezTo>
                    <a:pt x="4556" y="2565"/>
                    <a:pt x="4463" y="2390"/>
                    <a:pt x="4371" y="2144"/>
                  </a:cubicBezTo>
                  <a:cubicBezTo>
                    <a:pt x="4165" y="1630"/>
                    <a:pt x="4011" y="1064"/>
                    <a:pt x="3702" y="591"/>
                  </a:cubicBezTo>
                  <a:cubicBezTo>
                    <a:pt x="3520" y="304"/>
                    <a:pt x="3189" y="0"/>
                    <a:pt x="2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6"/>
            <p:cNvSpPr/>
            <p:nvPr/>
          </p:nvSpPr>
          <p:spPr>
            <a:xfrm>
              <a:off x="7860371" y="4415621"/>
              <a:ext cx="62215" cy="60152"/>
            </a:xfrm>
            <a:custGeom>
              <a:rect b="b" l="l" r="r" t="t"/>
              <a:pathLst>
                <a:path extrusionOk="0" h="2099" w="2171">
                  <a:moveTo>
                    <a:pt x="2036" y="1"/>
                  </a:moveTo>
                  <a:cubicBezTo>
                    <a:pt x="1358" y="227"/>
                    <a:pt x="679" y="463"/>
                    <a:pt x="0" y="700"/>
                  </a:cubicBezTo>
                  <a:cubicBezTo>
                    <a:pt x="114" y="1162"/>
                    <a:pt x="144" y="1646"/>
                    <a:pt x="73" y="2098"/>
                  </a:cubicBezTo>
                  <a:lnTo>
                    <a:pt x="2118" y="1306"/>
                  </a:lnTo>
                  <a:cubicBezTo>
                    <a:pt x="2170" y="874"/>
                    <a:pt x="2139" y="433"/>
                    <a:pt x="2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6"/>
            <p:cNvSpPr/>
            <p:nvPr/>
          </p:nvSpPr>
          <p:spPr>
            <a:xfrm>
              <a:off x="7760185" y="4380143"/>
              <a:ext cx="96375" cy="140422"/>
            </a:xfrm>
            <a:custGeom>
              <a:rect b="b" l="l" r="r" t="t"/>
              <a:pathLst>
                <a:path extrusionOk="0" h="4900" w="3363">
                  <a:moveTo>
                    <a:pt x="845" y="0"/>
                  </a:moveTo>
                  <a:cubicBezTo>
                    <a:pt x="731" y="0"/>
                    <a:pt x="618" y="8"/>
                    <a:pt x="504" y="25"/>
                  </a:cubicBezTo>
                  <a:cubicBezTo>
                    <a:pt x="309" y="375"/>
                    <a:pt x="175" y="776"/>
                    <a:pt x="124" y="1228"/>
                  </a:cubicBezTo>
                  <a:lnTo>
                    <a:pt x="124" y="1300"/>
                  </a:lnTo>
                  <a:cubicBezTo>
                    <a:pt x="0" y="2832"/>
                    <a:pt x="977" y="4416"/>
                    <a:pt x="2273" y="4899"/>
                  </a:cubicBezTo>
                  <a:cubicBezTo>
                    <a:pt x="2520" y="4724"/>
                    <a:pt x="2735" y="4498"/>
                    <a:pt x="2890" y="4231"/>
                  </a:cubicBezTo>
                  <a:cubicBezTo>
                    <a:pt x="3281" y="3583"/>
                    <a:pt x="3363" y="2709"/>
                    <a:pt x="3126" y="1897"/>
                  </a:cubicBezTo>
                  <a:cubicBezTo>
                    <a:pt x="2828" y="910"/>
                    <a:pt x="1985" y="117"/>
                    <a:pt x="1121" y="15"/>
                  </a:cubicBezTo>
                  <a:cubicBezTo>
                    <a:pt x="1029" y="5"/>
                    <a:pt x="937"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6"/>
            <p:cNvSpPr/>
            <p:nvPr/>
          </p:nvSpPr>
          <p:spPr>
            <a:xfrm>
              <a:off x="7837388" y="4458636"/>
              <a:ext cx="82820" cy="66199"/>
            </a:xfrm>
            <a:custGeom>
              <a:rect b="b" l="l" r="r" t="t"/>
              <a:pathLst>
                <a:path extrusionOk="0" h="2310" w="2890">
                  <a:moveTo>
                    <a:pt x="2890" y="1"/>
                  </a:moveTo>
                  <a:lnTo>
                    <a:pt x="843" y="803"/>
                  </a:lnTo>
                  <a:cubicBezTo>
                    <a:pt x="772" y="1111"/>
                    <a:pt x="658" y="1409"/>
                    <a:pt x="504" y="1677"/>
                  </a:cubicBezTo>
                  <a:cubicBezTo>
                    <a:pt x="360" y="1903"/>
                    <a:pt x="196" y="2108"/>
                    <a:pt x="0" y="2273"/>
                  </a:cubicBezTo>
                  <a:cubicBezTo>
                    <a:pt x="136" y="2297"/>
                    <a:pt x="271" y="2309"/>
                    <a:pt x="406" y="2309"/>
                  </a:cubicBezTo>
                  <a:cubicBezTo>
                    <a:pt x="1245" y="2309"/>
                    <a:pt x="2048" y="1851"/>
                    <a:pt x="2509" y="1080"/>
                  </a:cubicBezTo>
                  <a:cubicBezTo>
                    <a:pt x="2705" y="751"/>
                    <a:pt x="2828" y="392"/>
                    <a:pt x="28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6"/>
            <p:cNvSpPr/>
            <p:nvPr/>
          </p:nvSpPr>
          <p:spPr>
            <a:xfrm>
              <a:off x="8162104" y="3658606"/>
              <a:ext cx="113484" cy="117610"/>
            </a:xfrm>
            <a:custGeom>
              <a:rect b="b" l="l" r="r" t="t"/>
              <a:pathLst>
                <a:path extrusionOk="0" h="4104" w="3960">
                  <a:moveTo>
                    <a:pt x="2880" y="0"/>
                  </a:moveTo>
                  <a:cubicBezTo>
                    <a:pt x="2797" y="329"/>
                    <a:pt x="2633" y="648"/>
                    <a:pt x="2510" y="926"/>
                  </a:cubicBezTo>
                  <a:cubicBezTo>
                    <a:pt x="2273" y="1430"/>
                    <a:pt x="1975" y="1923"/>
                    <a:pt x="1636" y="2365"/>
                  </a:cubicBezTo>
                  <a:cubicBezTo>
                    <a:pt x="1152" y="3013"/>
                    <a:pt x="597" y="3589"/>
                    <a:pt x="1" y="4103"/>
                  </a:cubicBezTo>
                  <a:cubicBezTo>
                    <a:pt x="1327" y="3548"/>
                    <a:pt x="2623" y="3023"/>
                    <a:pt x="3960" y="2488"/>
                  </a:cubicBezTo>
                  <a:cubicBezTo>
                    <a:pt x="3579" y="1615"/>
                    <a:pt x="3209" y="761"/>
                    <a:pt x="2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6"/>
            <p:cNvSpPr/>
            <p:nvPr/>
          </p:nvSpPr>
          <p:spPr>
            <a:xfrm>
              <a:off x="8009762" y="3734634"/>
              <a:ext cx="295316" cy="168879"/>
            </a:xfrm>
            <a:custGeom>
              <a:rect b="b" l="l" r="r" t="t"/>
              <a:pathLst>
                <a:path extrusionOk="0" h="5893" w="10305">
                  <a:moveTo>
                    <a:pt x="9347" y="0"/>
                  </a:moveTo>
                  <a:cubicBezTo>
                    <a:pt x="7836" y="596"/>
                    <a:pt x="6386" y="1193"/>
                    <a:pt x="4864" y="1830"/>
                  </a:cubicBezTo>
                  <a:cubicBezTo>
                    <a:pt x="3867" y="2643"/>
                    <a:pt x="2767" y="3352"/>
                    <a:pt x="1687" y="4072"/>
                  </a:cubicBezTo>
                  <a:cubicBezTo>
                    <a:pt x="1173" y="4412"/>
                    <a:pt x="659" y="4771"/>
                    <a:pt x="155" y="5131"/>
                  </a:cubicBezTo>
                  <a:cubicBezTo>
                    <a:pt x="124" y="5152"/>
                    <a:pt x="22" y="5193"/>
                    <a:pt x="1" y="5234"/>
                  </a:cubicBezTo>
                  <a:lnTo>
                    <a:pt x="1" y="5234"/>
                  </a:lnTo>
                  <a:cubicBezTo>
                    <a:pt x="4" y="5229"/>
                    <a:pt x="6" y="5226"/>
                    <a:pt x="9" y="5226"/>
                  </a:cubicBezTo>
                  <a:cubicBezTo>
                    <a:pt x="27" y="5226"/>
                    <a:pt x="42" y="5328"/>
                    <a:pt x="42" y="5337"/>
                  </a:cubicBezTo>
                  <a:cubicBezTo>
                    <a:pt x="83" y="5481"/>
                    <a:pt x="124" y="5614"/>
                    <a:pt x="155" y="5758"/>
                  </a:cubicBezTo>
                  <a:cubicBezTo>
                    <a:pt x="175" y="5799"/>
                    <a:pt x="186" y="5851"/>
                    <a:pt x="196" y="5892"/>
                  </a:cubicBezTo>
                  <a:cubicBezTo>
                    <a:pt x="762" y="5687"/>
                    <a:pt x="1338" y="5481"/>
                    <a:pt x="1893" y="5275"/>
                  </a:cubicBezTo>
                  <a:cubicBezTo>
                    <a:pt x="4617" y="4288"/>
                    <a:pt x="7425" y="3270"/>
                    <a:pt x="10304" y="2129"/>
                  </a:cubicBezTo>
                  <a:cubicBezTo>
                    <a:pt x="9985" y="1419"/>
                    <a:pt x="9667" y="699"/>
                    <a:pt x="9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6"/>
            <p:cNvSpPr/>
            <p:nvPr/>
          </p:nvSpPr>
          <p:spPr>
            <a:xfrm>
              <a:off x="8401393" y="4139678"/>
              <a:ext cx="96662" cy="140422"/>
            </a:xfrm>
            <a:custGeom>
              <a:rect b="b" l="l" r="r" t="t"/>
              <a:pathLst>
                <a:path extrusionOk="0" h="4900" w="3373">
                  <a:moveTo>
                    <a:pt x="846" y="1"/>
                  </a:moveTo>
                  <a:cubicBezTo>
                    <a:pt x="733" y="1"/>
                    <a:pt x="622" y="8"/>
                    <a:pt x="514" y="26"/>
                  </a:cubicBezTo>
                  <a:cubicBezTo>
                    <a:pt x="309" y="375"/>
                    <a:pt x="175" y="776"/>
                    <a:pt x="123" y="1228"/>
                  </a:cubicBezTo>
                  <a:lnTo>
                    <a:pt x="123" y="1301"/>
                  </a:lnTo>
                  <a:cubicBezTo>
                    <a:pt x="0" y="2832"/>
                    <a:pt x="977" y="4416"/>
                    <a:pt x="2273" y="4900"/>
                  </a:cubicBezTo>
                  <a:cubicBezTo>
                    <a:pt x="2520" y="4724"/>
                    <a:pt x="2735" y="4498"/>
                    <a:pt x="2900" y="4231"/>
                  </a:cubicBezTo>
                  <a:cubicBezTo>
                    <a:pt x="3281" y="3583"/>
                    <a:pt x="3373" y="2709"/>
                    <a:pt x="3126" y="1897"/>
                  </a:cubicBezTo>
                  <a:cubicBezTo>
                    <a:pt x="2828" y="910"/>
                    <a:pt x="1985" y="118"/>
                    <a:pt x="1121" y="15"/>
                  </a:cubicBezTo>
                  <a:cubicBezTo>
                    <a:pt x="1029" y="6"/>
                    <a:pt x="937" y="1"/>
                    <a:pt x="8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6"/>
            <p:cNvSpPr/>
            <p:nvPr/>
          </p:nvSpPr>
          <p:spPr>
            <a:xfrm>
              <a:off x="8016840" y="3800345"/>
              <a:ext cx="309128" cy="152372"/>
            </a:xfrm>
            <a:custGeom>
              <a:rect b="b" l="l" r="r" t="t"/>
              <a:pathLst>
                <a:path extrusionOk="0" h="5317" w="10787">
                  <a:moveTo>
                    <a:pt x="10129" y="0"/>
                  </a:moveTo>
                  <a:cubicBezTo>
                    <a:pt x="8956" y="463"/>
                    <a:pt x="7795" y="905"/>
                    <a:pt x="6653" y="1337"/>
                  </a:cubicBezTo>
                  <a:cubicBezTo>
                    <a:pt x="4977" y="1964"/>
                    <a:pt x="3322" y="2560"/>
                    <a:pt x="1708" y="3147"/>
                  </a:cubicBezTo>
                  <a:cubicBezTo>
                    <a:pt x="1142" y="3353"/>
                    <a:pt x="566" y="3558"/>
                    <a:pt x="1" y="3774"/>
                  </a:cubicBezTo>
                  <a:cubicBezTo>
                    <a:pt x="52" y="3979"/>
                    <a:pt x="113" y="4185"/>
                    <a:pt x="165" y="4391"/>
                  </a:cubicBezTo>
                  <a:cubicBezTo>
                    <a:pt x="257" y="4699"/>
                    <a:pt x="340" y="5008"/>
                    <a:pt x="422" y="5316"/>
                  </a:cubicBezTo>
                  <a:cubicBezTo>
                    <a:pt x="1039" y="5080"/>
                    <a:pt x="1666" y="4864"/>
                    <a:pt x="2273" y="4638"/>
                  </a:cubicBezTo>
                  <a:cubicBezTo>
                    <a:pt x="5060" y="3620"/>
                    <a:pt x="7939" y="2581"/>
                    <a:pt x="10787" y="1450"/>
                  </a:cubicBezTo>
                  <a:cubicBezTo>
                    <a:pt x="10571" y="988"/>
                    <a:pt x="10355" y="494"/>
                    <a:pt x="101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6"/>
            <p:cNvSpPr/>
            <p:nvPr/>
          </p:nvSpPr>
          <p:spPr>
            <a:xfrm>
              <a:off x="8005635" y="3525406"/>
              <a:ext cx="224589" cy="158877"/>
            </a:xfrm>
            <a:custGeom>
              <a:rect b="b" l="l" r="r" t="t"/>
              <a:pathLst>
                <a:path extrusionOk="0" h="5544" w="7837">
                  <a:moveTo>
                    <a:pt x="1050" y="0"/>
                  </a:moveTo>
                  <a:cubicBezTo>
                    <a:pt x="669" y="402"/>
                    <a:pt x="309" y="823"/>
                    <a:pt x="1" y="1266"/>
                  </a:cubicBezTo>
                  <a:lnTo>
                    <a:pt x="453" y="1584"/>
                  </a:lnTo>
                  <a:cubicBezTo>
                    <a:pt x="2037" y="2674"/>
                    <a:pt x="3394" y="3620"/>
                    <a:pt x="5008" y="4474"/>
                  </a:cubicBezTo>
                  <a:lnTo>
                    <a:pt x="7024" y="5543"/>
                  </a:lnTo>
                  <a:cubicBezTo>
                    <a:pt x="7229" y="5173"/>
                    <a:pt x="7404" y="4782"/>
                    <a:pt x="7538" y="4350"/>
                  </a:cubicBezTo>
                  <a:lnTo>
                    <a:pt x="4556" y="3240"/>
                  </a:lnTo>
                  <a:cubicBezTo>
                    <a:pt x="4505" y="3229"/>
                    <a:pt x="4484" y="3178"/>
                    <a:pt x="4505" y="3126"/>
                  </a:cubicBezTo>
                  <a:cubicBezTo>
                    <a:pt x="4513" y="3092"/>
                    <a:pt x="4549" y="3072"/>
                    <a:pt x="4591" y="3072"/>
                  </a:cubicBezTo>
                  <a:cubicBezTo>
                    <a:pt x="4599" y="3072"/>
                    <a:pt x="4608" y="3073"/>
                    <a:pt x="4617" y="3075"/>
                  </a:cubicBezTo>
                  <a:lnTo>
                    <a:pt x="7590" y="4186"/>
                  </a:lnTo>
                  <a:cubicBezTo>
                    <a:pt x="7661" y="3887"/>
                    <a:pt x="7733" y="3589"/>
                    <a:pt x="7764" y="3270"/>
                  </a:cubicBezTo>
                  <a:cubicBezTo>
                    <a:pt x="7764" y="3240"/>
                    <a:pt x="7764" y="3209"/>
                    <a:pt x="7775" y="3188"/>
                  </a:cubicBezTo>
                  <a:cubicBezTo>
                    <a:pt x="7836" y="2530"/>
                    <a:pt x="7784" y="1831"/>
                    <a:pt x="7569" y="1090"/>
                  </a:cubicBezTo>
                  <a:cubicBezTo>
                    <a:pt x="7538" y="946"/>
                    <a:pt x="7487" y="813"/>
                    <a:pt x="7446" y="679"/>
                  </a:cubicBezTo>
                  <a:cubicBezTo>
                    <a:pt x="5286" y="381"/>
                    <a:pt x="3240" y="165"/>
                    <a:pt x="10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6"/>
            <p:cNvSpPr/>
            <p:nvPr/>
          </p:nvSpPr>
          <p:spPr>
            <a:xfrm>
              <a:off x="8041285" y="3886662"/>
              <a:ext cx="313284" cy="131767"/>
            </a:xfrm>
            <a:custGeom>
              <a:rect b="b" l="l" r="r" t="t"/>
              <a:pathLst>
                <a:path extrusionOk="0" h="4598" w="10932">
                  <a:moveTo>
                    <a:pt x="10654" y="1"/>
                  </a:moveTo>
                  <a:cubicBezTo>
                    <a:pt x="9492" y="464"/>
                    <a:pt x="8320" y="916"/>
                    <a:pt x="7148" y="1348"/>
                  </a:cubicBezTo>
                  <a:cubicBezTo>
                    <a:pt x="5420" y="1996"/>
                    <a:pt x="3713" y="2623"/>
                    <a:pt x="2027" y="3230"/>
                  </a:cubicBezTo>
                  <a:cubicBezTo>
                    <a:pt x="1348" y="3476"/>
                    <a:pt x="679" y="3723"/>
                    <a:pt x="1" y="3970"/>
                  </a:cubicBezTo>
                  <a:cubicBezTo>
                    <a:pt x="42" y="4176"/>
                    <a:pt x="94" y="4392"/>
                    <a:pt x="124" y="4598"/>
                  </a:cubicBezTo>
                  <a:cubicBezTo>
                    <a:pt x="4597" y="2952"/>
                    <a:pt x="8844" y="1389"/>
                    <a:pt x="10932" y="597"/>
                  </a:cubicBezTo>
                  <a:cubicBezTo>
                    <a:pt x="10839" y="402"/>
                    <a:pt x="10746" y="207"/>
                    <a:pt x="1065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6"/>
            <p:cNvSpPr/>
            <p:nvPr/>
          </p:nvSpPr>
          <p:spPr>
            <a:xfrm>
              <a:off x="7974685" y="3570197"/>
              <a:ext cx="227254" cy="220433"/>
            </a:xfrm>
            <a:custGeom>
              <a:rect b="b" l="l" r="r" t="t"/>
              <a:pathLst>
                <a:path extrusionOk="0" h="7692" w="7930">
                  <a:moveTo>
                    <a:pt x="885" y="0"/>
                  </a:moveTo>
                  <a:cubicBezTo>
                    <a:pt x="536" y="525"/>
                    <a:pt x="238" y="1090"/>
                    <a:pt x="1" y="1677"/>
                  </a:cubicBezTo>
                  <a:cubicBezTo>
                    <a:pt x="1225" y="3825"/>
                    <a:pt x="2664" y="5841"/>
                    <a:pt x="4289" y="7692"/>
                  </a:cubicBezTo>
                  <a:cubicBezTo>
                    <a:pt x="4875" y="7332"/>
                    <a:pt x="5430" y="6951"/>
                    <a:pt x="5944" y="6519"/>
                  </a:cubicBezTo>
                  <a:cubicBezTo>
                    <a:pt x="6356" y="6190"/>
                    <a:pt x="6931" y="5656"/>
                    <a:pt x="7466" y="4957"/>
                  </a:cubicBezTo>
                  <a:cubicBezTo>
                    <a:pt x="5410" y="3960"/>
                    <a:pt x="3394" y="2818"/>
                    <a:pt x="1492" y="1543"/>
                  </a:cubicBezTo>
                  <a:cubicBezTo>
                    <a:pt x="1451" y="1512"/>
                    <a:pt x="1440" y="1460"/>
                    <a:pt x="1472" y="1419"/>
                  </a:cubicBezTo>
                  <a:cubicBezTo>
                    <a:pt x="1492" y="1392"/>
                    <a:pt x="1522" y="1378"/>
                    <a:pt x="1551" y="1378"/>
                  </a:cubicBezTo>
                  <a:cubicBezTo>
                    <a:pt x="1566" y="1378"/>
                    <a:pt x="1581" y="1382"/>
                    <a:pt x="1595" y="1389"/>
                  </a:cubicBezTo>
                  <a:cubicBezTo>
                    <a:pt x="3497" y="2664"/>
                    <a:pt x="5512" y="3816"/>
                    <a:pt x="7580" y="4813"/>
                  </a:cubicBezTo>
                  <a:cubicBezTo>
                    <a:pt x="7703" y="4638"/>
                    <a:pt x="7816" y="4463"/>
                    <a:pt x="7929" y="4278"/>
                  </a:cubicBezTo>
                  <a:lnTo>
                    <a:pt x="5924" y="3219"/>
                  </a:lnTo>
                  <a:cubicBezTo>
                    <a:pt x="4299" y="2365"/>
                    <a:pt x="2921" y="1409"/>
                    <a:pt x="1338" y="309"/>
                  </a:cubicBezTo>
                  <a:lnTo>
                    <a:pt x="8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6"/>
            <p:cNvSpPr/>
            <p:nvPr/>
          </p:nvSpPr>
          <p:spPr>
            <a:xfrm>
              <a:off x="8030108" y="3846599"/>
              <a:ext cx="314430" cy="148847"/>
            </a:xfrm>
            <a:custGeom>
              <a:rect b="b" l="l" r="r" t="t"/>
              <a:pathLst>
                <a:path extrusionOk="0" h="5194" w="10972">
                  <a:moveTo>
                    <a:pt x="10396" y="0"/>
                  </a:moveTo>
                  <a:cubicBezTo>
                    <a:pt x="9265" y="443"/>
                    <a:pt x="8134" y="885"/>
                    <a:pt x="6992" y="1307"/>
                  </a:cubicBezTo>
                  <a:cubicBezTo>
                    <a:pt x="5275" y="1954"/>
                    <a:pt x="3558" y="2571"/>
                    <a:pt x="1871" y="3188"/>
                  </a:cubicBezTo>
                  <a:cubicBezTo>
                    <a:pt x="1254" y="3414"/>
                    <a:pt x="628" y="3640"/>
                    <a:pt x="0" y="3867"/>
                  </a:cubicBezTo>
                  <a:cubicBezTo>
                    <a:pt x="72" y="4124"/>
                    <a:pt x="134" y="4381"/>
                    <a:pt x="206" y="4638"/>
                  </a:cubicBezTo>
                  <a:cubicBezTo>
                    <a:pt x="247" y="4823"/>
                    <a:pt x="299" y="5008"/>
                    <a:pt x="340" y="5194"/>
                  </a:cubicBezTo>
                  <a:cubicBezTo>
                    <a:pt x="1018" y="4947"/>
                    <a:pt x="1686" y="4710"/>
                    <a:pt x="2355" y="4463"/>
                  </a:cubicBezTo>
                  <a:cubicBezTo>
                    <a:pt x="5173" y="3446"/>
                    <a:pt x="8093" y="2376"/>
                    <a:pt x="10972" y="1245"/>
                  </a:cubicBezTo>
                  <a:cubicBezTo>
                    <a:pt x="10787" y="854"/>
                    <a:pt x="10591" y="432"/>
                    <a:pt x="10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6"/>
            <p:cNvSpPr/>
            <p:nvPr/>
          </p:nvSpPr>
          <p:spPr>
            <a:xfrm>
              <a:off x="7945540" y="3630607"/>
              <a:ext cx="143517" cy="218084"/>
            </a:xfrm>
            <a:custGeom>
              <a:rect b="b" l="l" r="r" t="t"/>
              <a:pathLst>
                <a:path extrusionOk="0" h="7610" w="5008">
                  <a:moveTo>
                    <a:pt x="864" y="1"/>
                  </a:moveTo>
                  <a:cubicBezTo>
                    <a:pt x="0" y="2468"/>
                    <a:pt x="185" y="5204"/>
                    <a:pt x="1367" y="7610"/>
                  </a:cubicBezTo>
                  <a:cubicBezTo>
                    <a:pt x="1409" y="7599"/>
                    <a:pt x="1450" y="7579"/>
                    <a:pt x="1481" y="7558"/>
                  </a:cubicBezTo>
                  <a:cubicBezTo>
                    <a:pt x="2293" y="7178"/>
                    <a:pt x="3106" y="6797"/>
                    <a:pt x="3908" y="6376"/>
                  </a:cubicBezTo>
                  <a:lnTo>
                    <a:pt x="1810" y="3456"/>
                  </a:lnTo>
                  <a:cubicBezTo>
                    <a:pt x="1779" y="3414"/>
                    <a:pt x="1789" y="3363"/>
                    <a:pt x="1831" y="3332"/>
                  </a:cubicBezTo>
                  <a:cubicBezTo>
                    <a:pt x="1847" y="3320"/>
                    <a:pt x="1865" y="3314"/>
                    <a:pt x="1882" y="3314"/>
                  </a:cubicBezTo>
                  <a:cubicBezTo>
                    <a:pt x="1909" y="3314"/>
                    <a:pt x="1935" y="3328"/>
                    <a:pt x="1954" y="3353"/>
                  </a:cubicBezTo>
                  <a:lnTo>
                    <a:pt x="4062" y="6294"/>
                  </a:lnTo>
                  <a:cubicBezTo>
                    <a:pt x="4381" y="6118"/>
                    <a:pt x="4699" y="5944"/>
                    <a:pt x="5008" y="5769"/>
                  </a:cubicBezTo>
                  <a:cubicBezTo>
                    <a:pt x="3445" y="3980"/>
                    <a:pt x="2046" y="2046"/>
                    <a:pt x="8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6"/>
            <p:cNvSpPr/>
            <p:nvPr/>
          </p:nvSpPr>
          <p:spPr>
            <a:xfrm>
              <a:off x="8074871" y="3192721"/>
              <a:ext cx="96117" cy="64594"/>
            </a:xfrm>
            <a:custGeom>
              <a:rect b="b" l="l" r="r" t="t"/>
              <a:pathLst>
                <a:path extrusionOk="0" h="2254" w="3354">
                  <a:moveTo>
                    <a:pt x="22" y="1"/>
                  </a:moveTo>
                  <a:cubicBezTo>
                    <a:pt x="22" y="21"/>
                    <a:pt x="12" y="42"/>
                    <a:pt x="12" y="62"/>
                  </a:cubicBezTo>
                  <a:cubicBezTo>
                    <a:pt x="12" y="72"/>
                    <a:pt x="12" y="93"/>
                    <a:pt x="1" y="103"/>
                  </a:cubicBezTo>
                  <a:lnTo>
                    <a:pt x="1" y="113"/>
                  </a:lnTo>
                  <a:cubicBezTo>
                    <a:pt x="12" y="134"/>
                    <a:pt x="12" y="165"/>
                    <a:pt x="12" y="186"/>
                  </a:cubicBezTo>
                  <a:cubicBezTo>
                    <a:pt x="803" y="1070"/>
                    <a:pt x="1728" y="1851"/>
                    <a:pt x="2757" y="2252"/>
                  </a:cubicBezTo>
                  <a:cubicBezTo>
                    <a:pt x="2761" y="2253"/>
                    <a:pt x="2768" y="2254"/>
                    <a:pt x="2778" y="2254"/>
                  </a:cubicBezTo>
                  <a:cubicBezTo>
                    <a:pt x="2850" y="2254"/>
                    <a:pt x="3061" y="2213"/>
                    <a:pt x="3353" y="2067"/>
                  </a:cubicBezTo>
                  <a:lnTo>
                    <a:pt x="3353" y="2067"/>
                  </a:lnTo>
                  <a:cubicBezTo>
                    <a:pt x="3322" y="2070"/>
                    <a:pt x="3290" y="2071"/>
                    <a:pt x="3259" y="2071"/>
                  </a:cubicBezTo>
                  <a:cubicBezTo>
                    <a:pt x="2914" y="2071"/>
                    <a:pt x="2587" y="1919"/>
                    <a:pt x="2304" y="1759"/>
                  </a:cubicBezTo>
                  <a:cubicBezTo>
                    <a:pt x="1461" y="1276"/>
                    <a:pt x="721" y="648"/>
                    <a:pt x="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6"/>
            <p:cNvSpPr/>
            <p:nvPr/>
          </p:nvSpPr>
          <p:spPr>
            <a:xfrm>
              <a:off x="8077823" y="3185070"/>
              <a:ext cx="120276" cy="61958"/>
            </a:xfrm>
            <a:custGeom>
              <a:rect b="b" l="l" r="r" t="t"/>
              <a:pathLst>
                <a:path extrusionOk="0" h="2162" w="4197">
                  <a:moveTo>
                    <a:pt x="299" y="0"/>
                  </a:moveTo>
                  <a:cubicBezTo>
                    <a:pt x="268" y="0"/>
                    <a:pt x="248" y="0"/>
                    <a:pt x="227" y="10"/>
                  </a:cubicBezTo>
                  <a:lnTo>
                    <a:pt x="176" y="10"/>
                  </a:lnTo>
                  <a:cubicBezTo>
                    <a:pt x="145" y="21"/>
                    <a:pt x="124" y="31"/>
                    <a:pt x="94" y="41"/>
                  </a:cubicBezTo>
                  <a:lnTo>
                    <a:pt x="83" y="41"/>
                  </a:lnTo>
                  <a:cubicBezTo>
                    <a:pt x="73" y="51"/>
                    <a:pt x="62" y="62"/>
                    <a:pt x="53" y="62"/>
                  </a:cubicBezTo>
                  <a:lnTo>
                    <a:pt x="21" y="92"/>
                  </a:lnTo>
                  <a:lnTo>
                    <a:pt x="11" y="92"/>
                  </a:lnTo>
                  <a:lnTo>
                    <a:pt x="11" y="103"/>
                  </a:lnTo>
                  <a:lnTo>
                    <a:pt x="1" y="113"/>
                  </a:lnTo>
                  <a:cubicBezTo>
                    <a:pt x="711" y="761"/>
                    <a:pt x="1451" y="1399"/>
                    <a:pt x="2294" y="1872"/>
                  </a:cubicBezTo>
                  <a:cubicBezTo>
                    <a:pt x="2542" y="2013"/>
                    <a:pt x="2834" y="2162"/>
                    <a:pt x="3134" y="2162"/>
                  </a:cubicBezTo>
                  <a:cubicBezTo>
                    <a:pt x="3183" y="2162"/>
                    <a:pt x="3232" y="2158"/>
                    <a:pt x="3281" y="2149"/>
                  </a:cubicBezTo>
                  <a:cubicBezTo>
                    <a:pt x="3528" y="2108"/>
                    <a:pt x="3775" y="1964"/>
                    <a:pt x="4032" y="1687"/>
                  </a:cubicBezTo>
                  <a:cubicBezTo>
                    <a:pt x="4052" y="1666"/>
                    <a:pt x="4083" y="1655"/>
                    <a:pt x="4104" y="1655"/>
                  </a:cubicBezTo>
                  <a:cubicBezTo>
                    <a:pt x="4134" y="1625"/>
                    <a:pt x="4166" y="1584"/>
                    <a:pt x="4196" y="1553"/>
                  </a:cubicBezTo>
                  <a:lnTo>
                    <a:pt x="4196" y="1553"/>
                  </a:lnTo>
                  <a:cubicBezTo>
                    <a:pt x="4127" y="1562"/>
                    <a:pt x="4053" y="1567"/>
                    <a:pt x="3977" y="1567"/>
                  </a:cubicBezTo>
                  <a:cubicBezTo>
                    <a:pt x="3884" y="1567"/>
                    <a:pt x="3788" y="1559"/>
                    <a:pt x="3693" y="1543"/>
                  </a:cubicBezTo>
                  <a:cubicBezTo>
                    <a:pt x="3652" y="1543"/>
                    <a:pt x="3610" y="1532"/>
                    <a:pt x="3569" y="1522"/>
                  </a:cubicBezTo>
                  <a:cubicBezTo>
                    <a:pt x="3543" y="1532"/>
                    <a:pt x="3517" y="1536"/>
                    <a:pt x="3491" y="1536"/>
                  </a:cubicBezTo>
                  <a:cubicBezTo>
                    <a:pt x="3436" y="1536"/>
                    <a:pt x="3382" y="1516"/>
                    <a:pt x="3332" y="1481"/>
                  </a:cubicBezTo>
                  <a:cubicBezTo>
                    <a:pt x="2263" y="1244"/>
                    <a:pt x="1225" y="668"/>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6"/>
            <p:cNvSpPr/>
            <p:nvPr/>
          </p:nvSpPr>
          <p:spPr>
            <a:xfrm>
              <a:off x="8105850" y="3124373"/>
              <a:ext cx="97550" cy="90644"/>
            </a:xfrm>
            <a:custGeom>
              <a:rect b="b" l="l" r="r" t="t"/>
              <a:pathLst>
                <a:path extrusionOk="0" h="3163" w="3404">
                  <a:moveTo>
                    <a:pt x="0" y="0"/>
                  </a:moveTo>
                  <a:lnTo>
                    <a:pt x="0" y="0"/>
                  </a:lnTo>
                  <a:cubicBezTo>
                    <a:pt x="21" y="123"/>
                    <a:pt x="62" y="247"/>
                    <a:pt x="123" y="370"/>
                  </a:cubicBezTo>
                  <a:cubicBezTo>
                    <a:pt x="236" y="617"/>
                    <a:pt x="411" y="833"/>
                    <a:pt x="606" y="1018"/>
                  </a:cubicBezTo>
                  <a:cubicBezTo>
                    <a:pt x="750" y="1172"/>
                    <a:pt x="935" y="1296"/>
                    <a:pt x="1069" y="1449"/>
                  </a:cubicBezTo>
                  <a:cubicBezTo>
                    <a:pt x="1501" y="1799"/>
                    <a:pt x="1892" y="2159"/>
                    <a:pt x="2252" y="2550"/>
                  </a:cubicBezTo>
                  <a:cubicBezTo>
                    <a:pt x="2395" y="2715"/>
                    <a:pt x="2560" y="2900"/>
                    <a:pt x="2683" y="3126"/>
                  </a:cubicBezTo>
                  <a:cubicBezTo>
                    <a:pt x="2715" y="3126"/>
                    <a:pt x="2756" y="3136"/>
                    <a:pt x="2786" y="3147"/>
                  </a:cubicBezTo>
                  <a:cubicBezTo>
                    <a:pt x="2843" y="3155"/>
                    <a:pt x="2920" y="3163"/>
                    <a:pt x="3004" y="3163"/>
                  </a:cubicBezTo>
                  <a:cubicBezTo>
                    <a:pt x="3135" y="3163"/>
                    <a:pt x="3285" y="3143"/>
                    <a:pt x="3403" y="3074"/>
                  </a:cubicBezTo>
                  <a:cubicBezTo>
                    <a:pt x="3373" y="2941"/>
                    <a:pt x="3321" y="2817"/>
                    <a:pt x="3259" y="2715"/>
                  </a:cubicBezTo>
                  <a:cubicBezTo>
                    <a:pt x="2838" y="1892"/>
                    <a:pt x="2118" y="1172"/>
                    <a:pt x="1131" y="586"/>
                  </a:cubicBezTo>
                  <a:cubicBezTo>
                    <a:pt x="771" y="360"/>
                    <a:pt x="380" y="17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6"/>
            <p:cNvSpPr/>
            <p:nvPr/>
          </p:nvSpPr>
          <p:spPr>
            <a:xfrm>
              <a:off x="8103758" y="3141740"/>
              <a:ext cx="1519" cy="1519"/>
            </a:xfrm>
            <a:custGeom>
              <a:rect b="b" l="l" r="r" t="t"/>
              <a:pathLst>
                <a:path extrusionOk="0" h="53" w="53">
                  <a:moveTo>
                    <a:pt x="21" y="0"/>
                  </a:moveTo>
                  <a:cubicBezTo>
                    <a:pt x="21" y="11"/>
                    <a:pt x="11" y="11"/>
                    <a:pt x="1" y="11"/>
                  </a:cubicBezTo>
                  <a:cubicBezTo>
                    <a:pt x="21" y="21"/>
                    <a:pt x="32" y="41"/>
                    <a:pt x="52" y="52"/>
                  </a:cubicBezTo>
                  <a:cubicBezTo>
                    <a:pt x="42" y="32"/>
                    <a:pt x="32" y="21"/>
                    <a:pt x="21" y="0"/>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6"/>
            <p:cNvSpPr/>
            <p:nvPr/>
          </p:nvSpPr>
          <p:spPr>
            <a:xfrm>
              <a:off x="8074613" y="3176215"/>
              <a:ext cx="602" cy="630"/>
            </a:xfrm>
            <a:custGeom>
              <a:rect b="b" l="l" r="r" t="t"/>
              <a:pathLst>
                <a:path extrusionOk="0" h="22" w="21">
                  <a:moveTo>
                    <a:pt x="0" y="1"/>
                  </a:moveTo>
                  <a:lnTo>
                    <a:pt x="0" y="21"/>
                  </a:lnTo>
                  <a:cubicBezTo>
                    <a:pt x="0" y="21"/>
                    <a:pt x="10" y="21"/>
                    <a:pt x="21" y="11"/>
                  </a:cubicBezTo>
                  <a:cubicBezTo>
                    <a:pt x="10" y="11"/>
                    <a:pt x="10" y="11"/>
                    <a:pt x="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6"/>
            <p:cNvSpPr/>
            <p:nvPr/>
          </p:nvSpPr>
          <p:spPr>
            <a:xfrm>
              <a:off x="8104933" y="3110503"/>
              <a:ext cx="106434" cy="98152"/>
            </a:xfrm>
            <a:custGeom>
              <a:rect b="b" l="l" r="r" t="t"/>
              <a:pathLst>
                <a:path extrusionOk="0" h="3425" w="3714">
                  <a:moveTo>
                    <a:pt x="21" y="0"/>
                  </a:moveTo>
                  <a:cubicBezTo>
                    <a:pt x="1" y="62"/>
                    <a:pt x="1" y="134"/>
                    <a:pt x="1" y="196"/>
                  </a:cubicBezTo>
                  <a:lnTo>
                    <a:pt x="1" y="278"/>
                  </a:lnTo>
                  <a:cubicBezTo>
                    <a:pt x="423" y="463"/>
                    <a:pt x="855" y="669"/>
                    <a:pt x="1255" y="916"/>
                  </a:cubicBezTo>
                  <a:cubicBezTo>
                    <a:pt x="2274" y="1522"/>
                    <a:pt x="3014" y="2263"/>
                    <a:pt x="3456" y="3116"/>
                  </a:cubicBezTo>
                  <a:cubicBezTo>
                    <a:pt x="3497" y="3209"/>
                    <a:pt x="3549" y="3311"/>
                    <a:pt x="3590" y="3425"/>
                  </a:cubicBezTo>
                  <a:cubicBezTo>
                    <a:pt x="3610" y="3384"/>
                    <a:pt x="3631" y="3343"/>
                    <a:pt x="3652" y="3291"/>
                  </a:cubicBezTo>
                  <a:cubicBezTo>
                    <a:pt x="3713" y="3065"/>
                    <a:pt x="3641" y="2746"/>
                    <a:pt x="3466" y="2427"/>
                  </a:cubicBezTo>
                  <a:cubicBezTo>
                    <a:pt x="2818" y="1224"/>
                    <a:pt x="1430" y="473"/>
                    <a:pt x="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6"/>
            <p:cNvSpPr/>
            <p:nvPr/>
          </p:nvSpPr>
          <p:spPr>
            <a:xfrm>
              <a:off x="7591336" y="3191546"/>
              <a:ext cx="58977" cy="254908"/>
            </a:xfrm>
            <a:custGeom>
              <a:rect b="b" l="l" r="r" t="t"/>
              <a:pathLst>
                <a:path extrusionOk="0" h="8895" w="2058">
                  <a:moveTo>
                    <a:pt x="700" y="0"/>
                  </a:moveTo>
                  <a:lnTo>
                    <a:pt x="700" y="0"/>
                  </a:lnTo>
                  <a:cubicBezTo>
                    <a:pt x="833" y="926"/>
                    <a:pt x="813" y="1882"/>
                    <a:pt x="762" y="2787"/>
                  </a:cubicBezTo>
                  <a:cubicBezTo>
                    <a:pt x="638" y="4802"/>
                    <a:pt x="391" y="6828"/>
                    <a:pt x="1" y="8812"/>
                  </a:cubicBezTo>
                  <a:cubicBezTo>
                    <a:pt x="309" y="8812"/>
                    <a:pt x="607" y="8844"/>
                    <a:pt x="915" y="8895"/>
                  </a:cubicBezTo>
                  <a:cubicBezTo>
                    <a:pt x="915" y="8874"/>
                    <a:pt x="915" y="8853"/>
                    <a:pt x="926" y="8823"/>
                  </a:cubicBezTo>
                  <a:cubicBezTo>
                    <a:pt x="1769" y="6232"/>
                    <a:pt x="2057" y="3435"/>
                    <a:pt x="1759" y="720"/>
                  </a:cubicBezTo>
                  <a:cubicBezTo>
                    <a:pt x="1615" y="597"/>
                    <a:pt x="1235" y="298"/>
                    <a:pt x="7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6"/>
            <p:cNvSpPr/>
            <p:nvPr/>
          </p:nvSpPr>
          <p:spPr>
            <a:xfrm>
              <a:off x="7499403" y="3650925"/>
              <a:ext cx="48632" cy="55137"/>
            </a:xfrm>
            <a:custGeom>
              <a:rect b="b" l="l" r="r" t="t"/>
              <a:pathLst>
                <a:path extrusionOk="0" h="1924" w="1697">
                  <a:moveTo>
                    <a:pt x="1121" y="1"/>
                  </a:moveTo>
                  <a:cubicBezTo>
                    <a:pt x="802" y="628"/>
                    <a:pt x="422" y="1225"/>
                    <a:pt x="0" y="1790"/>
                  </a:cubicBezTo>
                  <a:cubicBezTo>
                    <a:pt x="154" y="1821"/>
                    <a:pt x="309" y="1872"/>
                    <a:pt x="463" y="1924"/>
                  </a:cubicBezTo>
                  <a:cubicBezTo>
                    <a:pt x="936" y="1358"/>
                    <a:pt x="1347" y="731"/>
                    <a:pt x="1697" y="83"/>
                  </a:cubicBezTo>
                  <a:cubicBezTo>
                    <a:pt x="1502" y="42"/>
                    <a:pt x="1317" y="1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6"/>
            <p:cNvSpPr/>
            <p:nvPr/>
          </p:nvSpPr>
          <p:spPr>
            <a:xfrm>
              <a:off x="7430454" y="3650925"/>
              <a:ext cx="95487" cy="51899"/>
            </a:xfrm>
            <a:custGeom>
              <a:rect b="b" l="l" r="r" t="t"/>
              <a:pathLst>
                <a:path extrusionOk="0" h="1811" w="3332">
                  <a:moveTo>
                    <a:pt x="3266" y="0"/>
                  </a:moveTo>
                  <a:cubicBezTo>
                    <a:pt x="2742" y="0"/>
                    <a:pt x="2211" y="112"/>
                    <a:pt x="1728" y="299"/>
                  </a:cubicBezTo>
                  <a:cubicBezTo>
                    <a:pt x="1450" y="412"/>
                    <a:pt x="1193" y="546"/>
                    <a:pt x="946" y="711"/>
                  </a:cubicBezTo>
                  <a:cubicBezTo>
                    <a:pt x="812" y="793"/>
                    <a:pt x="679" y="885"/>
                    <a:pt x="545" y="978"/>
                  </a:cubicBezTo>
                  <a:cubicBezTo>
                    <a:pt x="483" y="1029"/>
                    <a:pt x="412" y="1081"/>
                    <a:pt x="350" y="1143"/>
                  </a:cubicBezTo>
                  <a:cubicBezTo>
                    <a:pt x="236" y="1369"/>
                    <a:pt x="124" y="1584"/>
                    <a:pt x="0" y="1810"/>
                  </a:cubicBezTo>
                  <a:cubicBezTo>
                    <a:pt x="412" y="1698"/>
                    <a:pt x="751" y="1667"/>
                    <a:pt x="946" y="1657"/>
                  </a:cubicBezTo>
                  <a:cubicBezTo>
                    <a:pt x="1049" y="1649"/>
                    <a:pt x="1154" y="1645"/>
                    <a:pt x="1259" y="1645"/>
                  </a:cubicBezTo>
                  <a:cubicBezTo>
                    <a:pt x="1574" y="1645"/>
                    <a:pt x="1898" y="1680"/>
                    <a:pt x="2221" y="1749"/>
                  </a:cubicBezTo>
                  <a:cubicBezTo>
                    <a:pt x="2643" y="1194"/>
                    <a:pt x="3013" y="608"/>
                    <a:pt x="3332" y="1"/>
                  </a:cubicBezTo>
                  <a:cubicBezTo>
                    <a:pt x="3310" y="0"/>
                    <a:pt x="3288" y="0"/>
                    <a:pt x="32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6"/>
            <p:cNvSpPr/>
            <p:nvPr/>
          </p:nvSpPr>
          <p:spPr>
            <a:xfrm>
              <a:off x="7582194" y="3591805"/>
              <a:ext cx="96404" cy="102193"/>
            </a:xfrm>
            <a:custGeom>
              <a:rect b="b" l="l" r="r" t="t"/>
              <a:pathLst>
                <a:path extrusionOk="0" h="3566" w="3364">
                  <a:moveTo>
                    <a:pt x="1722" y="0"/>
                  </a:moveTo>
                  <a:cubicBezTo>
                    <a:pt x="1577" y="0"/>
                    <a:pt x="1431" y="23"/>
                    <a:pt x="1286" y="69"/>
                  </a:cubicBezTo>
                  <a:cubicBezTo>
                    <a:pt x="1625" y="244"/>
                    <a:pt x="1944" y="460"/>
                    <a:pt x="2232" y="697"/>
                  </a:cubicBezTo>
                  <a:cubicBezTo>
                    <a:pt x="2653" y="1077"/>
                    <a:pt x="2818" y="1560"/>
                    <a:pt x="2705" y="2074"/>
                  </a:cubicBezTo>
                  <a:cubicBezTo>
                    <a:pt x="2674" y="2249"/>
                    <a:pt x="2602" y="2424"/>
                    <a:pt x="2500" y="2568"/>
                  </a:cubicBezTo>
                  <a:cubicBezTo>
                    <a:pt x="2356" y="2835"/>
                    <a:pt x="2150" y="3071"/>
                    <a:pt x="1851" y="3144"/>
                  </a:cubicBezTo>
                  <a:cubicBezTo>
                    <a:pt x="1746" y="3169"/>
                    <a:pt x="1643" y="3181"/>
                    <a:pt x="1542" y="3181"/>
                  </a:cubicBezTo>
                  <a:cubicBezTo>
                    <a:pt x="989" y="3181"/>
                    <a:pt x="489" y="2840"/>
                    <a:pt x="11" y="2589"/>
                  </a:cubicBezTo>
                  <a:cubicBezTo>
                    <a:pt x="11" y="2578"/>
                    <a:pt x="0" y="2578"/>
                    <a:pt x="0" y="2578"/>
                  </a:cubicBezTo>
                  <a:lnTo>
                    <a:pt x="0" y="2578"/>
                  </a:lnTo>
                  <a:cubicBezTo>
                    <a:pt x="155" y="2959"/>
                    <a:pt x="473" y="3277"/>
                    <a:pt x="864" y="3442"/>
                  </a:cubicBezTo>
                  <a:cubicBezTo>
                    <a:pt x="1068" y="3524"/>
                    <a:pt x="1290" y="3566"/>
                    <a:pt x="1517" y="3566"/>
                  </a:cubicBezTo>
                  <a:cubicBezTo>
                    <a:pt x="1770" y="3566"/>
                    <a:pt x="2029" y="3514"/>
                    <a:pt x="2273" y="3411"/>
                  </a:cubicBezTo>
                  <a:cubicBezTo>
                    <a:pt x="2880" y="3154"/>
                    <a:pt x="3322" y="2557"/>
                    <a:pt x="3332" y="1972"/>
                  </a:cubicBezTo>
                  <a:cubicBezTo>
                    <a:pt x="3363" y="1231"/>
                    <a:pt x="3003" y="542"/>
                    <a:pt x="2438" y="203"/>
                  </a:cubicBezTo>
                  <a:cubicBezTo>
                    <a:pt x="2211" y="67"/>
                    <a:pt x="1968" y="0"/>
                    <a:pt x="17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6"/>
            <p:cNvSpPr/>
            <p:nvPr/>
          </p:nvSpPr>
          <p:spPr>
            <a:xfrm>
              <a:off x="7379759" y="3708068"/>
              <a:ext cx="198052" cy="88179"/>
            </a:xfrm>
            <a:custGeom>
              <a:rect b="b" l="l" r="r" t="t"/>
              <a:pathLst>
                <a:path extrusionOk="0" h="3077" w="6911">
                  <a:moveTo>
                    <a:pt x="3047" y="0"/>
                  </a:moveTo>
                  <a:cubicBezTo>
                    <a:pt x="2945" y="0"/>
                    <a:pt x="2845" y="4"/>
                    <a:pt x="2746" y="12"/>
                  </a:cubicBezTo>
                  <a:cubicBezTo>
                    <a:pt x="2366" y="43"/>
                    <a:pt x="1923" y="104"/>
                    <a:pt x="1461" y="280"/>
                  </a:cubicBezTo>
                  <a:lnTo>
                    <a:pt x="1450" y="280"/>
                  </a:lnTo>
                  <a:cubicBezTo>
                    <a:pt x="1091" y="413"/>
                    <a:pt x="710" y="619"/>
                    <a:pt x="340" y="927"/>
                  </a:cubicBezTo>
                  <a:cubicBezTo>
                    <a:pt x="237" y="1009"/>
                    <a:pt x="113" y="1143"/>
                    <a:pt x="1" y="1297"/>
                  </a:cubicBezTo>
                  <a:cubicBezTo>
                    <a:pt x="580" y="909"/>
                    <a:pt x="1309" y="701"/>
                    <a:pt x="2073" y="701"/>
                  </a:cubicBezTo>
                  <a:cubicBezTo>
                    <a:pt x="2461" y="701"/>
                    <a:pt x="2859" y="754"/>
                    <a:pt x="3250" y="865"/>
                  </a:cubicBezTo>
                  <a:cubicBezTo>
                    <a:pt x="4361" y="1184"/>
                    <a:pt x="5419" y="1904"/>
                    <a:pt x="6468" y="3066"/>
                  </a:cubicBezTo>
                  <a:lnTo>
                    <a:pt x="6468" y="3077"/>
                  </a:lnTo>
                  <a:cubicBezTo>
                    <a:pt x="6684" y="2933"/>
                    <a:pt x="6808" y="2634"/>
                    <a:pt x="6859" y="2408"/>
                  </a:cubicBezTo>
                  <a:cubicBezTo>
                    <a:pt x="6911" y="2213"/>
                    <a:pt x="6900" y="2038"/>
                    <a:pt x="6869" y="1863"/>
                  </a:cubicBezTo>
                  <a:cubicBezTo>
                    <a:pt x="6828" y="1801"/>
                    <a:pt x="6797" y="1740"/>
                    <a:pt x="6746" y="1688"/>
                  </a:cubicBezTo>
                  <a:cubicBezTo>
                    <a:pt x="5839" y="667"/>
                    <a:pt x="4357" y="0"/>
                    <a:pt x="30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6"/>
            <p:cNvSpPr/>
            <p:nvPr/>
          </p:nvSpPr>
          <p:spPr>
            <a:xfrm>
              <a:off x="7440168" y="3618886"/>
              <a:ext cx="201892" cy="48317"/>
            </a:xfrm>
            <a:custGeom>
              <a:rect b="b" l="l" r="r" t="t"/>
              <a:pathLst>
                <a:path extrusionOk="0" h="1686" w="7045">
                  <a:moveTo>
                    <a:pt x="3001" y="0"/>
                  </a:moveTo>
                  <a:cubicBezTo>
                    <a:pt x="1856" y="0"/>
                    <a:pt x="781" y="403"/>
                    <a:pt x="31" y="1109"/>
                  </a:cubicBezTo>
                  <a:cubicBezTo>
                    <a:pt x="11" y="1222"/>
                    <a:pt x="0" y="1335"/>
                    <a:pt x="0" y="1448"/>
                  </a:cubicBezTo>
                  <a:cubicBezTo>
                    <a:pt x="206" y="1222"/>
                    <a:pt x="504" y="1068"/>
                    <a:pt x="772" y="934"/>
                  </a:cubicBezTo>
                  <a:cubicBezTo>
                    <a:pt x="1447" y="593"/>
                    <a:pt x="2202" y="421"/>
                    <a:pt x="2955" y="421"/>
                  </a:cubicBezTo>
                  <a:cubicBezTo>
                    <a:pt x="3474" y="421"/>
                    <a:pt x="3993" y="503"/>
                    <a:pt x="4483" y="666"/>
                  </a:cubicBezTo>
                  <a:cubicBezTo>
                    <a:pt x="5121" y="872"/>
                    <a:pt x="5656" y="1283"/>
                    <a:pt x="6273" y="1509"/>
                  </a:cubicBezTo>
                  <a:cubicBezTo>
                    <a:pt x="6417" y="1561"/>
                    <a:pt x="6581" y="1674"/>
                    <a:pt x="6725" y="1685"/>
                  </a:cubicBezTo>
                  <a:cubicBezTo>
                    <a:pt x="6731" y="1685"/>
                    <a:pt x="6738" y="1686"/>
                    <a:pt x="6744" y="1686"/>
                  </a:cubicBezTo>
                  <a:cubicBezTo>
                    <a:pt x="6852" y="1686"/>
                    <a:pt x="6966" y="1608"/>
                    <a:pt x="7044" y="1530"/>
                  </a:cubicBezTo>
                  <a:cubicBezTo>
                    <a:pt x="5882" y="656"/>
                    <a:pt x="4700" y="152"/>
                    <a:pt x="3528" y="29"/>
                  </a:cubicBezTo>
                  <a:cubicBezTo>
                    <a:pt x="3351" y="10"/>
                    <a:pt x="3175" y="0"/>
                    <a:pt x="3001"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6"/>
            <p:cNvSpPr/>
            <p:nvPr/>
          </p:nvSpPr>
          <p:spPr>
            <a:xfrm>
              <a:off x="7304333" y="3764667"/>
              <a:ext cx="141740" cy="79897"/>
            </a:xfrm>
            <a:custGeom>
              <a:rect b="b" l="l" r="r" t="t"/>
              <a:pathLst>
                <a:path extrusionOk="0" h="2788" w="4946">
                  <a:moveTo>
                    <a:pt x="4596" y="1"/>
                  </a:moveTo>
                  <a:cubicBezTo>
                    <a:pt x="4155" y="12"/>
                    <a:pt x="3753" y="135"/>
                    <a:pt x="3362" y="330"/>
                  </a:cubicBezTo>
                  <a:cubicBezTo>
                    <a:pt x="3013" y="494"/>
                    <a:pt x="2643" y="680"/>
                    <a:pt x="2334" y="906"/>
                  </a:cubicBezTo>
                  <a:cubicBezTo>
                    <a:pt x="2119" y="1070"/>
                    <a:pt x="1923" y="1266"/>
                    <a:pt x="1697" y="1420"/>
                  </a:cubicBezTo>
                  <a:cubicBezTo>
                    <a:pt x="1162" y="1904"/>
                    <a:pt x="597" y="2356"/>
                    <a:pt x="0" y="2788"/>
                  </a:cubicBezTo>
                  <a:cubicBezTo>
                    <a:pt x="1214" y="2489"/>
                    <a:pt x="2437" y="1883"/>
                    <a:pt x="3835" y="885"/>
                  </a:cubicBezTo>
                  <a:cubicBezTo>
                    <a:pt x="4257" y="587"/>
                    <a:pt x="4628" y="299"/>
                    <a:pt x="4946" y="21"/>
                  </a:cubicBezTo>
                  <a:cubicBezTo>
                    <a:pt x="4822" y="12"/>
                    <a:pt x="4710" y="1"/>
                    <a:pt x="45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6"/>
            <p:cNvSpPr/>
            <p:nvPr/>
          </p:nvSpPr>
          <p:spPr>
            <a:xfrm>
              <a:off x="7507656" y="3725292"/>
              <a:ext cx="101390" cy="101018"/>
            </a:xfrm>
            <a:custGeom>
              <a:rect b="b" l="l" r="r" t="t"/>
              <a:pathLst>
                <a:path extrusionOk="0" h="3525" w="3538">
                  <a:moveTo>
                    <a:pt x="1890" y="1"/>
                  </a:moveTo>
                  <a:cubicBezTo>
                    <a:pt x="1793" y="1"/>
                    <a:pt x="1694" y="10"/>
                    <a:pt x="1594" y="28"/>
                  </a:cubicBezTo>
                  <a:cubicBezTo>
                    <a:pt x="1954" y="275"/>
                    <a:pt x="2272" y="552"/>
                    <a:pt x="2550" y="861"/>
                  </a:cubicBezTo>
                  <a:lnTo>
                    <a:pt x="2560" y="871"/>
                  </a:lnTo>
                  <a:cubicBezTo>
                    <a:pt x="2766" y="1015"/>
                    <a:pt x="2859" y="1272"/>
                    <a:pt x="2889" y="1519"/>
                  </a:cubicBezTo>
                  <a:cubicBezTo>
                    <a:pt x="2941" y="1766"/>
                    <a:pt x="2930" y="2033"/>
                    <a:pt x="2838" y="2290"/>
                  </a:cubicBezTo>
                  <a:cubicBezTo>
                    <a:pt x="2694" y="2681"/>
                    <a:pt x="2375" y="3000"/>
                    <a:pt x="2016" y="3134"/>
                  </a:cubicBezTo>
                  <a:cubicBezTo>
                    <a:pt x="1943" y="3164"/>
                    <a:pt x="1882" y="3185"/>
                    <a:pt x="1810" y="3195"/>
                  </a:cubicBezTo>
                  <a:cubicBezTo>
                    <a:pt x="1755" y="3205"/>
                    <a:pt x="1700" y="3209"/>
                    <a:pt x="1647" y="3209"/>
                  </a:cubicBezTo>
                  <a:cubicBezTo>
                    <a:pt x="1463" y="3209"/>
                    <a:pt x="1293" y="3155"/>
                    <a:pt x="1141" y="3051"/>
                  </a:cubicBezTo>
                  <a:cubicBezTo>
                    <a:pt x="885" y="2969"/>
                    <a:pt x="668" y="2835"/>
                    <a:pt x="463" y="2661"/>
                  </a:cubicBezTo>
                  <a:cubicBezTo>
                    <a:pt x="298" y="2537"/>
                    <a:pt x="154" y="2393"/>
                    <a:pt x="0" y="2259"/>
                  </a:cubicBezTo>
                  <a:lnTo>
                    <a:pt x="0" y="2259"/>
                  </a:lnTo>
                  <a:cubicBezTo>
                    <a:pt x="83" y="2661"/>
                    <a:pt x="339" y="3031"/>
                    <a:pt x="709" y="3267"/>
                  </a:cubicBezTo>
                  <a:cubicBezTo>
                    <a:pt x="987" y="3438"/>
                    <a:pt x="1314" y="3525"/>
                    <a:pt x="1652" y="3525"/>
                  </a:cubicBezTo>
                  <a:cubicBezTo>
                    <a:pt x="1803" y="3525"/>
                    <a:pt x="1956" y="3508"/>
                    <a:pt x="2108" y="3473"/>
                  </a:cubicBezTo>
                  <a:cubicBezTo>
                    <a:pt x="2745" y="3319"/>
                    <a:pt x="3280" y="2814"/>
                    <a:pt x="3394" y="2229"/>
                  </a:cubicBezTo>
                  <a:cubicBezTo>
                    <a:pt x="3538" y="1509"/>
                    <a:pt x="3311" y="769"/>
                    <a:pt x="2807" y="337"/>
                  </a:cubicBezTo>
                  <a:cubicBezTo>
                    <a:pt x="2543" y="113"/>
                    <a:pt x="2230"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6"/>
            <p:cNvSpPr/>
            <p:nvPr/>
          </p:nvSpPr>
          <p:spPr>
            <a:xfrm>
              <a:off x="7369757" y="3733258"/>
              <a:ext cx="190372" cy="65167"/>
            </a:xfrm>
            <a:custGeom>
              <a:rect b="b" l="l" r="r" t="t"/>
              <a:pathLst>
                <a:path extrusionOk="0" h="2274" w="6643">
                  <a:moveTo>
                    <a:pt x="2413" y="1"/>
                  </a:moveTo>
                  <a:cubicBezTo>
                    <a:pt x="1544" y="1"/>
                    <a:pt x="723" y="284"/>
                    <a:pt x="133" y="809"/>
                  </a:cubicBezTo>
                  <a:cubicBezTo>
                    <a:pt x="72" y="964"/>
                    <a:pt x="21" y="1128"/>
                    <a:pt x="0" y="1303"/>
                  </a:cubicBezTo>
                  <a:cubicBezTo>
                    <a:pt x="216" y="1128"/>
                    <a:pt x="442" y="964"/>
                    <a:pt x="689" y="840"/>
                  </a:cubicBezTo>
                  <a:cubicBezTo>
                    <a:pt x="1257" y="548"/>
                    <a:pt x="1832" y="413"/>
                    <a:pt x="2441" y="413"/>
                  </a:cubicBezTo>
                  <a:cubicBezTo>
                    <a:pt x="2625" y="413"/>
                    <a:pt x="2812" y="426"/>
                    <a:pt x="3003" y="449"/>
                  </a:cubicBezTo>
                  <a:cubicBezTo>
                    <a:pt x="3681" y="542"/>
                    <a:pt x="4360" y="768"/>
                    <a:pt x="4925" y="1169"/>
                  </a:cubicBezTo>
                  <a:cubicBezTo>
                    <a:pt x="5224" y="1375"/>
                    <a:pt x="5460" y="1642"/>
                    <a:pt x="5738" y="1868"/>
                  </a:cubicBezTo>
                  <a:cubicBezTo>
                    <a:pt x="5956" y="2049"/>
                    <a:pt x="6254" y="2274"/>
                    <a:pt x="6550" y="2274"/>
                  </a:cubicBezTo>
                  <a:cubicBezTo>
                    <a:pt x="6574" y="2274"/>
                    <a:pt x="6598" y="2272"/>
                    <a:pt x="6622" y="2269"/>
                  </a:cubicBezTo>
                  <a:lnTo>
                    <a:pt x="6643" y="2269"/>
                  </a:lnTo>
                  <a:cubicBezTo>
                    <a:pt x="5635" y="1149"/>
                    <a:pt x="4617" y="459"/>
                    <a:pt x="3547" y="162"/>
                  </a:cubicBezTo>
                  <a:cubicBezTo>
                    <a:pt x="3170" y="53"/>
                    <a:pt x="2787" y="1"/>
                    <a:pt x="241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6"/>
            <p:cNvSpPr/>
            <p:nvPr/>
          </p:nvSpPr>
          <p:spPr>
            <a:xfrm>
              <a:off x="7476993" y="3453848"/>
              <a:ext cx="205417" cy="71300"/>
            </a:xfrm>
            <a:custGeom>
              <a:rect b="b" l="l" r="r" t="t"/>
              <a:pathLst>
                <a:path extrusionOk="0" h="2488" w="7168">
                  <a:moveTo>
                    <a:pt x="3915" y="1"/>
                  </a:moveTo>
                  <a:cubicBezTo>
                    <a:pt x="3348" y="1"/>
                    <a:pt x="2797" y="94"/>
                    <a:pt x="2314" y="287"/>
                  </a:cubicBezTo>
                  <a:cubicBezTo>
                    <a:pt x="1677" y="534"/>
                    <a:pt x="875" y="934"/>
                    <a:pt x="268" y="1850"/>
                  </a:cubicBezTo>
                  <a:cubicBezTo>
                    <a:pt x="175" y="2004"/>
                    <a:pt x="73" y="2230"/>
                    <a:pt x="1" y="2487"/>
                  </a:cubicBezTo>
                  <a:cubicBezTo>
                    <a:pt x="453" y="1870"/>
                    <a:pt x="1194" y="1397"/>
                    <a:pt x="2119" y="1151"/>
                  </a:cubicBezTo>
                  <a:cubicBezTo>
                    <a:pt x="2592" y="1022"/>
                    <a:pt x="3079" y="959"/>
                    <a:pt x="3564" y="959"/>
                  </a:cubicBezTo>
                  <a:cubicBezTo>
                    <a:pt x="4820" y="959"/>
                    <a:pt x="6064" y="1379"/>
                    <a:pt x="7014" y="2158"/>
                  </a:cubicBezTo>
                  <a:cubicBezTo>
                    <a:pt x="7055" y="2076"/>
                    <a:pt x="7085" y="1994"/>
                    <a:pt x="7106" y="1921"/>
                  </a:cubicBezTo>
                  <a:cubicBezTo>
                    <a:pt x="7126" y="1850"/>
                    <a:pt x="7137" y="1778"/>
                    <a:pt x="7147" y="1706"/>
                  </a:cubicBezTo>
                  <a:cubicBezTo>
                    <a:pt x="7168" y="1315"/>
                    <a:pt x="6982" y="975"/>
                    <a:pt x="6623" y="739"/>
                  </a:cubicBezTo>
                  <a:cubicBezTo>
                    <a:pt x="5840" y="258"/>
                    <a:pt x="4856" y="1"/>
                    <a:pt x="39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6"/>
            <p:cNvSpPr/>
            <p:nvPr/>
          </p:nvSpPr>
          <p:spPr>
            <a:xfrm>
              <a:off x="7443693" y="3584985"/>
              <a:ext cx="208655" cy="73936"/>
            </a:xfrm>
            <a:custGeom>
              <a:rect b="b" l="l" r="r" t="t"/>
              <a:pathLst>
                <a:path extrusionOk="0" h="2580" w="7281">
                  <a:moveTo>
                    <a:pt x="3504" y="0"/>
                  </a:moveTo>
                  <a:cubicBezTo>
                    <a:pt x="3204" y="0"/>
                    <a:pt x="2910" y="30"/>
                    <a:pt x="2633" y="91"/>
                  </a:cubicBezTo>
                  <a:cubicBezTo>
                    <a:pt x="1975" y="245"/>
                    <a:pt x="1122" y="513"/>
                    <a:pt x="381" y="1335"/>
                  </a:cubicBezTo>
                  <a:cubicBezTo>
                    <a:pt x="247" y="1479"/>
                    <a:pt x="103" y="1705"/>
                    <a:pt x="1" y="1973"/>
                  </a:cubicBezTo>
                  <a:cubicBezTo>
                    <a:pt x="769" y="1354"/>
                    <a:pt x="1796" y="1009"/>
                    <a:pt x="2885" y="1009"/>
                  </a:cubicBezTo>
                  <a:cubicBezTo>
                    <a:pt x="3064" y="1009"/>
                    <a:pt x="3244" y="1018"/>
                    <a:pt x="3425" y="1037"/>
                  </a:cubicBezTo>
                  <a:cubicBezTo>
                    <a:pt x="4628" y="1161"/>
                    <a:pt x="5841" y="1685"/>
                    <a:pt x="7034" y="2580"/>
                  </a:cubicBezTo>
                  <a:lnTo>
                    <a:pt x="7127" y="2456"/>
                  </a:lnTo>
                  <a:cubicBezTo>
                    <a:pt x="7157" y="2384"/>
                    <a:pt x="7178" y="2312"/>
                    <a:pt x="7198" y="2240"/>
                  </a:cubicBezTo>
                  <a:cubicBezTo>
                    <a:pt x="7281" y="1860"/>
                    <a:pt x="7147" y="1490"/>
                    <a:pt x="6828" y="1202"/>
                  </a:cubicBezTo>
                  <a:cubicBezTo>
                    <a:pt x="5938" y="442"/>
                    <a:pt x="4666" y="0"/>
                    <a:pt x="35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6"/>
            <p:cNvSpPr/>
            <p:nvPr/>
          </p:nvSpPr>
          <p:spPr>
            <a:xfrm>
              <a:off x="7624636" y="3454593"/>
              <a:ext cx="91074" cy="102078"/>
            </a:xfrm>
            <a:custGeom>
              <a:rect b="b" l="l" r="r" t="t"/>
              <a:pathLst>
                <a:path extrusionOk="0" h="3562" w="3178">
                  <a:moveTo>
                    <a:pt x="1550" y="1"/>
                  </a:moveTo>
                  <a:cubicBezTo>
                    <a:pt x="1378" y="1"/>
                    <a:pt x="1202" y="33"/>
                    <a:pt x="1028" y="96"/>
                  </a:cubicBezTo>
                  <a:cubicBezTo>
                    <a:pt x="1255" y="189"/>
                    <a:pt x="1460" y="291"/>
                    <a:pt x="1656" y="415"/>
                  </a:cubicBezTo>
                  <a:cubicBezTo>
                    <a:pt x="2139" y="723"/>
                    <a:pt x="2376" y="1186"/>
                    <a:pt x="2345" y="1701"/>
                  </a:cubicBezTo>
                  <a:cubicBezTo>
                    <a:pt x="2335" y="1844"/>
                    <a:pt x="2303" y="1978"/>
                    <a:pt x="2262" y="2112"/>
                  </a:cubicBezTo>
                  <a:cubicBezTo>
                    <a:pt x="2159" y="2430"/>
                    <a:pt x="1954" y="2729"/>
                    <a:pt x="1728" y="2934"/>
                  </a:cubicBezTo>
                  <a:cubicBezTo>
                    <a:pt x="1531" y="3115"/>
                    <a:pt x="1302" y="3181"/>
                    <a:pt x="1064" y="3181"/>
                  </a:cubicBezTo>
                  <a:cubicBezTo>
                    <a:pt x="703" y="3181"/>
                    <a:pt x="322" y="3030"/>
                    <a:pt x="0" y="2893"/>
                  </a:cubicBezTo>
                  <a:lnTo>
                    <a:pt x="0" y="2893"/>
                  </a:lnTo>
                  <a:cubicBezTo>
                    <a:pt x="175" y="3129"/>
                    <a:pt x="411" y="3325"/>
                    <a:pt x="689" y="3438"/>
                  </a:cubicBezTo>
                  <a:cubicBezTo>
                    <a:pt x="893" y="3521"/>
                    <a:pt x="1116" y="3562"/>
                    <a:pt x="1342" y="3562"/>
                  </a:cubicBezTo>
                  <a:cubicBezTo>
                    <a:pt x="1595" y="3562"/>
                    <a:pt x="1854" y="3510"/>
                    <a:pt x="2098" y="3407"/>
                  </a:cubicBezTo>
                  <a:cubicBezTo>
                    <a:pt x="2705" y="3150"/>
                    <a:pt x="3137" y="2554"/>
                    <a:pt x="3157" y="1968"/>
                  </a:cubicBezTo>
                  <a:cubicBezTo>
                    <a:pt x="3178" y="1228"/>
                    <a:pt x="2828" y="538"/>
                    <a:pt x="2262" y="199"/>
                  </a:cubicBezTo>
                  <a:cubicBezTo>
                    <a:pt x="2039" y="66"/>
                    <a:pt x="1797" y="1"/>
                    <a:pt x="15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6"/>
            <p:cNvSpPr/>
            <p:nvPr/>
          </p:nvSpPr>
          <p:spPr>
            <a:xfrm>
              <a:off x="8045411" y="3437599"/>
              <a:ext cx="170369" cy="96662"/>
            </a:xfrm>
            <a:custGeom>
              <a:rect b="b" l="l" r="r" t="t"/>
              <a:pathLst>
                <a:path extrusionOk="0" h="3373" w="5945">
                  <a:moveTo>
                    <a:pt x="4566" y="0"/>
                  </a:moveTo>
                  <a:cubicBezTo>
                    <a:pt x="2767" y="648"/>
                    <a:pt x="1225" y="1574"/>
                    <a:pt x="1" y="2735"/>
                  </a:cubicBezTo>
                  <a:cubicBezTo>
                    <a:pt x="2027" y="2900"/>
                    <a:pt x="3939" y="3105"/>
                    <a:pt x="5944" y="3373"/>
                  </a:cubicBezTo>
                  <a:cubicBezTo>
                    <a:pt x="5831" y="3013"/>
                    <a:pt x="5708" y="2653"/>
                    <a:pt x="5574" y="2303"/>
                  </a:cubicBezTo>
                  <a:cubicBezTo>
                    <a:pt x="5050" y="2365"/>
                    <a:pt x="4515" y="2406"/>
                    <a:pt x="3990" y="2437"/>
                  </a:cubicBezTo>
                  <a:cubicBezTo>
                    <a:pt x="3939" y="2437"/>
                    <a:pt x="3898" y="2396"/>
                    <a:pt x="3898" y="2345"/>
                  </a:cubicBezTo>
                  <a:cubicBezTo>
                    <a:pt x="3888" y="2303"/>
                    <a:pt x="3929" y="2262"/>
                    <a:pt x="3980" y="2262"/>
                  </a:cubicBezTo>
                  <a:cubicBezTo>
                    <a:pt x="4484" y="2232"/>
                    <a:pt x="4998" y="2191"/>
                    <a:pt x="5502" y="2129"/>
                  </a:cubicBezTo>
                  <a:cubicBezTo>
                    <a:pt x="5224" y="1399"/>
                    <a:pt x="4906" y="689"/>
                    <a:pt x="45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6"/>
            <p:cNvSpPr/>
            <p:nvPr/>
          </p:nvSpPr>
          <p:spPr>
            <a:xfrm>
              <a:off x="7294589" y="3765842"/>
              <a:ext cx="170340" cy="86517"/>
            </a:xfrm>
            <a:custGeom>
              <a:rect b="b" l="l" r="r" t="t"/>
              <a:pathLst>
                <a:path extrusionOk="0" h="3019" w="5944">
                  <a:moveTo>
                    <a:pt x="5523" y="1"/>
                  </a:moveTo>
                  <a:cubicBezTo>
                    <a:pt x="5173" y="320"/>
                    <a:pt x="4762" y="639"/>
                    <a:pt x="4278" y="988"/>
                  </a:cubicBezTo>
                  <a:cubicBezTo>
                    <a:pt x="3219" y="1749"/>
                    <a:pt x="2263" y="2284"/>
                    <a:pt x="1327" y="2633"/>
                  </a:cubicBezTo>
                  <a:cubicBezTo>
                    <a:pt x="916" y="2788"/>
                    <a:pt x="525" y="2901"/>
                    <a:pt x="124" y="2983"/>
                  </a:cubicBezTo>
                  <a:cubicBezTo>
                    <a:pt x="83" y="2994"/>
                    <a:pt x="42" y="3004"/>
                    <a:pt x="1" y="3004"/>
                  </a:cubicBezTo>
                  <a:cubicBezTo>
                    <a:pt x="112" y="3014"/>
                    <a:pt x="224" y="3019"/>
                    <a:pt x="338" y="3019"/>
                  </a:cubicBezTo>
                  <a:cubicBezTo>
                    <a:pt x="1279" y="3019"/>
                    <a:pt x="2317" y="2677"/>
                    <a:pt x="3446" y="2016"/>
                  </a:cubicBezTo>
                  <a:cubicBezTo>
                    <a:pt x="4351" y="1472"/>
                    <a:pt x="5194" y="824"/>
                    <a:pt x="5944" y="83"/>
                  </a:cubicBezTo>
                  <a:cubicBezTo>
                    <a:pt x="5800" y="53"/>
                    <a:pt x="5667" y="22"/>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6"/>
            <p:cNvSpPr/>
            <p:nvPr/>
          </p:nvSpPr>
          <p:spPr>
            <a:xfrm>
              <a:off x="7451660" y="3170225"/>
              <a:ext cx="158562" cy="315720"/>
            </a:xfrm>
            <a:custGeom>
              <a:rect b="b" l="l" r="r" t="t"/>
              <a:pathLst>
                <a:path extrusionOk="0" h="11017" w="5533">
                  <a:moveTo>
                    <a:pt x="3121" y="0"/>
                  </a:moveTo>
                  <a:cubicBezTo>
                    <a:pt x="2765" y="0"/>
                    <a:pt x="2403" y="56"/>
                    <a:pt x="2046" y="189"/>
                  </a:cubicBezTo>
                  <a:cubicBezTo>
                    <a:pt x="1" y="960"/>
                    <a:pt x="93" y="3469"/>
                    <a:pt x="113" y="3798"/>
                  </a:cubicBezTo>
                  <a:cubicBezTo>
                    <a:pt x="977" y="6225"/>
                    <a:pt x="1358" y="8590"/>
                    <a:pt x="1286" y="11016"/>
                  </a:cubicBezTo>
                  <a:cubicBezTo>
                    <a:pt x="1964" y="10287"/>
                    <a:pt x="2736" y="9978"/>
                    <a:pt x="3065" y="9855"/>
                  </a:cubicBezTo>
                  <a:cubicBezTo>
                    <a:pt x="3558" y="9659"/>
                    <a:pt x="4124" y="9567"/>
                    <a:pt x="4699" y="9556"/>
                  </a:cubicBezTo>
                  <a:cubicBezTo>
                    <a:pt x="5080" y="7572"/>
                    <a:pt x="5337" y="5546"/>
                    <a:pt x="5460" y="3521"/>
                  </a:cubicBezTo>
                  <a:cubicBezTo>
                    <a:pt x="5512" y="2585"/>
                    <a:pt x="5533" y="1598"/>
                    <a:pt x="5378" y="631"/>
                  </a:cubicBezTo>
                  <a:cubicBezTo>
                    <a:pt x="4746" y="300"/>
                    <a:pt x="3948" y="0"/>
                    <a:pt x="31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6"/>
            <p:cNvSpPr/>
            <p:nvPr/>
          </p:nvSpPr>
          <p:spPr>
            <a:xfrm>
              <a:off x="7472293" y="3523629"/>
              <a:ext cx="98152" cy="71644"/>
            </a:xfrm>
            <a:custGeom>
              <a:rect b="b" l="l" r="r" t="t"/>
              <a:pathLst>
                <a:path extrusionOk="0" h="2500" w="3425">
                  <a:moveTo>
                    <a:pt x="3424" y="1"/>
                  </a:moveTo>
                  <a:lnTo>
                    <a:pt x="3424" y="1"/>
                  </a:lnTo>
                  <a:cubicBezTo>
                    <a:pt x="2787" y="11"/>
                    <a:pt x="2129" y="268"/>
                    <a:pt x="1573" y="556"/>
                  </a:cubicBezTo>
                  <a:cubicBezTo>
                    <a:pt x="1296" y="711"/>
                    <a:pt x="1049" y="896"/>
                    <a:pt x="802" y="1101"/>
                  </a:cubicBezTo>
                  <a:cubicBezTo>
                    <a:pt x="607" y="1255"/>
                    <a:pt x="422" y="1461"/>
                    <a:pt x="195" y="1595"/>
                  </a:cubicBezTo>
                  <a:cubicBezTo>
                    <a:pt x="144" y="1903"/>
                    <a:pt x="72" y="2201"/>
                    <a:pt x="0" y="2500"/>
                  </a:cubicBezTo>
                  <a:cubicBezTo>
                    <a:pt x="659" y="2098"/>
                    <a:pt x="1275" y="1954"/>
                    <a:pt x="1563" y="1893"/>
                  </a:cubicBezTo>
                  <a:cubicBezTo>
                    <a:pt x="1864" y="1822"/>
                    <a:pt x="2183" y="1793"/>
                    <a:pt x="2516" y="1793"/>
                  </a:cubicBezTo>
                  <a:cubicBezTo>
                    <a:pt x="2615" y="1793"/>
                    <a:pt x="2716" y="1796"/>
                    <a:pt x="2818" y="1801"/>
                  </a:cubicBezTo>
                  <a:cubicBezTo>
                    <a:pt x="3054" y="1214"/>
                    <a:pt x="3260" y="608"/>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6"/>
            <p:cNvSpPr/>
            <p:nvPr/>
          </p:nvSpPr>
          <p:spPr>
            <a:xfrm>
              <a:off x="7475245" y="3486317"/>
              <a:ext cx="200402" cy="62101"/>
            </a:xfrm>
            <a:custGeom>
              <a:rect b="b" l="l" r="r" t="t"/>
              <a:pathLst>
                <a:path extrusionOk="0" h="2167" w="6993">
                  <a:moveTo>
                    <a:pt x="3614" y="1"/>
                  </a:moveTo>
                  <a:cubicBezTo>
                    <a:pt x="3147" y="1"/>
                    <a:pt x="2678" y="60"/>
                    <a:pt x="2221" y="182"/>
                  </a:cubicBezTo>
                  <a:cubicBezTo>
                    <a:pt x="1182" y="470"/>
                    <a:pt x="380" y="1046"/>
                    <a:pt x="10" y="1796"/>
                  </a:cubicBezTo>
                  <a:cubicBezTo>
                    <a:pt x="0" y="1920"/>
                    <a:pt x="10" y="2043"/>
                    <a:pt x="41" y="2166"/>
                  </a:cubicBezTo>
                  <a:cubicBezTo>
                    <a:pt x="113" y="2054"/>
                    <a:pt x="206" y="1940"/>
                    <a:pt x="288" y="1858"/>
                  </a:cubicBezTo>
                  <a:cubicBezTo>
                    <a:pt x="309" y="1837"/>
                    <a:pt x="339" y="1807"/>
                    <a:pt x="370" y="1786"/>
                  </a:cubicBezTo>
                  <a:cubicBezTo>
                    <a:pt x="401" y="1745"/>
                    <a:pt x="442" y="1714"/>
                    <a:pt x="483" y="1673"/>
                  </a:cubicBezTo>
                  <a:cubicBezTo>
                    <a:pt x="494" y="1663"/>
                    <a:pt x="504" y="1663"/>
                    <a:pt x="514" y="1652"/>
                  </a:cubicBezTo>
                  <a:cubicBezTo>
                    <a:pt x="853" y="1364"/>
                    <a:pt x="1214" y="1179"/>
                    <a:pt x="1511" y="1056"/>
                  </a:cubicBezTo>
                  <a:cubicBezTo>
                    <a:pt x="1573" y="1025"/>
                    <a:pt x="1645" y="1005"/>
                    <a:pt x="1707" y="974"/>
                  </a:cubicBezTo>
                  <a:cubicBezTo>
                    <a:pt x="1728" y="974"/>
                    <a:pt x="1748" y="964"/>
                    <a:pt x="1758" y="964"/>
                  </a:cubicBezTo>
                  <a:cubicBezTo>
                    <a:pt x="2286" y="749"/>
                    <a:pt x="2845" y="604"/>
                    <a:pt x="3401" y="604"/>
                  </a:cubicBezTo>
                  <a:cubicBezTo>
                    <a:pt x="3484" y="604"/>
                    <a:pt x="3567" y="607"/>
                    <a:pt x="3650" y="614"/>
                  </a:cubicBezTo>
                  <a:cubicBezTo>
                    <a:pt x="3928" y="635"/>
                    <a:pt x="4196" y="686"/>
                    <a:pt x="4452" y="758"/>
                  </a:cubicBezTo>
                  <a:cubicBezTo>
                    <a:pt x="4987" y="871"/>
                    <a:pt x="5512" y="1056"/>
                    <a:pt x="5985" y="1334"/>
                  </a:cubicBezTo>
                  <a:cubicBezTo>
                    <a:pt x="6145" y="1383"/>
                    <a:pt x="6330" y="1428"/>
                    <a:pt x="6502" y="1428"/>
                  </a:cubicBezTo>
                  <a:cubicBezTo>
                    <a:pt x="6617" y="1428"/>
                    <a:pt x="6726" y="1408"/>
                    <a:pt x="6817" y="1354"/>
                  </a:cubicBezTo>
                  <a:cubicBezTo>
                    <a:pt x="6869" y="1313"/>
                    <a:pt x="6920" y="1261"/>
                    <a:pt x="6961" y="1210"/>
                  </a:cubicBezTo>
                  <a:cubicBezTo>
                    <a:pt x="6961" y="1200"/>
                    <a:pt x="6972" y="1190"/>
                    <a:pt x="6982" y="1179"/>
                  </a:cubicBezTo>
                  <a:lnTo>
                    <a:pt x="6992" y="1179"/>
                  </a:lnTo>
                  <a:lnTo>
                    <a:pt x="6982" y="1169"/>
                  </a:lnTo>
                  <a:cubicBezTo>
                    <a:pt x="6051" y="410"/>
                    <a:pt x="4840" y="1"/>
                    <a:pt x="361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6"/>
            <p:cNvSpPr/>
            <p:nvPr/>
          </p:nvSpPr>
          <p:spPr>
            <a:xfrm>
              <a:off x="7558036" y="3523629"/>
              <a:ext cx="35965" cy="54249"/>
            </a:xfrm>
            <a:custGeom>
              <a:rect b="b" l="l" r="r" t="t"/>
              <a:pathLst>
                <a:path extrusionOk="0" h="1893" w="1255">
                  <a:moveTo>
                    <a:pt x="607" y="1"/>
                  </a:moveTo>
                  <a:cubicBezTo>
                    <a:pt x="453" y="618"/>
                    <a:pt x="247" y="1225"/>
                    <a:pt x="0" y="1821"/>
                  </a:cubicBezTo>
                  <a:cubicBezTo>
                    <a:pt x="185" y="1831"/>
                    <a:pt x="370" y="1862"/>
                    <a:pt x="546" y="1893"/>
                  </a:cubicBezTo>
                  <a:lnTo>
                    <a:pt x="1255" y="94"/>
                  </a:lnTo>
                  <a:cubicBezTo>
                    <a:pt x="1039" y="42"/>
                    <a:pt x="823" y="11"/>
                    <a:pt x="6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6"/>
            <p:cNvSpPr/>
            <p:nvPr/>
          </p:nvSpPr>
          <p:spPr>
            <a:xfrm>
              <a:off x="8503327" y="4188740"/>
              <a:ext cx="60152" cy="48345"/>
            </a:xfrm>
            <a:custGeom>
              <a:rect b="b" l="l" r="r" t="t"/>
              <a:pathLst>
                <a:path extrusionOk="0" h="1687" w="2099">
                  <a:moveTo>
                    <a:pt x="2057" y="0"/>
                  </a:moveTo>
                  <a:lnTo>
                    <a:pt x="2057" y="0"/>
                  </a:lnTo>
                  <a:cubicBezTo>
                    <a:pt x="1379" y="206"/>
                    <a:pt x="690" y="442"/>
                    <a:pt x="32" y="699"/>
                  </a:cubicBezTo>
                  <a:cubicBezTo>
                    <a:pt x="73" y="1038"/>
                    <a:pt x="63" y="1367"/>
                    <a:pt x="1" y="1686"/>
                  </a:cubicBezTo>
                  <a:lnTo>
                    <a:pt x="2037" y="976"/>
                  </a:lnTo>
                  <a:cubicBezTo>
                    <a:pt x="2089" y="658"/>
                    <a:pt x="2099" y="329"/>
                    <a:pt x="2057"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6"/>
            <p:cNvSpPr/>
            <p:nvPr/>
          </p:nvSpPr>
          <p:spPr>
            <a:xfrm>
              <a:off x="8304130" y="4041813"/>
              <a:ext cx="294427" cy="308641"/>
            </a:xfrm>
            <a:custGeom>
              <a:rect b="b" l="l" r="r" t="t"/>
              <a:pathLst>
                <a:path extrusionOk="0" h="10770" w="10274">
                  <a:moveTo>
                    <a:pt x="6104" y="1831"/>
                  </a:moveTo>
                  <a:cubicBezTo>
                    <a:pt x="6243" y="1831"/>
                    <a:pt x="6386" y="1840"/>
                    <a:pt x="6531" y="1857"/>
                  </a:cubicBezTo>
                  <a:cubicBezTo>
                    <a:pt x="7692" y="1990"/>
                    <a:pt x="8823" y="3039"/>
                    <a:pt x="9214" y="4346"/>
                  </a:cubicBezTo>
                  <a:cubicBezTo>
                    <a:pt x="9225" y="4387"/>
                    <a:pt x="9235" y="4428"/>
                    <a:pt x="9245" y="4479"/>
                  </a:cubicBezTo>
                  <a:cubicBezTo>
                    <a:pt x="9307" y="4654"/>
                    <a:pt x="9348" y="4839"/>
                    <a:pt x="9369" y="5024"/>
                  </a:cubicBezTo>
                  <a:cubicBezTo>
                    <a:pt x="9389" y="5137"/>
                    <a:pt x="9399" y="5260"/>
                    <a:pt x="9399" y="5374"/>
                  </a:cubicBezTo>
                  <a:cubicBezTo>
                    <a:pt x="9399" y="5415"/>
                    <a:pt x="9399" y="5466"/>
                    <a:pt x="9389" y="5507"/>
                  </a:cubicBezTo>
                  <a:lnTo>
                    <a:pt x="9389" y="5518"/>
                  </a:lnTo>
                  <a:cubicBezTo>
                    <a:pt x="9399" y="6196"/>
                    <a:pt x="9235" y="6864"/>
                    <a:pt x="8906" y="7410"/>
                  </a:cubicBezTo>
                  <a:cubicBezTo>
                    <a:pt x="8556" y="7995"/>
                    <a:pt x="8032" y="8427"/>
                    <a:pt x="7436" y="8644"/>
                  </a:cubicBezTo>
                  <a:cubicBezTo>
                    <a:pt x="7138" y="8760"/>
                    <a:pt x="6821" y="8819"/>
                    <a:pt x="6498" y="8819"/>
                  </a:cubicBezTo>
                  <a:cubicBezTo>
                    <a:pt x="6307" y="8819"/>
                    <a:pt x="6115" y="8799"/>
                    <a:pt x="5924" y="8756"/>
                  </a:cubicBezTo>
                  <a:cubicBezTo>
                    <a:pt x="4310" y="8417"/>
                    <a:pt x="3024" y="6505"/>
                    <a:pt x="3168" y="4684"/>
                  </a:cubicBezTo>
                  <a:lnTo>
                    <a:pt x="3168" y="4602"/>
                  </a:lnTo>
                  <a:cubicBezTo>
                    <a:pt x="3261" y="3718"/>
                    <a:pt x="3661" y="2957"/>
                    <a:pt x="4278" y="2454"/>
                  </a:cubicBezTo>
                  <a:cubicBezTo>
                    <a:pt x="4784" y="2043"/>
                    <a:pt x="5410" y="1831"/>
                    <a:pt x="6104" y="1831"/>
                  </a:cubicBezTo>
                  <a:close/>
                  <a:moveTo>
                    <a:pt x="4830" y="0"/>
                  </a:moveTo>
                  <a:cubicBezTo>
                    <a:pt x="4219" y="0"/>
                    <a:pt x="3637" y="97"/>
                    <a:pt x="3106" y="294"/>
                  </a:cubicBezTo>
                  <a:lnTo>
                    <a:pt x="3035" y="325"/>
                  </a:lnTo>
                  <a:cubicBezTo>
                    <a:pt x="2603" y="489"/>
                    <a:pt x="2201" y="715"/>
                    <a:pt x="1842" y="1003"/>
                  </a:cubicBezTo>
                  <a:cubicBezTo>
                    <a:pt x="834" y="1816"/>
                    <a:pt x="197" y="3070"/>
                    <a:pt x="42" y="4520"/>
                  </a:cubicBezTo>
                  <a:cubicBezTo>
                    <a:pt x="32" y="4561"/>
                    <a:pt x="32" y="4602"/>
                    <a:pt x="32" y="4654"/>
                  </a:cubicBezTo>
                  <a:cubicBezTo>
                    <a:pt x="1" y="4983"/>
                    <a:pt x="1" y="5322"/>
                    <a:pt x="32" y="5662"/>
                  </a:cubicBezTo>
                  <a:cubicBezTo>
                    <a:pt x="104" y="6145"/>
                    <a:pt x="238" y="6618"/>
                    <a:pt x="433" y="7070"/>
                  </a:cubicBezTo>
                  <a:cubicBezTo>
                    <a:pt x="1285" y="9077"/>
                    <a:pt x="3321" y="10769"/>
                    <a:pt x="5557" y="10769"/>
                  </a:cubicBezTo>
                  <a:cubicBezTo>
                    <a:pt x="5750" y="10769"/>
                    <a:pt x="5944" y="10757"/>
                    <a:pt x="6140" y="10731"/>
                  </a:cubicBezTo>
                  <a:cubicBezTo>
                    <a:pt x="7271" y="10577"/>
                    <a:pt x="8361" y="9980"/>
                    <a:pt x="9142" y="9168"/>
                  </a:cubicBezTo>
                  <a:cubicBezTo>
                    <a:pt x="9513" y="8777"/>
                    <a:pt x="9801" y="8232"/>
                    <a:pt x="9996" y="7739"/>
                  </a:cubicBezTo>
                  <a:lnTo>
                    <a:pt x="9996" y="7718"/>
                  </a:lnTo>
                  <a:cubicBezTo>
                    <a:pt x="10274" y="6597"/>
                    <a:pt x="10242" y="5343"/>
                    <a:pt x="9883" y="4160"/>
                  </a:cubicBezTo>
                  <a:cubicBezTo>
                    <a:pt x="9235" y="1990"/>
                    <a:pt x="7384" y="253"/>
                    <a:pt x="5492" y="37"/>
                  </a:cubicBezTo>
                  <a:cubicBezTo>
                    <a:pt x="5268" y="13"/>
                    <a:pt x="5047" y="0"/>
                    <a:pt x="4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6"/>
            <p:cNvSpPr/>
            <p:nvPr/>
          </p:nvSpPr>
          <p:spPr>
            <a:xfrm>
              <a:off x="8496564" y="4163980"/>
              <a:ext cx="65138" cy="39805"/>
            </a:xfrm>
            <a:custGeom>
              <a:rect b="b" l="l" r="r" t="t"/>
              <a:pathLst>
                <a:path extrusionOk="0" h="1389" w="2273">
                  <a:moveTo>
                    <a:pt x="2078" y="0"/>
                  </a:moveTo>
                  <a:cubicBezTo>
                    <a:pt x="1399" y="206"/>
                    <a:pt x="700" y="401"/>
                    <a:pt x="1" y="576"/>
                  </a:cubicBezTo>
                  <a:cubicBezTo>
                    <a:pt x="52" y="699"/>
                    <a:pt x="104" y="823"/>
                    <a:pt x="145" y="956"/>
                  </a:cubicBezTo>
                  <a:cubicBezTo>
                    <a:pt x="186" y="1100"/>
                    <a:pt x="216" y="1244"/>
                    <a:pt x="237" y="1388"/>
                  </a:cubicBezTo>
                  <a:cubicBezTo>
                    <a:pt x="906" y="1131"/>
                    <a:pt x="1584" y="894"/>
                    <a:pt x="2273" y="679"/>
                  </a:cubicBezTo>
                  <a:cubicBezTo>
                    <a:pt x="2242" y="514"/>
                    <a:pt x="2211" y="350"/>
                    <a:pt x="2160" y="185"/>
                  </a:cubicBezTo>
                  <a:cubicBezTo>
                    <a:pt x="2160" y="165"/>
                    <a:pt x="2149" y="134"/>
                    <a:pt x="2140" y="113"/>
                  </a:cubicBezTo>
                  <a:cubicBezTo>
                    <a:pt x="2129" y="103"/>
                    <a:pt x="2129" y="83"/>
                    <a:pt x="2119" y="72"/>
                  </a:cubicBezTo>
                  <a:cubicBezTo>
                    <a:pt x="2108" y="41"/>
                    <a:pt x="2088" y="21"/>
                    <a:pt x="2078"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6"/>
            <p:cNvSpPr/>
            <p:nvPr/>
          </p:nvSpPr>
          <p:spPr>
            <a:xfrm>
              <a:off x="8485645" y="4143261"/>
              <a:ext cx="68119" cy="32526"/>
            </a:xfrm>
            <a:custGeom>
              <a:rect b="b" l="l" r="r" t="t"/>
              <a:pathLst>
                <a:path extrusionOk="0" h="1135" w="2377">
                  <a:moveTo>
                    <a:pt x="1901" y="0"/>
                  </a:moveTo>
                  <a:cubicBezTo>
                    <a:pt x="1836" y="0"/>
                    <a:pt x="1767" y="17"/>
                    <a:pt x="1719" y="24"/>
                  </a:cubicBezTo>
                  <a:cubicBezTo>
                    <a:pt x="1461" y="75"/>
                    <a:pt x="1214" y="137"/>
                    <a:pt x="967" y="178"/>
                  </a:cubicBezTo>
                  <a:cubicBezTo>
                    <a:pt x="741" y="219"/>
                    <a:pt x="515" y="219"/>
                    <a:pt x="300" y="250"/>
                  </a:cubicBezTo>
                  <a:cubicBezTo>
                    <a:pt x="217" y="271"/>
                    <a:pt x="124" y="291"/>
                    <a:pt x="73" y="363"/>
                  </a:cubicBezTo>
                  <a:cubicBezTo>
                    <a:pt x="1" y="476"/>
                    <a:pt x="42" y="589"/>
                    <a:pt x="83" y="703"/>
                  </a:cubicBezTo>
                  <a:cubicBezTo>
                    <a:pt x="94" y="744"/>
                    <a:pt x="114" y="795"/>
                    <a:pt x="135" y="836"/>
                  </a:cubicBezTo>
                  <a:cubicBezTo>
                    <a:pt x="197" y="939"/>
                    <a:pt x="248" y="1032"/>
                    <a:pt x="300" y="1135"/>
                  </a:cubicBezTo>
                  <a:cubicBezTo>
                    <a:pt x="999" y="970"/>
                    <a:pt x="1698" y="774"/>
                    <a:pt x="2377" y="559"/>
                  </a:cubicBezTo>
                  <a:cubicBezTo>
                    <a:pt x="2315" y="445"/>
                    <a:pt x="2243" y="322"/>
                    <a:pt x="2171" y="209"/>
                  </a:cubicBezTo>
                  <a:cubicBezTo>
                    <a:pt x="2119" y="137"/>
                    <a:pt x="2057" y="54"/>
                    <a:pt x="1986" y="13"/>
                  </a:cubicBezTo>
                  <a:cubicBezTo>
                    <a:pt x="1960" y="4"/>
                    <a:pt x="1931" y="0"/>
                    <a:pt x="1901"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6"/>
            <p:cNvSpPr/>
            <p:nvPr/>
          </p:nvSpPr>
          <p:spPr>
            <a:xfrm>
              <a:off x="8478595" y="4222613"/>
              <a:ext cx="82247" cy="61958"/>
            </a:xfrm>
            <a:custGeom>
              <a:rect b="b" l="l" r="r" t="t"/>
              <a:pathLst>
                <a:path extrusionOk="0" h="2162" w="2870">
                  <a:moveTo>
                    <a:pt x="2869" y="0"/>
                  </a:moveTo>
                  <a:lnTo>
                    <a:pt x="823" y="699"/>
                  </a:lnTo>
                  <a:cubicBezTo>
                    <a:pt x="761" y="998"/>
                    <a:pt x="648" y="1275"/>
                    <a:pt x="504" y="1522"/>
                  </a:cubicBezTo>
                  <a:cubicBezTo>
                    <a:pt x="370" y="1748"/>
                    <a:pt x="196" y="1954"/>
                    <a:pt x="0" y="2129"/>
                  </a:cubicBezTo>
                  <a:cubicBezTo>
                    <a:pt x="129" y="2151"/>
                    <a:pt x="258" y="2161"/>
                    <a:pt x="387" y="2161"/>
                  </a:cubicBezTo>
                  <a:cubicBezTo>
                    <a:pt x="1233" y="2161"/>
                    <a:pt x="2045" y="1702"/>
                    <a:pt x="2509" y="926"/>
                  </a:cubicBezTo>
                  <a:cubicBezTo>
                    <a:pt x="2684" y="638"/>
                    <a:pt x="2797" y="329"/>
                    <a:pt x="2869"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6"/>
            <p:cNvSpPr/>
            <p:nvPr/>
          </p:nvSpPr>
          <p:spPr>
            <a:xfrm>
              <a:off x="7641114" y="4267061"/>
              <a:ext cx="335981" cy="361056"/>
            </a:xfrm>
            <a:custGeom>
              <a:rect b="b" l="l" r="r" t="t"/>
              <a:pathLst>
                <a:path extrusionOk="0" h="12599" w="11724">
                  <a:moveTo>
                    <a:pt x="5585" y="526"/>
                  </a:moveTo>
                  <a:cubicBezTo>
                    <a:pt x="5800" y="526"/>
                    <a:pt x="6027" y="547"/>
                    <a:pt x="6253" y="567"/>
                  </a:cubicBezTo>
                  <a:cubicBezTo>
                    <a:pt x="8145" y="784"/>
                    <a:pt x="9996" y="2521"/>
                    <a:pt x="10644" y="4691"/>
                  </a:cubicBezTo>
                  <a:cubicBezTo>
                    <a:pt x="11179" y="6460"/>
                    <a:pt x="10983" y="8362"/>
                    <a:pt x="10140" y="9791"/>
                  </a:cubicBezTo>
                  <a:cubicBezTo>
                    <a:pt x="9287" y="11222"/>
                    <a:pt x="7797" y="12067"/>
                    <a:pt x="6247" y="12067"/>
                  </a:cubicBezTo>
                  <a:cubicBezTo>
                    <a:pt x="5948" y="12067"/>
                    <a:pt x="5647" y="12036"/>
                    <a:pt x="5348" y="11971"/>
                  </a:cubicBezTo>
                  <a:cubicBezTo>
                    <a:pt x="2674" y="11395"/>
                    <a:pt x="546" y="8218"/>
                    <a:pt x="782" y="5185"/>
                  </a:cubicBezTo>
                  <a:cubicBezTo>
                    <a:pt x="793" y="5133"/>
                    <a:pt x="793" y="5092"/>
                    <a:pt x="803" y="5051"/>
                  </a:cubicBezTo>
                  <a:cubicBezTo>
                    <a:pt x="947" y="3590"/>
                    <a:pt x="1584" y="2347"/>
                    <a:pt x="2603" y="1534"/>
                  </a:cubicBezTo>
                  <a:cubicBezTo>
                    <a:pt x="3425" y="876"/>
                    <a:pt x="4443" y="526"/>
                    <a:pt x="5585" y="526"/>
                  </a:cubicBezTo>
                  <a:close/>
                  <a:moveTo>
                    <a:pt x="5576" y="1"/>
                  </a:moveTo>
                  <a:cubicBezTo>
                    <a:pt x="4319" y="1"/>
                    <a:pt x="3186" y="381"/>
                    <a:pt x="2263" y="1123"/>
                  </a:cubicBezTo>
                  <a:cubicBezTo>
                    <a:pt x="1143" y="2027"/>
                    <a:pt x="444" y="3395"/>
                    <a:pt x="279" y="5000"/>
                  </a:cubicBezTo>
                  <a:cubicBezTo>
                    <a:pt x="268" y="5041"/>
                    <a:pt x="268" y="5092"/>
                    <a:pt x="258" y="5133"/>
                  </a:cubicBezTo>
                  <a:cubicBezTo>
                    <a:pt x="1" y="8423"/>
                    <a:pt x="2325" y="11858"/>
                    <a:pt x="5235" y="12495"/>
                  </a:cubicBezTo>
                  <a:cubicBezTo>
                    <a:pt x="5574" y="12568"/>
                    <a:pt x="5903" y="12598"/>
                    <a:pt x="6243" y="12598"/>
                  </a:cubicBezTo>
                  <a:cubicBezTo>
                    <a:pt x="7970" y="12598"/>
                    <a:pt x="9646" y="11652"/>
                    <a:pt x="10592" y="10059"/>
                  </a:cubicBezTo>
                  <a:cubicBezTo>
                    <a:pt x="11517" y="8516"/>
                    <a:pt x="11723" y="6449"/>
                    <a:pt x="11147" y="4536"/>
                  </a:cubicBezTo>
                  <a:cubicBezTo>
                    <a:pt x="10438" y="2171"/>
                    <a:pt x="8402" y="279"/>
                    <a:pt x="6314" y="43"/>
                  </a:cubicBezTo>
                  <a:cubicBezTo>
                    <a:pt x="6064" y="15"/>
                    <a:pt x="5817" y="1"/>
                    <a:pt x="5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6"/>
            <p:cNvSpPr/>
            <p:nvPr/>
          </p:nvSpPr>
          <p:spPr>
            <a:xfrm>
              <a:off x="7522673" y="4276547"/>
              <a:ext cx="351570" cy="396075"/>
            </a:xfrm>
            <a:custGeom>
              <a:rect b="b" l="l" r="r" t="t"/>
              <a:pathLst>
                <a:path extrusionOk="0" h="13821" w="12268">
                  <a:moveTo>
                    <a:pt x="7815" y="0"/>
                  </a:moveTo>
                  <a:lnTo>
                    <a:pt x="3682" y="1543"/>
                  </a:lnTo>
                  <a:cubicBezTo>
                    <a:pt x="1780" y="2242"/>
                    <a:pt x="505" y="3990"/>
                    <a:pt x="278" y="6211"/>
                  </a:cubicBezTo>
                  <a:cubicBezTo>
                    <a:pt x="268" y="6262"/>
                    <a:pt x="268" y="6314"/>
                    <a:pt x="258" y="6355"/>
                  </a:cubicBezTo>
                  <a:cubicBezTo>
                    <a:pt x="0" y="9645"/>
                    <a:pt x="2324" y="13080"/>
                    <a:pt x="5235" y="13707"/>
                  </a:cubicBezTo>
                  <a:cubicBezTo>
                    <a:pt x="5564" y="13779"/>
                    <a:pt x="5903" y="13820"/>
                    <a:pt x="6242" y="13820"/>
                  </a:cubicBezTo>
                  <a:cubicBezTo>
                    <a:pt x="6746" y="13820"/>
                    <a:pt x="7250" y="13738"/>
                    <a:pt x="7744" y="13583"/>
                  </a:cubicBezTo>
                  <a:lnTo>
                    <a:pt x="12268" y="11887"/>
                  </a:lnTo>
                  <a:lnTo>
                    <a:pt x="12083" y="11393"/>
                  </a:lnTo>
                  <a:lnTo>
                    <a:pt x="7568" y="13080"/>
                  </a:lnTo>
                  <a:cubicBezTo>
                    <a:pt x="7140" y="13220"/>
                    <a:pt x="6693" y="13292"/>
                    <a:pt x="6247" y="13292"/>
                  </a:cubicBezTo>
                  <a:cubicBezTo>
                    <a:pt x="5944" y="13292"/>
                    <a:pt x="5643" y="13259"/>
                    <a:pt x="5347" y="13192"/>
                  </a:cubicBezTo>
                  <a:cubicBezTo>
                    <a:pt x="2674" y="12617"/>
                    <a:pt x="546" y="9440"/>
                    <a:pt x="782" y="6396"/>
                  </a:cubicBezTo>
                  <a:cubicBezTo>
                    <a:pt x="793" y="6355"/>
                    <a:pt x="793" y="6314"/>
                    <a:pt x="802" y="6273"/>
                  </a:cubicBezTo>
                  <a:cubicBezTo>
                    <a:pt x="1008" y="4247"/>
                    <a:pt x="2150" y="2663"/>
                    <a:pt x="3867" y="2046"/>
                  </a:cubicBezTo>
                  <a:lnTo>
                    <a:pt x="8000" y="494"/>
                  </a:lnTo>
                  <a:lnTo>
                    <a:pt x="7815"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6"/>
            <p:cNvSpPr/>
            <p:nvPr/>
          </p:nvSpPr>
          <p:spPr>
            <a:xfrm>
              <a:off x="7749295" y="4334721"/>
              <a:ext cx="186847" cy="200259"/>
            </a:xfrm>
            <a:custGeom>
              <a:rect b="b" l="l" r="r" t="t"/>
              <a:pathLst>
                <a:path extrusionOk="0" h="6988" w="6520">
                  <a:moveTo>
                    <a:pt x="3092" y="353"/>
                  </a:moveTo>
                  <a:cubicBezTo>
                    <a:pt x="3218" y="353"/>
                    <a:pt x="3345" y="361"/>
                    <a:pt x="3476" y="376"/>
                  </a:cubicBezTo>
                  <a:cubicBezTo>
                    <a:pt x="4504" y="489"/>
                    <a:pt x="5501" y="1435"/>
                    <a:pt x="5861" y="2618"/>
                  </a:cubicBezTo>
                  <a:cubicBezTo>
                    <a:pt x="6149" y="3585"/>
                    <a:pt x="6046" y="4623"/>
                    <a:pt x="5583" y="5404"/>
                  </a:cubicBezTo>
                  <a:cubicBezTo>
                    <a:pt x="5126" y="6181"/>
                    <a:pt x="4314" y="6639"/>
                    <a:pt x="3470" y="6639"/>
                  </a:cubicBezTo>
                  <a:cubicBezTo>
                    <a:pt x="3307" y="6639"/>
                    <a:pt x="3144" y="6622"/>
                    <a:pt x="2982" y="6587"/>
                  </a:cubicBezTo>
                  <a:cubicBezTo>
                    <a:pt x="1532" y="6268"/>
                    <a:pt x="370" y="4540"/>
                    <a:pt x="504" y="2885"/>
                  </a:cubicBezTo>
                  <a:lnTo>
                    <a:pt x="504" y="2813"/>
                  </a:lnTo>
                  <a:cubicBezTo>
                    <a:pt x="586" y="2022"/>
                    <a:pt x="935" y="1343"/>
                    <a:pt x="1481" y="900"/>
                  </a:cubicBezTo>
                  <a:cubicBezTo>
                    <a:pt x="1925" y="541"/>
                    <a:pt x="2476" y="353"/>
                    <a:pt x="3092" y="353"/>
                  </a:cubicBezTo>
                  <a:close/>
                  <a:moveTo>
                    <a:pt x="3090" y="1"/>
                  </a:moveTo>
                  <a:cubicBezTo>
                    <a:pt x="2396" y="1"/>
                    <a:pt x="1770" y="212"/>
                    <a:pt x="1264" y="623"/>
                  </a:cubicBezTo>
                  <a:cubicBezTo>
                    <a:pt x="638" y="1127"/>
                    <a:pt x="247" y="1888"/>
                    <a:pt x="154" y="2772"/>
                  </a:cubicBezTo>
                  <a:lnTo>
                    <a:pt x="154" y="2854"/>
                  </a:lnTo>
                  <a:cubicBezTo>
                    <a:pt x="0" y="4675"/>
                    <a:pt x="1296" y="6576"/>
                    <a:pt x="2910" y="6926"/>
                  </a:cubicBezTo>
                  <a:cubicBezTo>
                    <a:pt x="3095" y="6967"/>
                    <a:pt x="3280" y="6988"/>
                    <a:pt x="3465" y="6988"/>
                  </a:cubicBezTo>
                  <a:cubicBezTo>
                    <a:pt x="4431" y="6988"/>
                    <a:pt x="5357" y="6464"/>
                    <a:pt x="5892" y="5579"/>
                  </a:cubicBezTo>
                  <a:cubicBezTo>
                    <a:pt x="6396" y="4716"/>
                    <a:pt x="6519" y="3574"/>
                    <a:pt x="6200" y="2515"/>
                  </a:cubicBezTo>
                  <a:cubicBezTo>
                    <a:pt x="5799" y="1209"/>
                    <a:pt x="4678" y="160"/>
                    <a:pt x="3517" y="27"/>
                  </a:cubicBezTo>
                  <a:cubicBezTo>
                    <a:pt x="3372" y="10"/>
                    <a:pt x="3230" y="1"/>
                    <a:pt x="30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6"/>
            <p:cNvSpPr/>
            <p:nvPr/>
          </p:nvSpPr>
          <p:spPr>
            <a:xfrm>
              <a:off x="7770788" y="4370027"/>
              <a:ext cx="96404" cy="160539"/>
            </a:xfrm>
            <a:custGeom>
              <a:rect b="b" l="l" r="r" t="t"/>
              <a:pathLst>
                <a:path extrusionOk="0" h="5602" w="3364">
                  <a:moveTo>
                    <a:pt x="469" y="0"/>
                  </a:moveTo>
                  <a:cubicBezTo>
                    <a:pt x="306" y="0"/>
                    <a:pt x="150" y="14"/>
                    <a:pt x="0" y="39"/>
                  </a:cubicBezTo>
                  <a:lnTo>
                    <a:pt x="52" y="388"/>
                  </a:lnTo>
                  <a:cubicBezTo>
                    <a:pt x="185" y="364"/>
                    <a:pt x="321" y="354"/>
                    <a:pt x="458" y="354"/>
                  </a:cubicBezTo>
                  <a:cubicBezTo>
                    <a:pt x="555" y="354"/>
                    <a:pt x="653" y="359"/>
                    <a:pt x="751" y="368"/>
                  </a:cubicBezTo>
                  <a:cubicBezTo>
                    <a:pt x="1615" y="470"/>
                    <a:pt x="2458" y="1263"/>
                    <a:pt x="2756" y="2250"/>
                  </a:cubicBezTo>
                  <a:cubicBezTo>
                    <a:pt x="2993" y="3062"/>
                    <a:pt x="2911" y="3936"/>
                    <a:pt x="2520" y="4584"/>
                  </a:cubicBezTo>
                  <a:cubicBezTo>
                    <a:pt x="2345" y="4882"/>
                    <a:pt x="2109" y="5129"/>
                    <a:pt x="1831" y="5303"/>
                  </a:cubicBezTo>
                  <a:lnTo>
                    <a:pt x="2026" y="5602"/>
                  </a:lnTo>
                  <a:cubicBezTo>
                    <a:pt x="2345" y="5396"/>
                    <a:pt x="2623" y="5108"/>
                    <a:pt x="2828" y="4769"/>
                  </a:cubicBezTo>
                  <a:cubicBezTo>
                    <a:pt x="3260" y="4028"/>
                    <a:pt x="3363" y="3052"/>
                    <a:pt x="3085" y="2147"/>
                  </a:cubicBezTo>
                  <a:cubicBezTo>
                    <a:pt x="2756" y="1026"/>
                    <a:pt x="1789" y="132"/>
                    <a:pt x="792" y="18"/>
                  </a:cubicBezTo>
                  <a:cubicBezTo>
                    <a:pt x="683" y="6"/>
                    <a:pt x="574" y="0"/>
                    <a:pt x="4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6"/>
            <p:cNvSpPr/>
            <p:nvPr/>
          </p:nvSpPr>
          <p:spPr>
            <a:xfrm>
              <a:off x="8282321" y="4026625"/>
              <a:ext cx="335981" cy="361027"/>
            </a:xfrm>
            <a:custGeom>
              <a:rect b="b" l="l" r="r" t="t"/>
              <a:pathLst>
                <a:path extrusionOk="0" h="12598" w="11724">
                  <a:moveTo>
                    <a:pt x="5593" y="530"/>
                  </a:moveTo>
                  <a:cubicBezTo>
                    <a:pt x="5809" y="530"/>
                    <a:pt x="6029" y="542"/>
                    <a:pt x="6253" y="567"/>
                  </a:cubicBezTo>
                  <a:cubicBezTo>
                    <a:pt x="8145" y="783"/>
                    <a:pt x="9996" y="2520"/>
                    <a:pt x="10644" y="4690"/>
                  </a:cubicBezTo>
                  <a:cubicBezTo>
                    <a:pt x="11179" y="6459"/>
                    <a:pt x="10993" y="8361"/>
                    <a:pt x="10140" y="9791"/>
                  </a:cubicBezTo>
                  <a:cubicBezTo>
                    <a:pt x="9287" y="11222"/>
                    <a:pt x="7797" y="12067"/>
                    <a:pt x="6247" y="12067"/>
                  </a:cubicBezTo>
                  <a:cubicBezTo>
                    <a:pt x="5948" y="12067"/>
                    <a:pt x="5647" y="12035"/>
                    <a:pt x="5348" y="11971"/>
                  </a:cubicBezTo>
                  <a:cubicBezTo>
                    <a:pt x="2674" y="11395"/>
                    <a:pt x="546" y="8228"/>
                    <a:pt x="793" y="5184"/>
                  </a:cubicBezTo>
                  <a:cubicBezTo>
                    <a:pt x="793" y="5132"/>
                    <a:pt x="793" y="5091"/>
                    <a:pt x="803" y="5050"/>
                  </a:cubicBezTo>
                  <a:cubicBezTo>
                    <a:pt x="958" y="3600"/>
                    <a:pt x="1595" y="2346"/>
                    <a:pt x="2603" y="1533"/>
                  </a:cubicBezTo>
                  <a:cubicBezTo>
                    <a:pt x="3432" y="868"/>
                    <a:pt x="4457" y="530"/>
                    <a:pt x="5593" y="530"/>
                  </a:cubicBezTo>
                  <a:close/>
                  <a:moveTo>
                    <a:pt x="5576" y="0"/>
                  </a:moveTo>
                  <a:cubicBezTo>
                    <a:pt x="4319" y="0"/>
                    <a:pt x="3188" y="380"/>
                    <a:pt x="2274" y="1122"/>
                  </a:cubicBezTo>
                  <a:cubicBezTo>
                    <a:pt x="1153" y="2027"/>
                    <a:pt x="443" y="3405"/>
                    <a:pt x="279" y="4999"/>
                  </a:cubicBezTo>
                  <a:cubicBezTo>
                    <a:pt x="268" y="5040"/>
                    <a:pt x="268" y="5091"/>
                    <a:pt x="268" y="5132"/>
                  </a:cubicBezTo>
                  <a:lnTo>
                    <a:pt x="268" y="5143"/>
                  </a:lnTo>
                  <a:cubicBezTo>
                    <a:pt x="1" y="8423"/>
                    <a:pt x="2325" y="11857"/>
                    <a:pt x="5235" y="12495"/>
                  </a:cubicBezTo>
                  <a:cubicBezTo>
                    <a:pt x="5574" y="12567"/>
                    <a:pt x="5914" y="12597"/>
                    <a:pt x="6243" y="12597"/>
                  </a:cubicBezTo>
                  <a:cubicBezTo>
                    <a:pt x="7980" y="12597"/>
                    <a:pt x="9646" y="11651"/>
                    <a:pt x="10592" y="10058"/>
                  </a:cubicBezTo>
                  <a:cubicBezTo>
                    <a:pt x="11517" y="8516"/>
                    <a:pt x="11723" y="6448"/>
                    <a:pt x="11147" y="4536"/>
                  </a:cubicBezTo>
                  <a:cubicBezTo>
                    <a:pt x="10438" y="2171"/>
                    <a:pt x="8412" y="279"/>
                    <a:pt x="6314" y="43"/>
                  </a:cubicBezTo>
                  <a:cubicBezTo>
                    <a:pt x="6064" y="14"/>
                    <a:pt x="5817" y="0"/>
                    <a:pt x="5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6"/>
            <p:cNvSpPr/>
            <p:nvPr/>
          </p:nvSpPr>
          <p:spPr>
            <a:xfrm>
              <a:off x="8163881" y="4036082"/>
              <a:ext cx="351857" cy="396075"/>
            </a:xfrm>
            <a:custGeom>
              <a:rect b="b" l="l" r="r" t="t"/>
              <a:pathLst>
                <a:path extrusionOk="0" h="13821" w="12278">
                  <a:moveTo>
                    <a:pt x="7815" y="1"/>
                  </a:moveTo>
                  <a:lnTo>
                    <a:pt x="3681" y="1543"/>
                  </a:lnTo>
                  <a:cubicBezTo>
                    <a:pt x="1780" y="2242"/>
                    <a:pt x="505" y="3990"/>
                    <a:pt x="278" y="6211"/>
                  </a:cubicBezTo>
                  <a:cubicBezTo>
                    <a:pt x="268" y="6262"/>
                    <a:pt x="268" y="6314"/>
                    <a:pt x="268" y="6355"/>
                  </a:cubicBezTo>
                  <a:cubicBezTo>
                    <a:pt x="0" y="9646"/>
                    <a:pt x="2324" y="13080"/>
                    <a:pt x="5235" y="13707"/>
                  </a:cubicBezTo>
                  <a:cubicBezTo>
                    <a:pt x="5564" y="13779"/>
                    <a:pt x="5903" y="13820"/>
                    <a:pt x="6242" y="13820"/>
                  </a:cubicBezTo>
                  <a:cubicBezTo>
                    <a:pt x="6746" y="13820"/>
                    <a:pt x="7260" y="13738"/>
                    <a:pt x="7744" y="13584"/>
                  </a:cubicBezTo>
                  <a:lnTo>
                    <a:pt x="12278" y="11887"/>
                  </a:lnTo>
                  <a:lnTo>
                    <a:pt x="12093" y="11394"/>
                  </a:lnTo>
                  <a:lnTo>
                    <a:pt x="7568" y="13080"/>
                  </a:lnTo>
                  <a:cubicBezTo>
                    <a:pt x="7140" y="13221"/>
                    <a:pt x="6696" y="13292"/>
                    <a:pt x="6251" y="13292"/>
                  </a:cubicBezTo>
                  <a:cubicBezTo>
                    <a:pt x="5949" y="13292"/>
                    <a:pt x="5647" y="13259"/>
                    <a:pt x="5347" y="13193"/>
                  </a:cubicBezTo>
                  <a:cubicBezTo>
                    <a:pt x="2674" y="12617"/>
                    <a:pt x="546" y="9440"/>
                    <a:pt x="792" y="6396"/>
                  </a:cubicBezTo>
                  <a:cubicBezTo>
                    <a:pt x="792" y="6355"/>
                    <a:pt x="792" y="6314"/>
                    <a:pt x="802" y="6273"/>
                  </a:cubicBezTo>
                  <a:cubicBezTo>
                    <a:pt x="1008" y="4247"/>
                    <a:pt x="2160" y="2663"/>
                    <a:pt x="3867" y="2046"/>
                  </a:cubicBezTo>
                  <a:lnTo>
                    <a:pt x="8000" y="494"/>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6"/>
            <p:cNvSpPr/>
            <p:nvPr/>
          </p:nvSpPr>
          <p:spPr>
            <a:xfrm>
              <a:off x="8390761" y="4094285"/>
              <a:ext cx="186589" cy="200259"/>
            </a:xfrm>
            <a:custGeom>
              <a:rect b="b" l="l" r="r" t="t"/>
              <a:pathLst>
                <a:path extrusionOk="0" h="6988" w="6511">
                  <a:moveTo>
                    <a:pt x="3088" y="352"/>
                  </a:moveTo>
                  <a:cubicBezTo>
                    <a:pt x="3212" y="352"/>
                    <a:pt x="3338" y="360"/>
                    <a:pt x="3467" y="376"/>
                  </a:cubicBezTo>
                  <a:cubicBezTo>
                    <a:pt x="4495" y="488"/>
                    <a:pt x="5503" y="1434"/>
                    <a:pt x="5852" y="2617"/>
                  </a:cubicBezTo>
                  <a:cubicBezTo>
                    <a:pt x="6150" y="3584"/>
                    <a:pt x="6037" y="4622"/>
                    <a:pt x="5585" y="5404"/>
                  </a:cubicBezTo>
                  <a:cubicBezTo>
                    <a:pt x="5119" y="6180"/>
                    <a:pt x="4306" y="6638"/>
                    <a:pt x="3461" y="6638"/>
                  </a:cubicBezTo>
                  <a:cubicBezTo>
                    <a:pt x="3298" y="6638"/>
                    <a:pt x="3135" y="6621"/>
                    <a:pt x="2973" y="6586"/>
                  </a:cubicBezTo>
                  <a:cubicBezTo>
                    <a:pt x="1523" y="6267"/>
                    <a:pt x="361" y="4540"/>
                    <a:pt x="494" y="2885"/>
                  </a:cubicBezTo>
                  <a:lnTo>
                    <a:pt x="494" y="2812"/>
                  </a:lnTo>
                  <a:cubicBezTo>
                    <a:pt x="577" y="2021"/>
                    <a:pt x="926" y="1342"/>
                    <a:pt x="1482" y="900"/>
                  </a:cubicBezTo>
                  <a:cubicBezTo>
                    <a:pt x="1926" y="541"/>
                    <a:pt x="2477" y="352"/>
                    <a:pt x="3088" y="352"/>
                  </a:cubicBezTo>
                  <a:close/>
                  <a:moveTo>
                    <a:pt x="3081" y="0"/>
                  </a:moveTo>
                  <a:cubicBezTo>
                    <a:pt x="2390" y="0"/>
                    <a:pt x="1769" y="212"/>
                    <a:pt x="1255" y="623"/>
                  </a:cubicBezTo>
                  <a:cubicBezTo>
                    <a:pt x="638" y="1126"/>
                    <a:pt x="238" y="1887"/>
                    <a:pt x="145" y="2771"/>
                  </a:cubicBezTo>
                  <a:lnTo>
                    <a:pt x="145" y="2853"/>
                  </a:lnTo>
                  <a:cubicBezTo>
                    <a:pt x="1" y="4674"/>
                    <a:pt x="1287" y="6586"/>
                    <a:pt x="2901" y="6925"/>
                  </a:cubicBezTo>
                  <a:cubicBezTo>
                    <a:pt x="3086" y="6967"/>
                    <a:pt x="3271" y="6987"/>
                    <a:pt x="3467" y="6987"/>
                  </a:cubicBezTo>
                  <a:cubicBezTo>
                    <a:pt x="4422" y="6987"/>
                    <a:pt x="5359" y="6463"/>
                    <a:pt x="5883" y="5579"/>
                  </a:cubicBezTo>
                  <a:cubicBezTo>
                    <a:pt x="6397" y="4715"/>
                    <a:pt x="6510" y="3573"/>
                    <a:pt x="6191" y="2515"/>
                  </a:cubicBezTo>
                  <a:cubicBezTo>
                    <a:pt x="5800" y="1208"/>
                    <a:pt x="4669" y="159"/>
                    <a:pt x="3508" y="26"/>
                  </a:cubicBezTo>
                  <a:cubicBezTo>
                    <a:pt x="3363" y="9"/>
                    <a:pt x="3221" y="0"/>
                    <a:pt x="30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6"/>
            <p:cNvSpPr/>
            <p:nvPr/>
          </p:nvSpPr>
          <p:spPr>
            <a:xfrm>
              <a:off x="8411996" y="4129562"/>
              <a:ext cx="96404" cy="160568"/>
            </a:xfrm>
            <a:custGeom>
              <a:rect b="b" l="l" r="r" t="t"/>
              <a:pathLst>
                <a:path extrusionOk="0" h="5603" w="3364">
                  <a:moveTo>
                    <a:pt x="476" y="1"/>
                  </a:moveTo>
                  <a:cubicBezTo>
                    <a:pt x="315" y="1"/>
                    <a:pt x="156" y="14"/>
                    <a:pt x="0" y="39"/>
                  </a:cubicBezTo>
                  <a:lnTo>
                    <a:pt x="52" y="389"/>
                  </a:lnTo>
                  <a:cubicBezTo>
                    <a:pt x="185" y="364"/>
                    <a:pt x="321" y="354"/>
                    <a:pt x="458" y="354"/>
                  </a:cubicBezTo>
                  <a:cubicBezTo>
                    <a:pt x="555" y="354"/>
                    <a:pt x="653" y="359"/>
                    <a:pt x="751" y="368"/>
                  </a:cubicBezTo>
                  <a:cubicBezTo>
                    <a:pt x="1615" y="471"/>
                    <a:pt x="2458" y="1263"/>
                    <a:pt x="2756" y="2250"/>
                  </a:cubicBezTo>
                  <a:cubicBezTo>
                    <a:pt x="3003" y="3062"/>
                    <a:pt x="2911" y="3936"/>
                    <a:pt x="2520" y="4584"/>
                  </a:cubicBezTo>
                  <a:cubicBezTo>
                    <a:pt x="2355" y="4882"/>
                    <a:pt x="2109" y="5129"/>
                    <a:pt x="1831" y="5304"/>
                  </a:cubicBezTo>
                  <a:lnTo>
                    <a:pt x="2026" y="5602"/>
                  </a:lnTo>
                  <a:cubicBezTo>
                    <a:pt x="2345" y="5397"/>
                    <a:pt x="2623" y="5109"/>
                    <a:pt x="2828" y="4769"/>
                  </a:cubicBezTo>
                  <a:cubicBezTo>
                    <a:pt x="3260" y="4029"/>
                    <a:pt x="3363" y="3052"/>
                    <a:pt x="3096" y="2147"/>
                  </a:cubicBezTo>
                  <a:cubicBezTo>
                    <a:pt x="2756" y="1026"/>
                    <a:pt x="1789" y="132"/>
                    <a:pt x="792" y="18"/>
                  </a:cubicBezTo>
                  <a:cubicBezTo>
                    <a:pt x="687" y="6"/>
                    <a:pt x="581"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6"/>
            <p:cNvSpPr/>
            <p:nvPr/>
          </p:nvSpPr>
          <p:spPr>
            <a:xfrm>
              <a:off x="7221226" y="4427973"/>
              <a:ext cx="324775" cy="356012"/>
            </a:xfrm>
            <a:custGeom>
              <a:rect b="b" l="l" r="r" t="t"/>
              <a:pathLst>
                <a:path extrusionOk="0" h="12423" w="11333">
                  <a:moveTo>
                    <a:pt x="5490" y="0"/>
                  </a:moveTo>
                  <a:cubicBezTo>
                    <a:pt x="4251" y="0"/>
                    <a:pt x="3137" y="377"/>
                    <a:pt x="2232" y="1101"/>
                  </a:cubicBezTo>
                  <a:cubicBezTo>
                    <a:pt x="1132" y="1986"/>
                    <a:pt x="433" y="3343"/>
                    <a:pt x="278" y="4917"/>
                  </a:cubicBezTo>
                  <a:cubicBezTo>
                    <a:pt x="268" y="4968"/>
                    <a:pt x="268" y="5009"/>
                    <a:pt x="257" y="5061"/>
                  </a:cubicBezTo>
                  <a:cubicBezTo>
                    <a:pt x="1" y="8299"/>
                    <a:pt x="2293" y="11693"/>
                    <a:pt x="5163" y="12320"/>
                  </a:cubicBezTo>
                  <a:cubicBezTo>
                    <a:pt x="5492" y="12392"/>
                    <a:pt x="5821" y="12423"/>
                    <a:pt x="6150" y="12423"/>
                  </a:cubicBezTo>
                  <a:cubicBezTo>
                    <a:pt x="7857" y="12423"/>
                    <a:pt x="9491" y="11498"/>
                    <a:pt x="10427" y="9924"/>
                  </a:cubicBezTo>
                  <a:cubicBezTo>
                    <a:pt x="11024" y="8927"/>
                    <a:pt x="11332" y="7652"/>
                    <a:pt x="11280" y="6356"/>
                  </a:cubicBezTo>
                  <a:lnTo>
                    <a:pt x="11280" y="6356"/>
                  </a:lnTo>
                  <a:lnTo>
                    <a:pt x="10931" y="6366"/>
                  </a:lnTo>
                  <a:cubicBezTo>
                    <a:pt x="10982" y="7600"/>
                    <a:pt x="10695" y="8803"/>
                    <a:pt x="10129" y="9750"/>
                  </a:cubicBezTo>
                  <a:cubicBezTo>
                    <a:pt x="9259" y="11205"/>
                    <a:pt x="7739" y="12070"/>
                    <a:pt x="6156" y="12070"/>
                  </a:cubicBezTo>
                  <a:cubicBezTo>
                    <a:pt x="5849" y="12070"/>
                    <a:pt x="5541" y="12037"/>
                    <a:pt x="5234" y="11971"/>
                  </a:cubicBezTo>
                  <a:cubicBezTo>
                    <a:pt x="2530" y="11384"/>
                    <a:pt x="360" y="8166"/>
                    <a:pt x="607" y="5081"/>
                  </a:cubicBezTo>
                  <a:cubicBezTo>
                    <a:pt x="618" y="5040"/>
                    <a:pt x="618" y="4999"/>
                    <a:pt x="627" y="4958"/>
                  </a:cubicBezTo>
                  <a:cubicBezTo>
                    <a:pt x="771" y="3477"/>
                    <a:pt x="1430" y="2202"/>
                    <a:pt x="2458" y="1379"/>
                  </a:cubicBezTo>
                  <a:cubicBezTo>
                    <a:pt x="3292" y="700"/>
                    <a:pt x="4334" y="352"/>
                    <a:pt x="5488" y="352"/>
                  </a:cubicBezTo>
                  <a:cubicBezTo>
                    <a:pt x="5714" y="352"/>
                    <a:pt x="5945" y="365"/>
                    <a:pt x="6180" y="392"/>
                  </a:cubicBezTo>
                  <a:cubicBezTo>
                    <a:pt x="6962" y="484"/>
                    <a:pt x="7764" y="834"/>
                    <a:pt x="8494" y="1410"/>
                  </a:cubicBezTo>
                  <a:lnTo>
                    <a:pt x="8710" y="1133"/>
                  </a:lnTo>
                  <a:cubicBezTo>
                    <a:pt x="7939" y="516"/>
                    <a:pt x="7075" y="145"/>
                    <a:pt x="6221" y="43"/>
                  </a:cubicBezTo>
                  <a:cubicBezTo>
                    <a:pt x="5973" y="14"/>
                    <a:pt x="5729" y="0"/>
                    <a:pt x="5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6"/>
            <p:cNvSpPr/>
            <p:nvPr/>
          </p:nvSpPr>
          <p:spPr>
            <a:xfrm>
              <a:off x="7107485" y="4437716"/>
              <a:ext cx="343632" cy="392035"/>
            </a:xfrm>
            <a:custGeom>
              <a:rect b="b" l="l" r="r" t="t"/>
              <a:pathLst>
                <a:path extrusionOk="0" h="13680" w="11991">
                  <a:moveTo>
                    <a:pt x="7599" y="0"/>
                  </a:moveTo>
                  <a:cubicBezTo>
                    <a:pt x="7064" y="176"/>
                    <a:pt x="6530" y="340"/>
                    <a:pt x="6006" y="525"/>
                  </a:cubicBezTo>
                  <a:lnTo>
                    <a:pt x="5213" y="802"/>
                  </a:lnTo>
                  <a:lnTo>
                    <a:pt x="4432" y="1090"/>
                  </a:lnTo>
                  <a:lnTo>
                    <a:pt x="3641" y="1368"/>
                  </a:lnTo>
                  <a:cubicBezTo>
                    <a:pt x="3507" y="1419"/>
                    <a:pt x="3383" y="1471"/>
                    <a:pt x="3239" y="1522"/>
                  </a:cubicBezTo>
                  <a:cubicBezTo>
                    <a:pt x="3106" y="1574"/>
                    <a:pt x="2972" y="1646"/>
                    <a:pt x="2839" y="1707"/>
                  </a:cubicBezTo>
                  <a:cubicBezTo>
                    <a:pt x="2314" y="1975"/>
                    <a:pt x="1841" y="2345"/>
                    <a:pt x="1450" y="2787"/>
                  </a:cubicBezTo>
                  <a:cubicBezTo>
                    <a:pt x="648" y="3661"/>
                    <a:pt x="196" y="4792"/>
                    <a:pt x="52" y="5944"/>
                  </a:cubicBezTo>
                  <a:cubicBezTo>
                    <a:pt x="1" y="6232"/>
                    <a:pt x="10" y="6520"/>
                    <a:pt x="1" y="6818"/>
                  </a:cubicBezTo>
                  <a:cubicBezTo>
                    <a:pt x="1" y="6962"/>
                    <a:pt x="10" y="7106"/>
                    <a:pt x="21" y="7250"/>
                  </a:cubicBezTo>
                  <a:lnTo>
                    <a:pt x="31" y="7466"/>
                  </a:lnTo>
                  <a:lnTo>
                    <a:pt x="62" y="7682"/>
                  </a:lnTo>
                  <a:cubicBezTo>
                    <a:pt x="134" y="8258"/>
                    <a:pt x="298" y="8813"/>
                    <a:pt x="494" y="9358"/>
                  </a:cubicBezTo>
                  <a:cubicBezTo>
                    <a:pt x="700" y="9892"/>
                    <a:pt x="977" y="10407"/>
                    <a:pt x="1296" y="10890"/>
                  </a:cubicBezTo>
                  <a:cubicBezTo>
                    <a:pt x="1625" y="11363"/>
                    <a:pt x="1995" y="11805"/>
                    <a:pt x="2417" y="12206"/>
                  </a:cubicBezTo>
                  <a:cubicBezTo>
                    <a:pt x="2848" y="12586"/>
                    <a:pt x="3321" y="12926"/>
                    <a:pt x="3856" y="13183"/>
                  </a:cubicBezTo>
                  <a:cubicBezTo>
                    <a:pt x="3980" y="13245"/>
                    <a:pt x="4123" y="13296"/>
                    <a:pt x="4258" y="13358"/>
                  </a:cubicBezTo>
                  <a:cubicBezTo>
                    <a:pt x="4329" y="13379"/>
                    <a:pt x="4391" y="13409"/>
                    <a:pt x="4463" y="13430"/>
                  </a:cubicBezTo>
                  <a:lnTo>
                    <a:pt x="4669" y="13491"/>
                  </a:lnTo>
                  <a:cubicBezTo>
                    <a:pt x="4957" y="13574"/>
                    <a:pt x="5245" y="13635"/>
                    <a:pt x="5533" y="13656"/>
                  </a:cubicBezTo>
                  <a:cubicBezTo>
                    <a:pt x="5684" y="13672"/>
                    <a:pt x="5836" y="13679"/>
                    <a:pt x="5988" y="13679"/>
                  </a:cubicBezTo>
                  <a:cubicBezTo>
                    <a:pt x="6424" y="13679"/>
                    <a:pt x="6858" y="13616"/>
                    <a:pt x="7270" y="13502"/>
                  </a:cubicBezTo>
                  <a:cubicBezTo>
                    <a:pt x="7342" y="13481"/>
                    <a:pt x="7414" y="13450"/>
                    <a:pt x="7486" y="13430"/>
                  </a:cubicBezTo>
                  <a:lnTo>
                    <a:pt x="7681" y="13358"/>
                  </a:lnTo>
                  <a:lnTo>
                    <a:pt x="8072" y="13203"/>
                  </a:lnTo>
                  <a:lnTo>
                    <a:pt x="8853" y="12906"/>
                  </a:lnTo>
                  <a:lnTo>
                    <a:pt x="11990" y="11702"/>
                  </a:lnTo>
                  <a:lnTo>
                    <a:pt x="11867" y="11384"/>
                  </a:lnTo>
                  <a:lnTo>
                    <a:pt x="8720" y="12525"/>
                  </a:lnTo>
                  <a:lnTo>
                    <a:pt x="7939" y="12813"/>
                  </a:lnTo>
                  <a:lnTo>
                    <a:pt x="7537" y="12957"/>
                  </a:lnTo>
                  <a:lnTo>
                    <a:pt x="7342" y="13029"/>
                  </a:lnTo>
                  <a:cubicBezTo>
                    <a:pt x="7281" y="13050"/>
                    <a:pt x="7219" y="13070"/>
                    <a:pt x="7157" y="13080"/>
                  </a:cubicBezTo>
                  <a:cubicBezTo>
                    <a:pt x="6783" y="13185"/>
                    <a:pt x="6398" y="13235"/>
                    <a:pt x="6010" y="13235"/>
                  </a:cubicBezTo>
                  <a:cubicBezTo>
                    <a:pt x="5865" y="13235"/>
                    <a:pt x="5719" y="13228"/>
                    <a:pt x="5574" y="13214"/>
                  </a:cubicBezTo>
                  <a:cubicBezTo>
                    <a:pt x="5316" y="13183"/>
                    <a:pt x="5049" y="13132"/>
                    <a:pt x="4802" y="13050"/>
                  </a:cubicBezTo>
                  <a:lnTo>
                    <a:pt x="4607" y="12998"/>
                  </a:lnTo>
                  <a:cubicBezTo>
                    <a:pt x="4545" y="12977"/>
                    <a:pt x="4484" y="12947"/>
                    <a:pt x="4422" y="12926"/>
                  </a:cubicBezTo>
                  <a:cubicBezTo>
                    <a:pt x="4299" y="12864"/>
                    <a:pt x="4175" y="12823"/>
                    <a:pt x="4052" y="12762"/>
                  </a:cubicBezTo>
                  <a:cubicBezTo>
                    <a:pt x="3579" y="12525"/>
                    <a:pt x="3147" y="12206"/>
                    <a:pt x="2746" y="11846"/>
                  </a:cubicBezTo>
                  <a:cubicBezTo>
                    <a:pt x="2355" y="11476"/>
                    <a:pt x="2005" y="11055"/>
                    <a:pt x="1707" y="10612"/>
                  </a:cubicBezTo>
                  <a:cubicBezTo>
                    <a:pt x="1420" y="10160"/>
                    <a:pt x="1162" y="9677"/>
                    <a:pt x="977" y="9173"/>
                  </a:cubicBezTo>
                  <a:cubicBezTo>
                    <a:pt x="792" y="8669"/>
                    <a:pt x="638" y="8144"/>
                    <a:pt x="576" y="7610"/>
                  </a:cubicBezTo>
                  <a:lnTo>
                    <a:pt x="545" y="7415"/>
                  </a:lnTo>
                  <a:lnTo>
                    <a:pt x="535" y="7209"/>
                  </a:lnTo>
                  <a:cubicBezTo>
                    <a:pt x="525" y="7075"/>
                    <a:pt x="515" y="6942"/>
                    <a:pt x="515" y="6808"/>
                  </a:cubicBezTo>
                  <a:cubicBezTo>
                    <a:pt x="525" y="6540"/>
                    <a:pt x="515" y="6273"/>
                    <a:pt x="566" y="6006"/>
                  </a:cubicBezTo>
                  <a:cubicBezTo>
                    <a:pt x="700" y="4947"/>
                    <a:pt x="1121" y="3919"/>
                    <a:pt x="1841" y="3137"/>
                  </a:cubicBezTo>
                  <a:cubicBezTo>
                    <a:pt x="2190" y="2746"/>
                    <a:pt x="2612" y="2417"/>
                    <a:pt x="3085" y="2180"/>
                  </a:cubicBezTo>
                  <a:cubicBezTo>
                    <a:pt x="3198" y="2119"/>
                    <a:pt x="3321" y="2057"/>
                    <a:pt x="3445" y="2016"/>
                  </a:cubicBezTo>
                  <a:cubicBezTo>
                    <a:pt x="3558" y="1965"/>
                    <a:pt x="3692" y="1913"/>
                    <a:pt x="3826" y="1862"/>
                  </a:cubicBezTo>
                  <a:lnTo>
                    <a:pt x="4607" y="1563"/>
                  </a:lnTo>
                  <a:lnTo>
                    <a:pt x="5389" y="1255"/>
                  </a:lnTo>
                  <a:lnTo>
                    <a:pt x="6159" y="946"/>
                  </a:lnTo>
                  <a:cubicBezTo>
                    <a:pt x="6684" y="731"/>
                    <a:pt x="7198" y="515"/>
                    <a:pt x="7702" y="288"/>
                  </a:cubicBezTo>
                  <a:lnTo>
                    <a:pt x="75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6"/>
            <p:cNvSpPr/>
            <p:nvPr/>
          </p:nvSpPr>
          <p:spPr>
            <a:xfrm>
              <a:off x="7327001" y="4493082"/>
              <a:ext cx="180686" cy="200431"/>
            </a:xfrm>
            <a:custGeom>
              <a:rect b="b" l="l" r="r" t="t"/>
              <a:pathLst>
                <a:path extrusionOk="0" h="6994" w="6305">
                  <a:moveTo>
                    <a:pt x="3112" y="1"/>
                  </a:moveTo>
                  <a:cubicBezTo>
                    <a:pt x="2408" y="1"/>
                    <a:pt x="1776" y="212"/>
                    <a:pt x="1255" y="629"/>
                  </a:cubicBezTo>
                  <a:cubicBezTo>
                    <a:pt x="638" y="1123"/>
                    <a:pt x="247" y="1894"/>
                    <a:pt x="155" y="2778"/>
                  </a:cubicBezTo>
                  <a:lnTo>
                    <a:pt x="145" y="2850"/>
                  </a:lnTo>
                  <a:cubicBezTo>
                    <a:pt x="1" y="4681"/>
                    <a:pt x="1286" y="6582"/>
                    <a:pt x="2900" y="6932"/>
                  </a:cubicBezTo>
                  <a:cubicBezTo>
                    <a:pt x="3085" y="6973"/>
                    <a:pt x="3281" y="6994"/>
                    <a:pt x="3466" y="6994"/>
                  </a:cubicBezTo>
                  <a:cubicBezTo>
                    <a:pt x="4433" y="6994"/>
                    <a:pt x="5358" y="6470"/>
                    <a:pt x="5882" y="5585"/>
                  </a:cubicBezTo>
                  <a:cubicBezTo>
                    <a:pt x="6088" y="5236"/>
                    <a:pt x="6232" y="4845"/>
                    <a:pt x="6304" y="4423"/>
                  </a:cubicBezTo>
                  <a:lnTo>
                    <a:pt x="5965" y="4361"/>
                  </a:lnTo>
                  <a:cubicBezTo>
                    <a:pt x="5893" y="4742"/>
                    <a:pt x="5770" y="5092"/>
                    <a:pt x="5585" y="5400"/>
                  </a:cubicBezTo>
                  <a:cubicBezTo>
                    <a:pt x="5121" y="6174"/>
                    <a:pt x="4312" y="6638"/>
                    <a:pt x="3477" y="6638"/>
                  </a:cubicBezTo>
                  <a:cubicBezTo>
                    <a:pt x="3313" y="6638"/>
                    <a:pt x="3147" y="6620"/>
                    <a:pt x="2983" y="6582"/>
                  </a:cubicBezTo>
                  <a:cubicBezTo>
                    <a:pt x="1523" y="6274"/>
                    <a:pt x="361" y="4547"/>
                    <a:pt x="494" y="2881"/>
                  </a:cubicBezTo>
                  <a:lnTo>
                    <a:pt x="505" y="2809"/>
                  </a:lnTo>
                  <a:cubicBezTo>
                    <a:pt x="587" y="2017"/>
                    <a:pt x="926" y="1338"/>
                    <a:pt x="1481" y="897"/>
                  </a:cubicBezTo>
                  <a:cubicBezTo>
                    <a:pt x="1931" y="534"/>
                    <a:pt x="2489" y="352"/>
                    <a:pt x="3107" y="352"/>
                  </a:cubicBezTo>
                  <a:cubicBezTo>
                    <a:pt x="3225" y="352"/>
                    <a:pt x="3345" y="359"/>
                    <a:pt x="3466" y="372"/>
                  </a:cubicBezTo>
                  <a:cubicBezTo>
                    <a:pt x="3898" y="424"/>
                    <a:pt x="4330" y="619"/>
                    <a:pt x="4721" y="927"/>
                  </a:cubicBezTo>
                  <a:lnTo>
                    <a:pt x="4936" y="660"/>
                  </a:lnTo>
                  <a:cubicBezTo>
                    <a:pt x="4495" y="300"/>
                    <a:pt x="4001" y="84"/>
                    <a:pt x="3507" y="22"/>
                  </a:cubicBezTo>
                  <a:cubicBezTo>
                    <a:pt x="3374" y="8"/>
                    <a:pt x="3242" y="1"/>
                    <a:pt x="31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6"/>
            <p:cNvSpPr/>
            <p:nvPr/>
          </p:nvSpPr>
          <p:spPr>
            <a:xfrm>
              <a:off x="7348236" y="4528446"/>
              <a:ext cx="61614" cy="26566"/>
            </a:xfrm>
            <a:custGeom>
              <a:rect b="b" l="l" r="r" t="t"/>
              <a:pathLst>
                <a:path extrusionOk="0" h="927" w="2150">
                  <a:moveTo>
                    <a:pt x="424" y="0"/>
                  </a:moveTo>
                  <a:cubicBezTo>
                    <a:pt x="280" y="0"/>
                    <a:pt x="138" y="11"/>
                    <a:pt x="0" y="33"/>
                  </a:cubicBezTo>
                  <a:lnTo>
                    <a:pt x="62" y="382"/>
                  </a:lnTo>
                  <a:cubicBezTo>
                    <a:pt x="178" y="360"/>
                    <a:pt x="300" y="350"/>
                    <a:pt x="426" y="350"/>
                  </a:cubicBezTo>
                  <a:cubicBezTo>
                    <a:pt x="535" y="350"/>
                    <a:pt x="647" y="358"/>
                    <a:pt x="761" y="372"/>
                  </a:cubicBezTo>
                  <a:cubicBezTo>
                    <a:pt x="1152" y="413"/>
                    <a:pt x="1553" y="609"/>
                    <a:pt x="1913" y="927"/>
                  </a:cubicBezTo>
                  <a:lnTo>
                    <a:pt x="2150" y="660"/>
                  </a:lnTo>
                  <a:cubicBezTo>
                    <a:pt x="1738" y="300"/>
                    <a:pt x="1265" y="74"/>
                    <a:pt x="802" y="22"/>
                  </a:cubicBezTo>
                  <a:cubicBezTo>
                    <a:pt x="674" y="8"/>
                    <a:pt x="548" y="0"/>
                    <a:pt x="4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6"/>
            <p:cNvSpPr/>
            <p:nvPr/>
          </p:nvSpPr>
          <p:spPr>
            <a:xfrm>
              <a:off x="7400994" y="4633962"/>
              <a:ext cx="38917" cy="54850"/>
            </a:xfrm>
            <a:custGeom>
              <a:rect b="b" l="l" r="r" t="t"/>
              <a:pathLst>
                <a:path extrusionOk="0" h="1914" w="1358">
                  <a:moveTo>
                    <a:pt x="1008" y="1"/>
                  </a:moveTo>
                  <a:cubicBezTo>
                    <a:pt x="956" y="330"/>
                    <a:pt x="843" y="638"/>
                    <a:pt x="689" y="906"/>
                  </a:cubicBezTo>
                  <a:cubicBezTo>
                    <a:pt x="514" y="1193"/>
                    <a:pt x="277" y="1440"/>
                    <a:pt x="0" y="1625"/>
                  </a:cubicBezTo>
                  <a:lnTo>
                    <a:pt x="185" y="1913"/>
                  </a:lnTo>
                  <a:cubicBezTo>
                    <a:pt x="514" y="1708"/>
                    <a:pt x="791" y="1420"/>
                    <a:pt x="987" y="1081"/>
                  </a:cubicBezTo>
                  <a:cubicBezTo>
                    <a:pt x="1172" y="782"/>
                    <a:pt x="1296" y="433"/>
                    <a:pt x="1357" y="62"/>
                  </a:cubicBezTo>
                  <a:lnTo>
                    <a:pt x="100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6"/>
            <p:cNvSpPr/>
            <p:nvPr/>
          </p:nvSpPr>
          <p:spPr>
            <a:xfrm>
              <a:off x="7873926" y="4185158"/>
              <a:ext cx="243130" cy="114974"/>
            </a:xfrm>
            <a:custGeom>
              <a:rect b="b" l="l" r="r" t="t"/>
              <a:pathLst>
                <a:path extrusionOk="0" h="4012" w="8484">
                  <a:moveTo>
                    <a:pt x="5098" y="0"/>
                  </a:moveTo>
                  <a:cubicBezTo>
                    <a:pt x="2649" y="0"/>
                    <a:pt x="693" y="1460"/>
                    <a:pt x="0" y="3868"/>
                  </a:cubicBezTo>
                  <a:lnTo>
                    <a:pt x="514" y="4012"/>
                  </a:lnTo>
                  <a:cubicBezTo>
                    <a:pt x="1132" y="1840"/>
                    <a:pt x="2901" y="528"/>
                    <a:pt x="5107" y="528"/>
                  </a:cubicBezTo>
                  <a:cubicBezTo>
                    <a:pt x="5324" y="528"/>
                    <a:pt x="5545" y="541"/>
                    <a:pt x="5769" y="567"/>
                  </a:cubicBezTo>
                  <a:cubicBezTo>
                    <a:pt x="6684" y="670"/>
                    <a:pt x="7414" y="999"/>
                    <a:pt x="8134" y="1636"/>
                  </a:cubicBezTo>
                  <a:lnTo>
                    <a:pt x="8484" y="1245"/>
                  </a:lnTo>
                  <a:cubicBezTo>
                    <a:pt x="7671" y="526"/>
                    <a:pt x="6848" y="155"/>
                    <a:pt x="5831" y="43"/>
                  </a:cubicBezTo>
                  <a:cubicBezTo>
                    <a:pt x="5582" y="14"/>
                    <a:pt x="5338" y="0"/>
                    <a:pt x="50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6"/>
            <p:cNvSpPr/>
            <p:nvPr/>
          </p:nvSpPr>
          <p:spPr>
            <a:xfrm>
              <a:off x="7949954" y="4369081"/>
              <a:ext cx="239892" cy="177103"/>
            </a:xfrm>
            <a:custGeom>
              <a:rect b="b" l="l" r="r" t="t"/>
              <a:pathLst>
                <a:path extrusionOk="0" h="6180" w="8371">
                  <a:moveTo>
                    <a:pt x="8319" y="0"/>
                  </a:moveTo>
                  <a:lnTo>
                    <a:pt x="7794" y="21"/>
                  </a:lnTo>
                  <a:cubicBezTo>
                    <a:pt x="7835" y="1244"/>
                    <a:pt x="7558" y="2427"/>
                    <a:pt x="7003" y="3373"/>
                  </a:cubicBezTo>
                  <a:cubicBezTo>
                    <a:pt x="6148" y="4796"/>
                    <a:pt x="4656" y="5648"/>
                    <a:pt x="3098" y="5648"/>
                  </a:cubicBezTo>
                  <a:cubicBezTo>
                    <a:pt x="2800" y="5648"/>
                    <a:pt x="2500" y="5617"/>
                    <a:pt x="2201" y="5553"/>
                  </a:cubicBezTo>
                  <a:cubicBezTo>
                    <a:pt x="1553" y="5409"/>
                    <a:pt x="916" y="5110"/>
                    <a:pt x="319" y="4668"/>
                  </a:cubicBezTo>
                  <a:lnTo>
                    <a:pt x="0" y="5090"/>
                  </a:lnTo>
                  <a:cubicBezTo>
                    <a:pt x="658" y="5583"/>
                    <a:pt x="1357" y="5912"/>
                    <a:pt x="2098" y="6067"/>
                  </a:cubicBezTo>
                  <a:cubicBezTo>
                    <a:pt x="2427" y="6138"/>
                    <a:pt x="2767" y="6179"/>
                    <a:pt x="3105" y="6179"/>
                  </a:cubicBezTo>
                  <a:cubicBezTo>
                    <a:pt x="4833" y="6179"/>
                    <a:pt x="6499" y="5233"/>
                    <a:pt x="7455" y="3640"/>
                  </a:cubicBezTo>
                  <a:cubicBezTo>
                    <a:pt x="8062" y="2612"/>
                    <a:pt x="8370" y="1326"/>
                    <a:pt x="8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6"/>
            <p:cNvSpPr/>
            <p:nvPr/>
          </p:nvSpPr>
          <p:spPr>
            <a:xfrm>
              <a:off x="7909862" y="4521109"/>
              <a:ext cx="183322" cy="69265"/>
            </a:xfrm>
            <a:custGeom>
              <a:rect b="b" l="l" r="r" t="t"/>
              <a:pathLst>
                <a:path extrusionOk="0" h="2417" w="6397">
                  <a:moveTo>
                    <a:pt x="6211" y="1"/>
                  </a:moveTo>
                  <a:lnTo>
                    <a:pt x="1698" y="1687"/>
                  </a:lnTo>
                  <a:cubicBezTo>
                    <a:pt x="1260" y="1827"/>
                    <a:pt x="817" y="1894"/>
                    <a:pt x="372" y="1894"/>
                  </a:cubicBezTo>
                  <a:cubicBezTo>
                    <a:pt x="262" y="1894"/>
                    <a:pt x="152" y="1890"/>
                    <a:pt x="42" y="1882"/>
                  </a:cubicBezTo>
                  <a:lnTo>
                    <a:pt x="1" y="2407"/>
                  </a:lnTo>
                  <a:cubicBezTo>
                    <a:pt x="124" y="2417"/>
                    <a:pt x="247" y="2417"/>
                    <a:pt x="371" y="2417"/>
                  </a:cubicBezTo>
                  <a:cubicBezTo>
                    <a:pt x="875" y="2417"/>
                    <a:pt x="1379" y="2345"/>
                    <a:pt x="1872" y="2181"/>
                  </a:cubicBezTo>
                  <a:lnTo>
                    <a:pt x="6396" y="494"/>
                  </a:lnTo>
                  <a:lnTo>
                    <a:pt x="6211"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6"/>
            <p:cNvSpPr/>
            <p:nvPr/>
          </p:nvSpPr>
          <p:spPr>
            <a:xfrm>
              <a:off x="7795261" y="4194300"/>
              <a:ext cx="175642" cy="85801"/>
            </a:xfrm>
            <a:custGeom>
              <a:rect b="b" l="l" r="r" t="t"/>
              <a:pathLst>
                <a:path extrusionOk="0" h="2994" w="6129">
                  <a:moveTo>
                    <a:pt x="5944" y="1"/>
                  </a:moveTo>
                  <a:lnTo>
                    <a:pt x="1810" y="1554"/>
                  </a:lnTo>
                  <a:cubicBezTo>
                    <a:pt x="1285" y="1749"/>
                    <a:pt x="627" y="1986"/>
                    <a:pt x="0" y="2623"/>
                  </a:cubicBezTo>
                  <a:lnTo>
                    <a:pt x="370" y="2994"/>
                  </a:lnTo>
                  <a:cubicBezTo>
                    <a:pt x="926" y="2438"/>
                    <a:pt x="1491" y="2233"/>
                    <a:pt x="1995" y="2048"/>
                  </a:cubicBezTo>
                  <a:lnTo>
                    <a:pt x="6129" y="495"/>
                  </a:lnTo>
                  <a:lnTo>
                    <a:pt x="5944"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6"/>
            <p:cNvSpPr/>
            <p:nvPr/>
          </p:nvSpPr>
          <p:spPr>
            <a:xfrm>
              <a:off x="7968208" y="4252646"/>
              <a:ext cx="180972" cy="200431"/>
            </a:xfrm>
            <a:custGeom>
              <a:rect b="b" l="l" r="r" t="t"/>
              <a:pathLst>
                <a:path extrusionOk="0" h="6994" w="6315">
                  <a:moveTo>
                    <a:pt x="3116" y="0"/>
                  </a:moveTo>
                  <a:cubicBezTo>
                    <a:pt x="2415" y="0"/>
                    <a:pt x="1778" y="212"/>
                    <a:pt x="1266" y="629"/>
                  </a:cubicBezTo>
                  <a:cubicBezTo>
                    <a:pt x="638" y="1122"/>
                    <a:pt x="247" y="1893"/>
                    <a:pt x="155" y="2777"/>
                  </a:cubicBezTo>
                  <a:lnTo>
                    <a:pt x="145" y="2850"/>
                  </a:lnTo>
                  <a:cubicBezTo>
                    <a:pt x="1" y="4680"/>
                    <a:pt x="1286" y="6582"/>
                    <a:pt x="2911" y="6931"/>
                  </a:cubicBezTo>
                  <a:cubicBezTo>
                    <a:pt x="3096" y="6973"/>
                    <a:pt x="3281" y="6993"/>
                    <a:pt x="3466" y="6993"/>
                  </a:cubicBezTo>
                  <a:cubicBezTo>
                    <a:pt x="4433" y="6993"/>
                    <a:pt x="5358" y="6469"/>
                    <a:pt x="5882" y="5585"/>
                  </a:cubicBezTo>
                  <a:cubicBezTo>
                    <a:pt x="6099" y="5235"/>
                    <a:pt x="6232" y="4834"/>
                    <a:pt x="6314" y="4413"/>
                  </a:cubicBezTo>
                  <a:lnTo>
                    <a:pt x="5965" y="4351"/>
                  </a:lnTo>
                  <a:cubicBezTo>
                    <a:pt x="5893" y="4731"/>
                    <a:pt x="5770" y="5091"/>
                    <a:pt x="5585" y="5400"/>
                  </a:cubicBezTo>
                  <a:cubicBezTo>
                    <a:pt x="5118" y="6178"/>
                    <a:pt x="4301" y="6643"/>
                    <a:pt x="3460" y="6643"/>
                  </a:cubicBezTo>
                  <a:cubicBezTo>
                    <a:pt x="3301" y="6643"/>
                    <a:pt x="3141" y="6627"/>
                    <a:pt x="2983" y="6593"/>
                  </a:cubicBezTo>
                  <a:cubicBezTo>
                    <a:pt x="1522" y="6273"/>
                    <a:pt x="361" y="4546"/>
                    <a:pt x="494" y="2880"/>
                  </a:cubicBezTo>
                  <a:lnTo>
                    <a:pt x="505" y="2809"/>
                  </a:lnTo>
                  <a:cubicBezTo>
                    <a:pt x="587" y="2016"/>
                    <a:pt x="937" y="1338"/>
                    <a:pt x="1481" y="896"/>
                  </a:cubicBezTo>
                  <a:cubicBezTo>
                    <a:pt x="1931" y="533"/>
                    <a:pt x="2489" y="351"/>
                    <a:pt x="3113" y="351"/>
                  </a:cubicBezTo>
                  <a:cubicBezTo>
                    <a:pt x="3232" y="351"/>
                    <a:pt x="3353" y="358"/>
                    <a:pt x="3476" y="371"/>
                  </a:cubicBezTo>
                  <a:cubicBezTo>
                    <a:pt x="3898" y="423"/>
                    <a:pt x="4340" y="618"/>
                    <a:pt x="4731" y="937"/>
                  </a:cubicBezTo>
                  <a:lnTo>
                    <a:pt x="4957" y="670"/>
                  </a:lnTo>
                  <a:cubicBezTo>
                    <a:pt x="4504" y="300"/>
                    <a:pt x="4011" y="83"/>
                    <a:pt x="3507" y="22"/>
                  </a:cubicBezTo>
                  <a:cubicBezTo>
                    <a:pt x="3375" y="7"/>
                    <a:pt x="3244" y="0"/>
                    <a:pt x="31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6"/>
            <p:cNvSpPr/>
            <p:nvPr/>
          </p:nvSpPr>
          <p:spPr>
            <a:xfrm>
              <a:off x="8387236" y="3894055"/>
              <a:ext cx="18885" cy="54535"/>
            </a:xfrm>
            <a:custGeom>
              <a:rect b="b" l="l" r="r" t="t"/>
              <a:pathLst>
                <a:path extrusionOk="0" h="1903" w="659">
                  <a:moveTo>
                    <a:pt x="587" y="0"/>
                  </a:moveTo>
                  <a:lnTo>
                    <a:pt x="62" y="62"/>
                  </a:lnTo>
                  <a:cubicBezTo>
                    <a:pt x="135" y="689"/>
                    <a:pt x="114" y="1265"/>
                    <a:pt x="1" y="1799"/>
                  </a:cubicBezTo>
                  <a:lnTo>
                    <a:pt x="515" y="1902"/>
                  </a:lnTo>
                  <a:cubicBezTo>
                    <a:pt x="638" y="1317"/>
                    <a:pt x="659" y="689"/>
                    <a:pt x="5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6"/>
            <p:cNvSpPr/>
            <p:nvPr/>
          </p:nvSpPr>
          <p:spPr>
            <a:xfrm>
              <a:off x="7052951" y="3775442"/>
              <a:ext cx="1352319" cy="617827"/>
            </a:xfrm>
            <a:custGeom>
              <a:rect b="b" l="l" r="r" t="t"/>
              <a:pathLst>
                <a:path extrusionOk="0" h="21559" w="47189">
                  <a:moveTo>
                    <a:pt x="10900" y="0"/>
                  </a:moveTo>
                  <a:cubicBezTo>
                    <a:pt x="10834" y="0"/>
                    <a:pt x="10767" y="26"/>
                    <a:pt x="10715" y="77"/>
                  </a:cubicBezTo>
                  <a:cubicBezTo>
                    <a:pt x="9708" y="1106"/>
                    <a:pt x="8546" y="1939"/>
                    <a:pt x="7312" y="2823"/>
                  </a:cubicBezTo>
                  <a:cubicBezTo>
                    <a:pt x="5091" y="4437"/>
                    <a:pt x="2788" y="6093"/>
                    <a:pt x="1204" y="9064"/>
                  </a:cubicBezTo>
                  <a:cubicBezTo>
                    <a:pt x="63" y="11203"/>
                    <a:pt x="1" y="13928"/>
                    <a:pt x="1040" y="16509"/>
                  </a:cubicBezTo>
                  <a:cubicBezTo>
                    <a:pt x="2027" y="18977"/>
                    <a:pt x="3847" y="20859"/>
                    <a:pt x="5924" y="21547"/>
                  </a:cubicBezTo>
                  <a:cubicBezTo>
                    <a:pt x="5944" y="21558"/>
                    <a:pt x="5965" y="21558"/>
                    <a:pt x="5996" y="21558"/>
                  </a:cubicBezTo>
                  <a:cubicBezTo>
                    <a:pt x="6047" y="21558"/>
                    <a:pt x="6109" y="21538"/>
                    <a:pt x="6161" y="21506"/>
                  </a:cubicBezTo>
                  <a:lnTo>
                    <a:pt x="46983" y="6196"/>
                  </a:lnTo>
                  <a:cubicBezTo>
                    <a:pt x="47116" y="6144"/>
                    <a:pt x="47188" y="5990"/>
                    <a:pt x="47136" y="5856"/>
                  </a:cubicBezTo>
                  <a:cubicBezTo>
                    <a:pt x="47097" y="5752"/>
                    <a:pt x="46994" y="5685"/>
                    <a:pt x="46888" y="5685"/>
                  </a:cubicBezTo>
                  <a:cubicBezTo>
                    <a:pt x="46857" y="5685"/>
                    <a:pt x="46827" y="5691"/>
                    <a:pt x="46797" y="5702"/>
                  </a:cubicBezTo>
                  <a:lnTo>
                    <a:pt x="5975" y="21003"/>
                  </a:lnTo>
                  <a:cubicBezTo>
                    <a:pt x="4093" y="20334"/>
                    <a:pt x="2438" y="18586"/>
                    <a:pt x="1533" y="16314"/>
                  </a:cubicBezTo>
                  <a:cubicBezTo>
                    <a:pt x="556" y="13877"/>
                    <a:pt x="608" y="11317"/>
                    <a:pt x="1677" y="9311"/>
                  </a:cubicBezTo>
                  <a:cubicBezTo>
                    <a:pt x="3199" y="6453"/>
                    <a:pt x="5451" y="4828"/>
                    <a:pt x="7621" y="3255"/>
                  </a:cubicBezTo>
                  <a:cubicBezTo>
                    <a:pt x="8875" y="2360"/>
                    <a:pt x="10047" y="1507"/>
                    <a:pt x="11086" y="447"/>
                  </a:cubicBezTo>
                  <a:cubicBezTo>
                    <a:pt x="11188" y="345"/>
                    <a:pt x="11188" y="180"/>
                    <a:pt x="11086" y="77"/>
                  </a:cubicBezTo>
                  <a:cubicBezTo>
                    <a:pt x="11034" y="26"/>
                    <a:pt x="10967" y="0"/>
                    <a:pt x="10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6"/>
            <p:cNvSpPr/>
            <p:nvPr/>
          </p:nvSpPr>
          <p:spPr>
            <a:xfrm>
              <a:off x="7413947" y="3663735"/>
              <a:ext cx="33615" cy="52644"/>
            </a:xfrm>
            <a:custGeom>
              <a:rect b="b" l="l" r="r" t="t"/>
              <a:pathLst>
                <a:path extrusionOk="0" h="1837" w="1173">
                  <a:moveTo>
                    <a:pt x="970" y="1"/>
                  </a:moveTo>
                  <a:cubicBezTo>
                    <a:pt x="906" y="1"/>
                    <a:pt x="843" y="39"/>
                    <a:pt x="812" y="99"/>
                  </a:cubicBezTo>
                  <a:cubicBezTo>
                    <a:pt x="586" y="603"/>
                    <a:pt x="330" y="1096"/>
                    <a:pt x="51" y="1569"/>
                  </a:cubicBezTo>
                  <a:cubicBezTo>
                    <a:pt x="0" y="1651"/>
                    <a:pt x="31" y="1765"/>
                    <a:pt x="113" y="1816"/>
                  </a:cubicBezTo>
                  <a:cubicBezTo>
                    <a:pt x="134" y="1827"/>
                    <a:pt x="165" y="1836"/>
                    <a:pt x="195" y="1836"/>
                  </a:cubicBezTo>
                  <a:cubicBezTo>
                    <a:pt x="257" y="1836"/>
                    <a:pt x="319" y="1806"/>
                    <a:pt x="350" y="1754"/>
                  </a:cubicBezTo>
                  <a:cubicBezTo>
                    <a:pt x="638" y="1271"/>
                    <a:pt x="895" y="767"/>
                    <a:pt x="1132" y="243"/>
                  </a:cubicBezTo>
                  <a:cubicBezTo>
                    <a:pt x="1173" y="161"/>
                    <a:pt x="1132" y="58"/>
                    <a:pt x="1039" y="17"/>
                  </a:cubicBezTo>
                  <a:cubicBezTo>
                    <a:pt x="1017" y="6"/>
                    <a:pt x="993" y="1"/>
                    <a:pt x="9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6"/>
            <p:cNvSpPr/>
            <p:nvPr/>
          </p:nvSpPr>
          <p:spPr>
            <a:xfrm>
              <a:off x="7458423" y="3555066"/>
              <a:ext cx="21550" cy="57573"/>
            </a:xfrm>
            <a:custGeom>
              <a:rect b="b" l="l" r="r" t="t"/>
              <a:pathLst>
                <a:path extrusionOk="0" h="2009" w="752">
                  <a:moveTo>
                    <a:pt x="558" y="0"/>
                  </a:moveTo>
                  <a:cubicBezTo>
                    <a:pt x="474" y="0"/>
                    <a:pt x="409" y="59"/>
                    <a:pt x="391" y="148"/>
                  </a:cubicBezTo>
                  <a:cubicBezTo>
                    <a:pt x="299" y="704"/>
                    <a:pt x="176" y="1248"/>
                    <a:pt x="21" y="1783"/>
                  </a:cubicBezTo>
                  <a:cubicBezTo>
                    <a:pt x="1" y="1876"/>
                    <a:pt x="53" y="1968"/>
                    <a:pt x="145" y="1999"/>
                  </a:cubicBezTo>
                  <a:cubicBezTo>
                    <a:pt x="165" y="1999"/>
                    <a:pt x="176" y="2009"/>
                    <a:pt x="197" y="2009"/>
                  </a:cubicBezTo>
                  <a:cubicBezTo>
                    <a:pt x="268" y="2009"/>
                    <a:pt x="340" y="1958"/>
                    <a:pt x="361" y="1876"/>
                  </a:cubicBezTo>
                  <a:cubicBezTo>
                    <a:pt x="515" y="1330"/>
                    <a:pt x="638" y="775"/>
                    <a:pt x="741" y="199"/>
                  </a:cubicBezTo>
                  <a:cubicBezTo>
                    <a:pt x="752" y="107"/>
                    <a:pt x="690" y="14"/>
                    <a:pt x="597" y="4"/>
                  </a:cubicBezTo>
                  <a:cubicBezTo>
                    <a:pt x="584" y="2"/>
                    <a:pt x="571" y="0"/>
                    <a:pt x="5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6"/>
            <p:cNvSpPr/>
            <p:nvPr/>
          </p:nvSpPr>
          <p:spPr>
            <a:xfrm>
              <a:off x="7438993" y="3272991"/>
              <a:ext cx="53045" cy="233874"/>
            </a:xfrm>
            <a:custGeom>
              <a:rect b="b" l="l" r="r" t="t"/>
              <a:pathLst>
                <a:path extrusionOk="0" h="8161" w="1851">
                  <a:moveTo>
                    <a:pt x="296" y="0"/>
                  </a:moveTo>
                  <a:cubicBezTo>
                    <a:pt x="266" y="0"/>
                    <a:pt x="235" y="6"/>
                    <a:pt x="206" y="17"/>
                  </a:cubicBezTo>
                  <a:cubicBezTo>
                    <a:pt x="72" y="58"/>
                    <a:pt x="0" y="212"/>
                    <a:pt x="52" y="346"/>
                  </a:cubicBezTo>
                  <a:cubicBezTo>
                    <a:pt x="946" y="2886"/>
                    <a:pt x="1316" y="5353"/>
                    <a:pt x="1172" y="7883"/>
                  </a:cubicBezTo>
                  <a:cubicBezTo>
                    <a:pt x="1172" y="8027"/>
                    <a:pt x="1275" y="8161"/>
                    <a:pt x="1419" y="8161"/>
                  </a:cubicBezTo>
                  <a:lnTo>
                    <a:pt x="1440" y="8161"/>
                  </a:lnTo>
                  <a:cubicBezTo>
                    <a:pt x="1574" y="8161"/>
                    <a:pt x="1697" y="8058"/>
                    <a:pt x="1707" y="7914"/>
                  </a:cubicBezTo>
                  <a:cubicBezTo>
                    <a:pt x="1851" y="5312"/>
                    <a:pt x="1471" y="2773"/>
                    <a:pt x="545" y="171"/>
                  </a:cubicBezTo>
                  <a:cubicBezTo>
                    <a:pt x="505" y="67"/>
                    <a:pt x="403"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6"/>
            <p:cNvSpPr/>
            <p:nvPr/>
          </p:nvSpPr>
          <p:spPr>
            <a:xfrm>
              <a:off x="8013888" y="4030465"/>
              <a:ext cx="223414" cy="373092"/>
            </a:xfrm>
            <a:custGeom>
              <a:rect b="b" l="l" r="r" t="t"/>
              <a:pathLst>
                <a:path extrusionOk="0" h="13019" w="7796">
                  <a:moveTo>
                    <a:pt x="4505" y="670"/>
                  </a:moveTo>
                  <a:lnTo>
                    <a:pt x="6057" y="4402"/>
                  </a:lnTo>
                  <a:cubicBezTo>
                    <a:pt x="5821" y="4895"/>
                    <a:pt x="5029" y="6870"/>
                    <a:pt x="5872" y="9389"/>
                  </a:cubicBezTo>
                  <a:cubicBezTo>
                    <a:pt x="5892" y="9440"/>
                    <a:pt x="6283" y="10530"/>
                    <a:pt x="6838" y="11322"/>
                  </a:cubicBezTo>
                  <a:lnTo>
                    <a:pt x="1964" y="12463"/>
                  </a:lnTo>
                  <a:cubicBezTo>
                    <a:pt x="1903" y="12479"/>
                    <a:pt x="1841" y="12487"/>
                    <a:pt x="1779" y="12487"/>
                  </a:cubicBezTo>
                  <a:cubicBezTo>
                    <a:pt x="1718" y="12487"/>
                    <a:pt x="1656" y="12479"/>
                    <a:pt x="1594" y="12463"/>
                  </a:cubicBezTo>
                  <a:cubicBezTo>
                    <a:pt x="1018" y="12340"/>
                    <a:pt x="556" y="11631"/>
                    <a:pt x="607" y="10973"/>
                  </a:cubicBezTo>
                  <a:lnTo>
                    <a:pt x="607" y="10952"/>
                  </a:lnTo>
                  <a:cubicBezTo>
                    <a:pt x="648" y="10520"/>
                    <a:pt x="895" y="10191"/>
                    <a:pt x="1245" y="10057"/>
                  </a:cubicBezTo>
                  <a:lnTo>
                    <a:pt x="4176" y="8309"/>
                  </a:lnTo>
                  <a:lnTo>
                    <a:pt x="2026" y="1595"/>
                  </a:lnTo>
                  <a:lnTo>
                    <a:pt x="4505" y="670"/>
                  </a:lnTo>
                  <a:close/>
                  <a:moveTo>
                    <a:pt x="4793" y="1"/>
                  </a:moveTo>
                  <a:lnTo>
                    <a:pt x="1379" y="1276"/>
                  </a:lnTo>
                  <a:lnTo>
                    <a:pt x="3548" y="8073"/>
                  </a:lnTo>
                  <a:lnTo>
                    <a:pt x="1039" y="9574"/>
                  </a:lnTo>
                  <a:cubicBezTo>
                    <a:pt x="504" y="9780"/>
                    <a:pt x="145" y="10274"/>
                    <a:pt x="83" y="10891"/>
                  </a:cubicBezTo>
                  <a:lnTo>
                    <a:pt x="83" y="10932"/>
                  </a:lnTo>
                  <a:cubicBezTo>
                    <a:pt x="1" y="11867"/>
                    <a:pt x="648" y="12803"/>
                    <a:pt x="1482" y="12988"/>
                  </a:cubicBezTo>
                  <a:cubicBezTo>
                    <a:pt x="1574" y="13009"/>
                    <a:pt x="1677" y="13019"/>
                    <a:pt x="1769" y="13019"/>
                  </a:cubicBezTo>
                  <a:cubicBezTo>
                    <a:pt x="1872" y="13019"/>
                    <a:pt x="1975" y="13009"/>
                    <a:pt x="2078" y="12978"/>
                  </a:cubicBezTo>
                  <a:lnTo>
                    <a:pt x="7795" y="11641"/>
                  </a:lnTo>
                  <a:lnTo>
                    <a:pt x="7496" y="11302"/>
                  </a:lnTo>
                  <a:cubicBezTo>
                    <a:pt x="6880" y="10613"/>
                    <a:pt x="6376" y="9225"/>
                    <a:pt x="6376" y="9225"/>
                  </a:cubicBezTo>
                  <a:cubicBezTo>
                    <a:pt x="5492" y="6592"/>
                    <a:pt x="6561" y="4556"/>
                    <a:pt x="6571" y="4536"/>
                  </a:cubicBezTo>
                  <a:lnTo>
                    <a:pt x="6633" y="4422"/>
                  </a:lnTo>
                  <a:lnTo>
                    <a:pt x="47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6"/>
            <p:cNvSpPr/>
            <p:nvPr/>
          </p:nvSpPr>
          <p:spPr>
            <a:xfrm>
              <a:off x="7370617" y="4271531"/>
              <a:ext cx="223385" cy="373063"/>
            </a:xfrm>
            <a:custGeom>
              <a:rect b="b" l="l" r="r" t="t"/>
              <a:pathLst>
                <a:path extrusionOk="0" h="13018" w="7795">
                  <a:moveTo>
                    <a:pt x="4494" y="679"/>
                  </a:moveTo>
                  <a:lnTo>
                    <a:pt x="6057" y="4412"/>
                  </a:lnTo>
                  <a:cubicBezTo>
                    <a:pt x="5820" y="4905"/>
                    <a:pt x="5029" y="6869"/>
                    <a:pt x="5872" y="9398"/>
                  </a:cubicBezTo>
                  <a:cubicBezTo>
                    <a:pt x="5893" y="9450"/>
                    <a:pt x="6284" y="10540"/>
                    <a:pt x="6839" y="11322"/>
                  </a:cubicBezTo>
                  <a:lnTo>
                    <a:pt x="1954" y="12473"/>
                  </a:lnTo>
                  <a:cubicBezTo>
                    <a:pt x="1898" y="12487"/>
                    <a:pt x="1842" y="12493"/>
                    <a:pt x="1787" y="12493"/>
                  </a:cubicBezTo>
                  <a:cubicBezTo>
                    <a:pt x="1719" y="12493"/>
                    <a:pt x="1652" y="12485"/>
                    <a:pt x="1584" y="12473"/>
                  </a:cubicBezTo>
                  <a:cubicBezTo>
                    <a:pt x="1019" y="12350"/>
                    <a:pt x="556" y="11640"/>
                    <a:pt x="608" y="10982"/>
                  </a:cubicBezTo>
                  <a:lnTo>
                    <a:pt x="608" y="10951"/>
                  </a:lnTo>
                  <a:cubicBezTo>
                    <a:pt x="649" y="10529"/>
                    <a:pt x="885" y="10191"/>
                    <a:pt x="1245" y="10056"/>
                  </a:cubicBezTo>
                  <a:lnTo>
                    <a:pt x="4175" y="8319"/>
                  </a:lnTo>
                  <a:lnTo>
                    <a:pt x="2027" y="1604"/>
                  </a:lnTo>
                  <a:lnTo>
                    <a:pt x="4494" y="679"/>
                  </a:lnTo>
                  <a:close/>
                  <a:moveTo>
                    <a:pt x="4792" y="0"/>
                  </a:moveTo>
                  <a:lnTo>
                    <a:pt x="1378" y="1286"/>
                  </a:lnTo>
                  <a:lnTo>
                    <a:pt x="3538" y="8082"/>
                  </a:lnTo>
                  <a:lnTo>
                    <a:pt x="1039" y="9574"/>
                  </a:lnTo>
                  <a:cubicBezTo>
                    <a:pt x="505" y="9779"/>
                    <a:pt x="144" y="10273"/>
                    <a:pt x="83" y="10900"/>
                  </a:cubicBezTo>
                  <a:lnTo>
                    <a:pt x="83" y="10941"/>
                  </a:lnTo>
                  <a:cubicBezTo>
                    <a:pt x="1" y="11856"/>
                    <a:pt x="659" y="12812"/>
                    <a:pt x="1481" y="12987"/>
                  </a:cubicBezTo>
                  <a:cubicBezTo>
                    <a:pt x="1574" y="13008"/>
                    <a:pt x="1677" y="13018"/>
                    <a:pt x="1769" y="13018"/>
                  </a:cubicBezTo>
                  <a:cubicBezTo>
                    <a:pt x="1872" y="13018"/>
                    <a:pt x="1975" y="13008"/>
                    <a:pt x="2078" y="12987"/>
                  </a:cubicBezTo>
                  <a:lnTo>
                    <a:pt x="7795" y="11640"/>
                  </a:lnTo>
                  <a:lnTo>
                    <a:pt x="7497" y="11311"/>
                  </a:lnTo>
                  <a:cubicBezTo>
                    <a:pt x="6880" y="10622"/>
                    <a:pt x="6376" y="9234"/>
                    <a:pt x="6376" y="9224"/>
                  </a:cubicBezTo>
                  <a:cubicBezTo>
                    <a:pt x="5491" y="6592"/>
                    <a:pt x="6561" y="4566"/>
                    <a:pt x="6572" y="4545"/>
                  </a:cubicBezTo>
                  <a:lnTo>
                    <a:pt x="6633" y="4432"/>
                  </a:lnTo>
                  <a:lnTo>
                    <a:pt x="4792"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6"/>
            <p:cNvSpPr/>
            <p:nvPr/>
          </p:nvSpPr>
          <p:spPr>
            <a:xfrm>
              <a:off x="7433090" y="3074051"/>
              <a:ext cx="825422" cy="1135038"/>
            </a:xfrm>
            <a:custGeom>
              <a:rect b="b" l="l" r="r" t="t"/>
              <a:pathLst>
                <a:path extrusionOk="0" h="39607" w="28803">
                  <a:moveTo>
                    <a:pt x="19274" y="0"/>
                  </a:moveTo>
                  <a:cubicBezTo>
                    <a:pt x="19242" y="0"/>
                    <a:pt x="19209" y="6"/>
                    <a:pt x="19178" y="18"/>
                  </a:cubicBezTo>
                  <a:lnTo>
                    <a:pt x="7568" y="4368"/>
                  </a:lnTo>
                  <a:cubicBezTo>
                    <a:pt x="7120" y="4002"/>
                    <a:pt x="5538" y="2825"/>
                    <a:pt x="3781" y="2825"/>
                  </a:cubicBezTo>
                  <a:cubicBezTo>
                    <a:pt x="3362" y="2825"/>
                    <a:pt x="2934" y="2891"/>
                    <a:pt x="2509" y="3052"/>
                  </a:cubicBezTo>
                  <a:cubicBezTo>
                    <a:pt x="0" y="3998"/>
                    <a:pt x="237" y="7195"/>
                    <a:pt x="237" y="7226"/>
                  </a:cubicBezTo>
                  <a:cubicBezTo>
                    <a:pt x="246" y="7359"/>
                    <a:pt x="361" y="7465"/>
                    <a:pt x="491" y="7465"/>
                  </a:cubicBezTo>
                  <a:cubicBezTo>
                    <a:pt x="502" y="7465"/>
                    <a:pt x="514" y="7464"/>
                    <a:pt x="525" y="7462"/>
                  </a:cubicBezTo>
                  <a:cubicBezTo>
                    <a:pt x="669" y="7453"/>
                    <a:pt x="772" y="7329"/>
                    <a:pt x="761" y="7185"/>
                  </a:cubicBezTo>
                  <a:cubicBezTo>
                    <a:pt x="761" y="7154"/>
                    <a:pt x="556" y="4347"/>
                    <a:pt x="2694" y="3545"/>
                  </a:cubicBezTo>
                  <a:cubicBezTo>
                    <a:pt x="3050" y="3412"/>
                    <a:pt x="3413" y="3356"/>
                    <a:pt x="3770" y="3356"/>
                  </a:cubicBezTo>
                  <a:cubicBezTo>
                    <a:pt x="5610" y="3356"/>
                    <a:pt x="7317" y="4844"/>
                    <a:pt x="7342" y="4861"/>
                  </a:cubicBezTo>
                  <a:cubicBezTo>
                    <a:pt x="7390" y="4908"/>
                    <a:pt x="7450" y="4933"/>
                    <a:pt x="7512" y="4933"/>
                  </a:cubicBezTo>
                  <a:cubicBezTo>
                    <a:pt x="7545" y="4933"/>
                    <a:pt x="7578" y="4927"/>
                    <a:pt x="7610" y="4912"/>
                  </a:cubicBezTo>
                  <a:lnTo>
                    <a:pt x="19116" y="594"/>
                  </a:lnTo>
                  <a:cubicBezTo>
                    <a:pt x="20124" y="3134"/>
                    <a:pt x="21553" y="5376"/>
                    <a:pt x="22921" y="7545"/>
                  </a:cubicBezTo>
                  <a:cubicBezTo>
                    <a:pt x="24699" y="10342"/>
                    <a:pt x="26540" y="13241"/>
                    <a:pt x="27548" y="16840"/>
                  </a:cubicBezTo>
                  <a:cubicBezTo>
                    <a:pt x="28545" y="20357"/>
                    <a:pt x="25995" y="22907"/>
                    <a:pt x="24843" y="23832"/>
                  </a:cubicBezTo>
                  <a:cubicBezTo>
                    <a:pt x="23219" y="25169"/>
                    <a:pt x="21265" y="26085"/>
                    <a:pt x="19363" y="26979"/>
                  </a:cubicBezTo>
                  <a:cubicBezTo>
                    <a:pt x="19064" y="27123"/>
                    <a:pt x="18756" y="27267"/>
                    <a:pt x="18458" y="27411"/>
                  </a:cubicBezTo>
                  <a:cubicBezTo>
                    <a:pt x="14139" y="29478"/>
                    <a:pt x="8823" y="32511"/>
                    <a:pt x="6078" y="37643"/>
                  </a:cubicBezTo>
                  <a:lnTo>
                    <a:pt x="6047" y="37704"/>
                  </a:lnTo>
                  <a:cubicBezTo>
                    <a:pt x="5852" y="38074"/>
                    <a:pt x="5481" y="38763"/>
                    <a:pt x="4586" y="39103"/>
                  </a:cubicBezTo>
                  <a:cubicBezTo>
                    <a:pt x="4453" y="39154"/>
                    <a:pt x="4381" y="39308"/>
                    <a:pt x="4433" y="39442"/>
                  </a:cubicBezTo>
                  <a:cubicBezTo>
                    <a:pt x="4474" y="39544"/>
                    <a:pt x="4577" y="39606"/>
                    <a:pt x="4679" y="39606"/>
                  </a:cubicBezTo>
                  <a:cubicBezTo>
                    <a:pt x="4710" y="39606"/>
                    <a:pt x="4741" y="39606"/>
                    <a:pt x="4772" y="39596"/>
                  </a:cubicBezTo>
                  <a:cubicBezTo>
                    <a:pt x="5862" y="39185"/>
                    <a:pt x="6293" y="38352"/>
                    <a:pt x="6510" y="37951"/>
                  </a:cubicBezTo>
                  <a:lnTo>
                    <a:pt x="6540" y="37889"/>
                  </a:lnTo>
                  <a:cubicBezTo>
                    <a:pt x="9214" y="32892"/>
                    <a:pt x="14437" y="29920"/>
                    <a:pt x="18684" y="27884"/>
                  </a:cubicBezTo>
                  <a:cubicBezTo>
                    <a:pt x="18993" y="27740"/>
                    <a:pt x="19291" y="27596"/>
                    <a:pt x="19589" y="27463"/>
                  </a:cubicBezTo>
                  <a:cubicBezTo>
                    <a:pt x="21512" y="26547"/>
                    <a:pt x="23506" y="25612"/>
                    <a:pt x="25183" y="24244"/>
                  </a:cubicBezTo>
                  <a:cubicBezTo>
                    <a:pt x="27733" y="22167"/>
                    <a:pt x="28802" y="19339"/>
                    <a:pt x="28062" y="16696"/>
                  </a:cubicBezTo>
                  <a:cubicBezTo>
                    <a:pt x="27023" y="13026"/>
                    <a:pt x="25162" y="10095"/>
                    <a:pt x="23373" y="7268"/>
                  </a:cubicBezTo>
                  <a:cubicBezTo>
                    <a:pt x="21902" y="4944"/>
                    <a:pt x="20504" y="2753"/>
                    <a:pt x="19517" y="162"/>
                  </a:cubicBezTo>
                  <a:cubicBezTo>
                    <a:pt x="19478" y="60"/>
                    <a:pt x="19379" y="0"/>
                    <a:pt x="19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6"/>
            <p:cNvSpPr/>
            <p:nvPr/>
          </p:nvSpPr>
          <p:spPr>
            <a:xfrm>
              <a:off x="7175260" y="3887378"/>
              <a:ext cx="1229693" cy="479956"/>
            </a:xfrm>
            <a:custGeom>
              <a:rect b="b" l="l" r="r" t="t"/>
              <a:pathLst>
                <a:path extrusionOk="0" h="16748" w="42910">
                  <a:moveTo>
                    <a:pt x="42619" y="1"/>
                  </a:moveTo>
                  <a:cubicBezTo>
                    <a:pt x="42566" y="1"/>
                    <a:pt x="42513" y="17"/>
                    <a:pt x="42468" y="48"/>
                  </a:cubicBezTo>
                  <a:cubicBezTo>
                    <a:pt x="41830" y="377"/>
                    <a:pt x="27537" y="5611"/>
                    <a:pt x="19846" y="8418"/>
                  </a:cubicBezTo>
                  <a:cubicBezTo>
                    <a:pt x="15681" y="9940"/>
                    <a:pt x="13676" y="10681"/>
                    <a:pt x="13574" y="10722"/>
                  </a:cubicBezTo>
                  <a:cubicBezTo>
                    <a:pt x="9183" y="12685"/>
                    <a:pt x="4689" y="14536"/>
                    <a:pt x="206" y="16233"/>
                  </a:cubicBezTo>
                  <a:cubicBezTo>
                    <a:pt x="72" y="16284"/>
                    <a:pt x="1" y="16439"/>
                    <a:pt x="52" y="16572"/>
                  </a:cubicBezTo>
                  <a:cubicBezTo>
                    <a:pt x="93" y="16675"/>
                    <a:pt x="196" y="16747"/>
                    <a:pt x="298" y="16747"/>
                  </a:cubicBezTo>
                  <a:cubicBezTo>
                    <a:pt x="330" y="16747"/>
                    <a:pt x="360" y="16737"/>
                    <a:pt x="391" y="16727"/>
                  </a:cubicBezTo>
                  <a:cubicBezTo>
                    <a:pt x="4884" y="15030"/>
                    <a:pt x="9388" y="13169"/>
                    <a:pt x="13779" y="11205"/>
                  </a:cubicBezTo>
                  <a:cubicBezTo>
                    <a:pt x="13913" y="11154"/>
                    <a:pt x="16607" y="10166"/>
                    <a:pt x="20020" y="8922"/>
                  </a:cubicBezTo>
                  <a:cubicBezTo>
                    <a:pt x="39311" y="1858"/>
                    <a:pt x="42642" y="604"/>
                    <a:pt x="42797" y="460"/>
                  </a:cubicBezTo>
                  <a:cubicBezTo>
                    <a:pt x="42900" y="357"/>
                    <a:pt x="42909" y="192"/>
                    <a:pt x="42807" y="79"/>
                  </a:cubicBezTo>
                  <a:cubicBezTo>
                    <a:pt x="42755" y="27"/>
                    <a:pt x="42687" y="1"/>
                    <a:pt x="426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6"/>
            <p:cNvSpPr/>
            <p:nvPr/>
          </p:nvSpPr>
          <p:spPr>
            <a:xfrm>
              <a:off x="8226927" y="3611063"/>
              <a:ext cx="146182" cy="303340"/>
            </a:xfrm>
            <a:custGeom>
              <a:rect b="b" l="l" r="r" t="t"/>
              <a:pathLst>
                <a:path extrusionOk="0" h="10585" w="5101">
                  <a:moveTo>
                    <a:pt x="305" y="1"/>
                  </a:moveTo>
                  <a:cubicBezTo>
                    <a:pt x="269" y="1"/>
                    <a:pt x="232" y="8"/>
                    <a:pt x="197" y="25"/>
                  </a:cubicBezTo>
                  <a:cubicBezTo>
                    <a:pt x="62" y="76"/>
                    <a:pt x="1" y="230"/>
                    <a:pt x="62" y="363"/>
                  </a:cubicBezTo>
                  <a:cubicBezTo>
                    <a:pt x="1184" y="3027"/>
                    <a:pt x="3353" y="7901"/>
                    <a:pt x="4556" y="10440"/>
                  </a:cubicBezTo>
                  <a:cubicBezTo>
                    <a:pt x="4607" y="10533"/>
                    <a:pt x="4700" y="10584"/>
                    <a:pt x="4803" y="10584"/>
                  </a:cubicBezTo>
                  <a:cubicBezTo>
                    <a:pt x="4834" y="10584"/>
                    <a:pt x="4875" y="10584"/>
                    <a:pt x="4916" y="10564"/>
                  </a:cubicBezTo>
                  <a:cubicBezTo>
                    <a:pt x="5039" y="10502"/>
                    <a:pt x="5101" y="10338"/>
                    <a:pt x="5039" y="10214"/>
                  </a:cubicBezTo>
                  <a:cubicBezTo>
                    <a:pt x="3826" y="7685"/>
                    <a:pt x="1667" y="2821"/>
                    <a:pt x="546" y="158"/>
                  </a:cubicBezTo>
                  <a:cubicBezTo>
                    <a:pt x="501" y="60"/>
                    <a:pt x="405"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6"/>
            <p:cNvSpPr/>
            <p:nvPr/>
          </p:nvSpPr>
          <p:spPr>
            <a:xfrm>
              <a:off x="7939322" y="3867232"/>
              <a:ext cx="65769" cy="180943"/>
            </a:xfrm>
            <a:custGeom>
              <a:rect b="b" l="l" r="r" t="t"/>
              <a:pathLst>
                <a:path extrusionOk="0" h="6314" w="2295">
                  <a:moveTo>
                    <a:pt x="293" y="0"/>
                  </a:moveTo>
                  <a:cubicBezTo>
                    <a:pt x="268" y="0"/>
                    <a:pt x="243" y="4"/>
                    <a:pt x="217" y="11"/>
                  </a:cubicBezTo>
                  <a:cubicBezTo>
                    <a:pt x="83" y="62"/>
                    <a:pt x="1" y="206"/>
                    <a:pt x="42" y="350"/>
                  </a:cubicBezTo>
                  <a:cubicBezTo>
                    <a:pt x="659" y="2283"/>
                    <a:pt x="1214" y="4165"/>
                    <a:pt x="1749" y="6119"/>
                  </a:cubicBezTo>
                  <a:cubicBezTo>
                    <a:pt x="1780" y="6232"/>
                    <a:pt x="1883" y="6314"/>
                    <a:pt x="2006" y="6314"/>
                  </a:cubicBezTo>
                  <a:cubicBezTo>
                    <a:pt x="2027" y="6314"/>
                    <a:pt x="2048" y="6314"/>
                    <a:pt x="2078" y="6304"/>
                  </a:cubicBezTo>
                  <a:cubicBezTo>
                    <a:pt x="2212" y="6263"/>
                    <a:pt x="2294" y="6119"/>
                    <a:pt x="2253" y="5975"/>
                  </a:cubicBezTo>
                  <a:cubicBezTo>
                    <a:pt x="1719" y="4021"/>
                    <a:pt x="1163" y="2129"/>
                    <a:pt x="546" y="185"/>
                  </a:cubicBezTo>
                  <a:cubicBezTo>
                    <a:pt x="512" y="75"/>
                    <a:pt x="409" y="0"/>
                    <a:pt x="29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6"/>
            <p:cNvSpPr/>
            <p:nvPr/>
          </p:nvSpPr>
          <p:spPr>
            <a:xfrm>
              <a:off x="7804088" y="3943547"/>
              <a:ext cx="58977" cy="157989"/>
            </a:xfrm>
            <a:custGeom>
              <a:rect b="b" l="l" r="r" t="t"/>
              <a:pathLst>
                <a:path extrusionOk="0" h="5513" w="2058">
                  <a:moveTo>
                    <a:pt x="291" y="0"/>
                  </a:moveTo>
                  <a:cubicBezTo>
                    <a:pt x="267" y="0"/>
                    <a:pt x="241" y="3"/>
                    <a:pt x="216" y="11"/>
                  </a:cubicBezTo>
                  <a:cubicBezTo>
                    <a:pt x="83" y="63"/>
                    <a:pt x="1" y="206"/>
                    <a:pt x="52" y="350"/>
                  </a:cubicBezTo>
                  <a:cubicBezTo>
                    <a:pt x="648" y="2263"/>
                    <a:pt x="977" y="3374"/>
                    <a:pt x="1512" y="5317"/>
                  </a:cubicBezTo>
                  <a:cubicBezTo>
                    <a:pt x="1543" y="5430"/>
                    <a:pt x="1656" y="5512"/>
                    <a:pt x="1769" y="5512"/>
                  </a:cubicBezTo>
                  <a:cubicBezTo>
                    <a:pt x="1790" y="5512"/>
                    <a:pt x="1810" y="5502"/>
                    <a:pt x="1841" y="5502"/>
                  </a:cubicBezTo>
                  <a:cubicBezTo>
                    <a:pt x="1975" y="5461"/>
                    <a:pt x="2057" y="5317"/>
                    <a:pt x="2026" y="5173"/>
                  </a:cubicBezTo>
                  <a:cubicBezTo>
                    <a:pt x="1491" y="3230"/>
                    <a:pt x="1162" y="2108"/>
                    <a:pt x="545" y="186"/>
                  </a:cubicBezTo>
                  <a:cubicBezTo>
                    <a:pt x="511" y="75"/>
                    <a:pt x="408" y="0"/>
                    <a:pt x="29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6"/>
            <p:cNvSpPr/>
            <p:nvPr/>
          </p:nvSpPr>
          <p:spPr>
            <a:xfrm>
              <a:off x="7095707" y="3933832"/>
              <a:ext cx="327097" cy="338015"/>
            </a:xfrm>
            <a:custGeom>
              <a:rect b="b" l="l" r="r" t="t"/>
              <a:pathLst>
                <a:path extrusionOk="0" h="11795" w="11414">
                  <a:moveTo>
                    <a:pt x="4273" y="1"/>
                  </a:moveTo>
                  <a:cubicBezTo>
                    <a:pt x="3554" y="1"/>
                    <a:pt x="2854" y="288"/>
                    <a:pt x="2345" y="638"/>
                  </a:cubicBezTo>
                  <a:cubicBezTo>
                    <a:pt x="1481" y="1234"/>
                    <a:pt x="853" y="1903"/>
                    <a:pt x="62" y="3105"/>
                  </a:cubicBezTo>
                  <a:cubicBezTo>
                    <a:pt x="0" y="3188"/>
                    <a:pt x="31" y="3291"/>
                    <a:pt x="103" y="3342"/>
                  </a:cubicBezTo>
                  <a:cubicBezTo>
                    <a:pt x="136" y="3367"/>
                    <a:pt x="173" y="3378"/>
                    <a:pt x="209" y="3378"/>
                  </a:cubicBezTo>
                  <a:cubicBezTo>
                    <a:pt x="265" y="3378"/>
                    <a:pt x="318" y="3351"/>
                    <a:pt x="350" y="3301"/>
                  </a:cubicBezTo>
                  <a:cubicBezTo>
                    <a:pt x="1121" y="2139"/>
                    <a:pt x="1717" y="1491"/>
                    <a:pt x="2550" y="926"/>
                  </a:cubicBezTo>
                  <a:cubicBezTo>
                    <a:pt x="3003" y="614"/>
                    <a:pt x="3630" y="352"/>
                    <a:pt x="4272" y="352"/>
                  </a:cubicBezTo>
                  <a:cubicBezTo>
                    <a:pt x="4564" y="352"/>
                    <a:pt x="4859" y="406"/>
                    <a:pt x="5142" y="535"/>
                  </a:cubicBezTo>
                  <a:cubicBezTo>
                    <a:pt x="5368" y="638"/>
                    <a:pt x="5532" y="772"/>
                    <a:pt x="5624" y="936"/>
                  </a:cubicBezTo>
                  <a:cubicBezTo>
                    <a:pt x="5820" y="1255"/>
                    <a:pt x="5748" y="1677"/>
                    <a:pt x="5666" y="2088"/>
                  </a:cubicBezTo>
                  <a:lnTo>
                    <a:pt x="5656" y="2159"/>
                  </a:lnTo>
                  <a:cubicBezTo>
                    <a:pt x="5316" y="4134"/>
                    <a:pt x="5645" y="6180"/>
                    <a:pt x="6581" y="7949"/>
                  </a:cubicBezTo>
                  <a:cubicBezTo>
                    <a:pt x="7619" y="9903"/>
                    <a:pt x="9635" y="11105"/>
                    <a:pt x="11136" y="11774"/>
                  </a:cubicBezTo>
                  <a:cubicBezTo>
                    <a:pt x="11156" y="11784"/>
                    <a:pt x="11188" y="11795"/>
                    <a:pt x="11208" y="11795"/>
                  </a:cubicBezTo>
                  <a:cubicBezTo>
                    <a:pt x="11280" y="11795"/>
                    <a:pt x="11342" y="11754"/>
                    <a:pt x="11373" y="11692"/>
                  </a:cubicBezTo>
                  <a:cubicBezTo>
                    <a:pt x="11414" y="11599"/>
                    <a:pt x="11373" y="11496"/>
                    <a:pt x="11280" y="11455"/>
                  </a:cubicBezTo>
                  <a:cubicBezTo>
                    <a:pt x="9820" y="10808"/>
                    <a:pt x="7877" y="9645"/>
                    <a:pt x="6890" y="7784"/>
                  </a:cubicBezTo>
                  <a:cubicBezTo>
                    <a:pt x="5985" y="6087"/>
                    <a:pt x="5676" y="4113"/>
                    <a:pt x="6005" y="2221"/>
                  </a:cubicBezTo>
                  <a:lnTo>
                    <a:pt x="6015" y="2139"/>
                  </a:lnTo>
                  <a:cubicBezTo>
                    <a:pt x="6097" y="1697"/>
                    <a:pt x="6190" y="1183"/>
                    <a:pt x="5933" y="751"/>
                  </a:cubicBezTo>
                  <a:cubicBezTo>
                    <a:pt x="5800" y="535"/>
                    <a:pt x="5583" y="350"/>
                    <a:pt x="5286" y="216"/>
                  </a:cubicBezTo>
                  <a:cubicBezTo>
                    <a:pt x="4956" y="65"/>
                    <a:pt x="461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6"/>
            <p:cNvSpPr/>
            <p:nvPr/>
          </p:nvSpPr>
          <p:spPr>
            <a:xfrm>
              <a:off x="7355285" y="3698010"/>
              <a:ext cx="238717" cy="119158"/>
            </a:xfrm>
            <a:custGeom>
              <a:rect b="b" l="l" r="r" t="t"/>
              <a:pathLst>
                <a:path extrusionOk="0" h="4158" w="8330">
                  <a:moveTo>
                    <a:pt x="3901" y="351"/>
                  </a:moveTo>
                  <a:cubicBezTo>
                    <a:pt x="5211" y="351"/>
                    <a:pt x="6693" y="1018"/>
                    <a:pt x="7600" y="2039"/>
                  </a:cubicBezTo>
                  <a:cubicBezTo>
                    <a:pt x="7877" y="2368"/>
                    <a:pt x="7960" y="2749"/>
                    <a:pt x="7826" y="3119"/>
                  </a:cubicBezTo>
                  <a:cubicBezTo>
                    <a:pt x="7692" y="3469"/>
                    <a:pt x="7384" y="3746"/>
                    <a:pt x="7065" y="3798"/>
                  </a:cubicBezTo>
                  <a:cubicBezTo>
                    <a:pt x="7033" y="3804"/>
                    <a:pt x="6998" y="3809"/>
                    <a:pt x="6959" y="3809"/>
                  </a:cubicBezTo>
                  <a:cubicBezTo>
                    <a:pt x="6826" y="3809"/>
                    <a:pt x="6662" y="3757"/>
                    <a:pt x="6510" y="3581"/>
                  </a:cubicBezTo>
                  <a:cubicBezTo>
                    <a:pt x="5574" y="2523"/>
                    <a:pt x="4176" y="1906"/>
                    <a:pt x="2767" y="1906"/>
                  </a:cubicBezTo>
                  <a:cubicBezTo>
                    <a:pt x="2582" y="1906"/>
                    <a:pt x="2407" y="1916"/>
                    <a:pt x="2233" y="1936"/>
                  </a:cubicBezTo>
                  <a:cubicBezTo>
                    <a:pt x="1749" y="1998"/>
                    <a:pt x="1070" y="2121"/>
                    <a:pt x="505" y="2584"/>
                  </a:cubicBezTo>
                  <a:cubicBezTo>
                    <a:pt x="536" y="2029"/>
                    <a:pt x="916" y="1504"/>
                    <a:pt x="1194" y="1278"/>
                  </a:cubicBezTo>
                  <a:cubicBezTo>
                    <a:pt x="2037" y="569"/>
                    <a:pt x="2921" y="414"/>
                    <a:pt x="3600" y="363"/>
                  </a:cubicBezTo>
                  <a:cubicBezTo>
                    <a:pt x="3699" y="355"/>
                    <a:pt x="3799" y="351"/>
                    <a:pt x="3901" y="351"/>
                  </a:cubicBezTo>
                  <a:close/>
                  <a:moveTo>
                    <a:pt x="3897" y="0"/>
                  </a:moveTo>
                  <a:cubicBezTo>
                    <a:pt x="3786" y="0"/>
                    <a:pt x="3677" y="5"/>
                    <a:pt x="3569" y="14"/>
                  </a:cubicBezTo>
                  <a:cubicBezTo>
                    <a:pt x="3147" y="44"/>
                    <a:pt x="2006" y="137"/>
                    <a:pt x="967" y="1011"/>
                  </a:cubicBezTo>
                  <a:cubicBezTo>
                    <a:pt x="556" y="1350"/>
                    <a:pt x="1" y="2173"/>
                    <a:pt x="176" y="2996"/>
                  </a:cubicBezTo>
                  <a:cubicBezTo>
                    <a:pt x="197" y="3067"/>
                    <a:pt x="238" y="3119"/>
                    <a:pt x="299" y="3129"/>
                  </a:cubicBezTo>
                  <a:cubicBezTo>
                    <a:pt x="319" y="3134"/>
                    <a:pt x="337" y="3137"/>
                    <a:pt x="355" y="3137"/>
                  </a:cubicBezTo>
                  <a:cubicBezTo>
                    <a:pt x="403" y="3137"/>
                    <a:pt x="447" y="3118"/>
                    <a:pt x="485" y="3088"/>
                  </a:cubicBezTo>
                  <a:cubicBezTo>
                    <a:pt x="1019" y="2491"/>
                    <a:pt x="1760" y="2347"/>
                    <a:pt x="2263" y="2286"/>
                  </a:cubicBezTo>
                  <a:cubicBezTo>
                    <a:pt x="2428" y="2267"/>
                    <a:pt x="2594" y="2258"/>
                    <a:pt x="2759" y="2258"/>
                  </a:cubicBezTo>
                  <a:cubicBezTo>
                    <a:pt x="4076" y="2258"/>
                    <a:pt x="5374" y="2830"/>
                    <a:pt x="6243" y="3808"/>
                  </a:cubicBezTo>
                  <a:cubicBezTo>
                    <a:pt x="6438" y="4034"/>
                    <a:pt x="6685" y="4157"/>
                    <a:pt x="6963" y="4157"/>
                  </a:cubicBezTo>
                  <a:cubicBezTo>
                    <a:pt x="7014" y="4157"/>
                    <a:pt x="7075" y="4157"/>
                    <a:pt x="7127" y="4147"/>
                  </a:cubicBezTo>
                  <a:cubicBezTo>
                    <a:pt x="7569" y="4075"/>
                    <a:pt x="7980" y="3705"/>
                    <a:pt x="8155" y="3242"/>
                  </a:cubicBezTo>
                  <a:cubicBezTo>
                    <a:pt x="8330" y="2749"/>
                    <a:pt x="8227" y="2245"/>
                    <a:pt x="7867" y="1813"/>
                  </a:cubicBezTo>
                  <a:cubicBezTo>
                    <a:pt x="6895" y="717"/>
                    <a:pt x="5303" y="0"/>
                    <a:pt x="38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6"/>
            <p:cNvSpPr/>
            <p:nvPr/>
          </p:nvSpPr>
          <p:spPr>
            <a:xfrm>
              <a:off x="7424235" y="3574955"/>
              <a:ext cx="238717" cy="107552"/>
            </a:xfrm>
            <a:custGeom>
              <a:rect b="b" l="l" r="r" t="t"/>
              <a:pathLst>
                <a:path extrusionOk="0" h="3753" w="8330">
                  <a:moveTo>
                    <a:pt x="4183" y="350"/>
                  </a:moveTo>
                  <a:cubicBezTo>
                    <a:pt x="5345" y="350"/>
                    <a:pt x="6617" y="792"/>
                    <a:pt x="7507" y="1552"/>
                  </a:cubicBezTo>
                  <a:cubicBezTo>
                    <a:pt x="7826" y="1840"/>
                    <a:pt x="7960" y="2210"/>
                    <a:pt x="7877" y="2590"/>
                  </a:cubicBezTo>
                  <a:cubicBezTo>
                    <a:pt x="7795" y="2950"/>
                    <a:pt x="7528" y="3269"/>
                    <a:pt x="7230" y="3362"/>
                  </a:cubicBezTo>
                  <a:cubicBezTo>
                    <a:pt x="7178" y="3380"/>
                    <a:pt x="7115" y="3393"/>
                    <a:pt x="7046" y="3393"/>
                  </a:cubicBezTo>
                  <a:cubicBezTo>
                    <a:pt x="6924" y="3393"/>
                    <a:pt x="6782" y="3352"/>
                    <a:pt x="6644" y="3228"/>
                  </a:cubicBezTo>
                  <a:cubicBezTo>
                    <a:pt x="5749" y="2457"/>
                    <a:pt x="4566" y="2045"/>
                    <a:pt x="3384" y="2045"/>
                  </a:cubicBezTo>
                  <a:cubicBezTo>
                    <a:pt x="2983" y="2045"/>
                    <a:pt x="2572" y="2096"/>
                    <a:pt x="2171" y="2199"/>
                  </a:cubicBezTo>
                  <a:cubicBezTo>
                    <a:pt x="1708" y="2313"/>
                    <a:pt x="1060" y="2539"/>
                    <a:pt x="556" y="3074"/>
                  </a:cubicBezTo>
                  <a:cubicBezTo>
                    <a:pt x="515" y="2518"/>
                    <a:pt x="814" y="1953"/>
                    <a:pt x="1060" y="1685"/>
                  </a:cubicBezTo>
                  <a:cubicBezTo>
                    <a:pt x="1801" y="863"/>
                    <a:pt x="2654" y="595"/>
                    <a:pt x="3312" y="441"/>
                  </a:cubicBezTo>
                  <a:cubicBezTo>
                    <a:pt x="3589" y="380"/>
                    <a:pt x="3883" y="350"/>
                    <a:pt x="4183" y="350"/>
                  </a:cubicBezTo>
                  <a:close/>
                  <a:moveTo>
                    <a:pt x="4187" y="0"/>
                  </a:moveTo>
                  <a:cubicBezTo>
                    <a:pt x="3860" y="0"/>
                    <a:pt x="3542" y="33"/>
                    <a:pt x="3240" y="102"/>
                  </a:cubicBezTo>
                  <a:cubicBezTo>
                    <a:pt x="2818" y="195"/>
                    <a:pt x="1708" y="441"/>
                    <a:pt x="803" y="1449"/>
                  </a:cubicBezTo>
                  <a:cubicBezTo>
                    <a:pt x="433" y="1850"/>
                    <a:pt x="1" y="2734"/>
                    <a:pt x="289" y="3526"/>
                  </a:cubicBezTo>
                  <a:cubicBezTo>
                    <a:pt x="309" y="3598"/>
                    <a:pt x="371" y="3639"/>
                    <a:pt x="433" y="3650"/>
                  </a:cubicBezTo>
                  <a:cubicBezTo>
                    <a:pt x="495" y="3650"/>
                    <a:pt x="567" y="3629"/>
                    <a:pt x="597" y="3567"/>
                  </a:cubicBezTo>
                  <a:cubicBezTo>
                    <a:pt x="1060" y="2909"/>
                    <a:pt x="1770" y="2662"/>
                    <a:pt x="2263" y="2539"/>
                  </a:cubicBezTo>
                  <a:cubicBezTo>
                    <a:pt x="2634" y="2444"/>
                    <a:pt x="3014" y="2398"/>
                    <a:pt x="3393" y="2398"/>
                  </a:cubicBezTo>
                  <a:cubicBezTo>
                    <a:pt x="4488" y="2398"/>
                    <a:pt x="5577" y="2783"/>
                    <a:pt x="6417" y="3485"/>
                  </a:cubicBezTo>
                  <a:cubicBezTo>
                    <a:pt x="6602" y="3659"/>
                    <a:pt x="6819" y="3752"/>
                    <a:pt x="7045" y="3752"/>
                  </a:cubicBezTo>
                  <a:cubicBezTo>
                    <a:pt x="7137" y="3752"/>
                    <a:pt x="7240" y="3732"/>
                    <a:pt x="7333" y="3701"/>
                  </a:cubicBezTo>
                  <a:cubicBezTo>
                    <a:pt x="7754" y="3567"/>
                    <a:pt x="8114" y="3145"/>
                    <a:pt x="8217" y="2662"/>
                  </a:cubicBezTo>
                  <a:cubicBezTo>
                    <a:pt x="8330" y="2148"/>
                    <a:pt x="8165" y="1665"/>
                    <a:pt x="7744" y="1285"/>
                  </a:cubicBezTo>
                  <a:cubicBezTo>
                    <a:pt x="6791" y="478"/>
                    <a:pt x="5431" y="0"/>
                    <a:pt x="41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6"/>
            <p:cNvSpPr/>
            <p:nvPr/>
          </p:nvSpPr>
          <p:spPr>
            <a:xfrm>
              <a:off x="7459311" y="3443933"/>
              <a:ext cx="233415" cy="121279"/>
            </a:xfrm>
            <a:custGeom>
              <a:rect b="b" l="l" r="r" t="t"/>
              <a:pathLst>
                <a:path extrusionOk="0" h="4232" w="8145">
                  <a:moveTo>
                    <a:pt x="4525" y="355"/>
                  </a:moveTo>
                  <a:cubicBezTo>
                    <a:pt x="5471" y="355"/>
                    <a:pt x="6458" y="602"/>
                    <a:pt x="7240" y="1085"/>
                  </a:cubicBezTo>
                  <a:cubicBezTo>
                    <a:pt x="7599" y="1321"/>
                    <a:pt x="7785" y="1661"/>
                    <a:pt x="7764" y="2052"/>
                  </a:cubicBezTo>
                  <a:cubicBezTo>
                    <a:pt x="7743" y="2422"/>
                    <a:pt x="7528" y="2782"/>
                    <a:pt x="7240" y="2926"/>
                  </a:cubicBezTo>
                  <a:cubicBezTo>
                    <a:pt x="7173" y="2956"/>
                    <a:pt x="7085" y="2985"/>
                    <a:pt x="6983" y="2985"/>
                  </a:cubicBezTo>
                  <a:cubicBezTo>
                    <a:pt x="6882" y="2985"/>
                    <a:pt x="6767" y="2957"/>
                    <a:pt x="6644" y="2875"/>
                  </a:cubicBezTo>
                  <a:cubicBezTo>
                    <a:pt x="5855" y="2391"/>
                    <a:pt x="4935" y="2143"/>
                    <a:pt x="4014" y="2143"/>
                  </a:cubicBezTo>
                  <a:cubicBezTo>
                    <a:pt x="3350" y="2143"/>
                    <a:pt x="2684" y="2272"/>
                    <a:pt x="2067" y="2535"/>
                  </a:cubicBezTo>
                  <a:cubicBezTo>
                    <a:pt x="1626" y="2731"/>
                    <a:pt x="1009" y="3039"/>
                    <a:pt x="597" y="3645"/>
                  </a:cubicBezTo>
                  <a:cubicBezTo>
                    <a:pt x="474" y="3111"/>
                    <a:pt x="690" y="2504"/>
                    <a:pt x="885" y="2196"/>
                  </a:cubicBezTo>
                  <a:cubicBezTo>
                    <a:pt x="1492" y="1280"/>
                    <a:pt x="2294" y="880"/>
                    <a:pt x="2931" y="633"/>
                  </a:cubicBezTo>
                  <a:cubicBezTo>
                    <a:pt x="3404" y="437"/>
                    <a:pt x="3959" y="355"/>
                    <a:pt x="4525" y="355"/>
                  </a:cubicBezTo>
                  <a:close/>
                  <a:moveTo>
                    <a:pt x="4523" y="0"/>
                  </a:moveTo>
                  <a:cubicBezTo>
                    <a:pt x="3913" y="0"/>
                    <a:pt x="3319" y="99"/>
                    <a:pt x="2798" y="304"/>
                  </a:cubicBezTo>
                  <a:cubicBezTo>
                    <a:pt x="2396" y="458"/>
                    <a:pt x="1338" y="869"/>
                    <a:pt x="597" y="2000"/>
                  </a:cubicBezTo>
                  <a:cubicBezTo>
                    <a:pt x="299" y="2453"/>
                    <a:pt x="1" y="3399"/>
                    <a:pt x="412" y="4139"/>
                  </a:cubicBezTo>
                  <a:cubicBezTo>
                    <a:pt x="443" y="4201"/>
                    <a:pt x="495" y="4232"/>
                    <a:pt x="566" y="4232"/>
                  </a:cubicBezTo>
                  <a:cubicBezTo>
                    <a:pt x="639" y="4232"/>
                    <a:pt x="690" y="4191"/>
                    <a:pt x="721" y="4139"/>
                  </a:cubicBezTo>
                  <a:cubicBezTo>
                    <a:pt x="1070" y="3409"/>
                    <a:pt x="1738" y="3060"/>
                    <a:pt x="2201" y="2864"/>
                  </a:cubicBezTo>
                  <a:cubicBezTo>
                    <a:pt x="2777" y="2617"/>
                    <a:pt x="3397" y="2497"/>
                    <a:pt x="4018" y="2497"/>
                  </a:cubicBezTo>
                  <a:cubicBezTo>
                    <a:pt x="4872" y="2497"/>
                    <a:pt x="5726" y="2726"/>
                    <a:pt x="6458" y="3172"/>
                  </a:cubicBezTo>
                  <a:cubicBezTo>
                    <a:pt x="6619" y="3282"/>
                    <a:pt x="6796" y="3336"/>
                    <a:pt x="6975" y="3336"/>
                  </a:cubicBezTo>
                  <a:cubicBezTo>
                    <a:pt x="7116" y="3336"/>
                    <a:pt x="7258" y="3302"/>
                    <a:pt x="7394" y="3234"/>
                  </a:cubicBezTo>
                  <a:cubicBezTo>
                    <a:pt x="7795" y="3039"/>
                    <a:pt x="8083" y="2576"/>
                    <a:pt x="8114" y="2073"/>
                  </a:cubicBezTo>
                  <a:cubicBezTo>
                    <a:pt x="8145" y="1558"/>
                    <a:pt x="7908" y="1095"/>
                    <a:pt x="7425" y="787"/>
                  </a:cubicBezTo>
                  <a:cubicBezTo>
                    <a:pt x="6591" y="273"/>
                    <a:pt x="5535" y="0"/>
                    <a:pt x="452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6"/>
            <p:cNvSpPr/>
            <p:nvPr/>
          </p:nvSpPr>
          <p:spPr>
            <a:xfrm>
              <a:off x="7616955" y="3201806"/>
              <a:ext cx="43961" cy="249378"/>
            </a:xfrm>
            <a:custGeom>
              <a:rect b="b" l="l" r="r" t="t"/>
              <a:pathLst>
                <a:path extrusionOk="0" h="8702" w="1534">
                  <a:moveTo>
                    <a:pt x="1020" y="1"/>
                  </a:moveTo>
                  <a:cubicBezTo>
                    <a:pt x="1013" y="1"/>
                    <a:pt x="1006" y="1"/>
                    <a:pt x="999" y="2"/>
                  </a:cubicBezTo>
                  <a:cubicBezTo>
                    <a:pt x="906" y="13"/>
                    <a:pt x="834" y="95"/>
                    <a:pt x="844" y="198"/>
                  </a:cubicBezTo>
                  <a:cubicBezTo>
                    <a:pt x="1173" y="2963"/>
                    <a:pt x="896" y="5822"/>
                    <a:pt x="32" y="8465"/>
                  </a:cubicBezTo>
                  <a:cubicBezTo>
                    <a:pt x="1" y="8557"/>
                    <a:pt x="53" y="8660"/>
                    <a:pt x="145" y="8691"/>
                  </a:cubicBezTo>
                  <a:cubicBezTo>
                    <a:pt x="155" y="8691"/>
                    <a:pt x="176" y="8701"/>
                    <a:pt x="197" y="8701"/>
                  </a:cubicBezTo>
                  <a:cubicBezTo>
                    <a:pt x="268" y="8701"/>
                    <a:pt x="341" y="8650"/>
                    <a:pt x="361" y="8578"/>
                  </a:cubicBezTo>
                  <a:cubicBezTo>
                    <a:pt x="1245" y="5884"/>
                    <a:pt x="1533" y="2963"/>
                    <a:pt x="1194" y="157"/>
                  </a:cubicBezTo>
                  <a:cubicBezTo>
                    <a:pt x="1184" y="61"/>
                    <a:pt x="1113"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6"/>
            <p:cNvSpPr/>
            <p:nvPr/>
          </p:nvSpPr>
          <p:spPr>
            <a:xfrm>
              <a:off x="7572479" y="3508613"/>
              <a:ext cx="37742" cy="76917"/>
            </a:xfrm>
            <a:custGeom>
              <a:rect b="b" l="l" r="r" t="t"/>
              <a:pathLst>
                <a:path extrusionOk="0" h="2684" w="1317">
                  <a:moveTo>
                    <a:pt x="1116" y="1"/>
                  </a:moveTo>
                  <a:cubicBezTo>
                    <a:pt x="1048" y="1"/>
                    <a:pt x="979" y="41"/>
                    <a:pt x="947" y="113"/>
                  </a:cubicBezTo>
                  <a:lnTo>
                    <a:pt x="31" y="2437"/>
                  </a:lnTo>
                  <a:cubicBezTo>
                    <a:pt x="1" y="2530"/>
                    <a:pt x="42" y="2633"/>
                    <a:pt x="134" y="2663"/>
                  </a:cubicBezTo>
                  <a:cubicBezTo>
                    <a:pt x="154" y="2674"/>
                    <a:pt x="175" y="2684"/>
                    <a:pt x="195" y="2684"/>
                  </a:cubicBezTo>
                  <a:cubicBezTo>
                    <a:pt x="268" y="2684"/>
                    <a:pt x="330" y="2643"/>
                    <a:pt x="360" y="2571"/>
                  </a:cubicBezTo>
                  <a:lnTo>
                    <a:pt x="1276" y="237"/>
                  </a:lnTo>
                  <a:cubicBezTo>
                    <a:pt x="1317" y="154"/>
                    <a:pt x="1265" y="52"/>
                    <a:pt x="1173" y="10"/>
                  </a:cubicBezTo>
                  <a:cubicBezTo>
                    <a:pt x="1155" y="4"/>
                    <a:pt x="1136" y="1"/>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6"/>
            <p:cNvSpPr/>
            <p:nvPr/>
          </p:nvSpPr>
          <p:spPr>
            <a:xfrm>
              <a:off x="7509118" y="3639520"/>
              <a:ext cx="54564" cy="76859"/>
            </a:xfrm>
            <a:custGeom>
              <a:rect b="b" l="l" r="r" t="t"/>
              <a:pathLst>
                <a:path extrusionOk="0" h="2682" w="1904">
                  <a:moveTo>
                    <a:pt x="1702" y="1"/>
                  </a:moveTo>
                  <a:cubicBezTo>
                    <a:pt x="1637" y="1"/>
                    <a:pt x="1572" y="35"/>
                    <a:pt x="1543" y="101"/>
                  </a:cubicBezTo>
                  <a:cubicBezTo>
                    <a:pt x="1152" y="924"/>
                    <a:pt x="658" y="1694"/>
                    <a:pt x="62" y="2394"/>
                  </a:cubicBezTo>
                  <a:cubicBezTo>
                    <a:pt x="0" y="2466"/>
                    <a:pt x="11" y="2579"/>
                    <a:pt x="83" y="2640"/>
                  </a:cubicBezTo>
                  <a:cubicBezTo>
                    <a:pt x="114" y="2672"/>
                    <a:pt x="155" y="2681"/>
                    <a:pt x="196" y="2681"/>
                  </a:cubicBezTo>
                  <a:cubicBezTo>
                    <a:pt x="247" y="2681"/>
                    <a:pt x="299" y="2661"/>
                    <a:pt x="329" y="2620"/>
                  </a:cubicBezTo>
                  <a:cubicBezTo>
                    <a:pt x="946" y="1900"/>
                    <a:pt x="1460" y="1109"/>
                    <a:pt x="1862" y="255"/>
                  </a:cubicBezTo>
                  <a:cubicBezTo>
                    <a:pt x="1903" y="163"/>
                    <a:pt x="1872" y="60"/>
                    <a:pt x="1780" y="19"/>
                  </a:cubicBezTo>
                  <a:cubicBezTo>
                    <a:pt x="1756" y="7"/>
                    <a:pt x="1729" y="1"/>
                    <a:pt x="17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6"/>
            <p:cNvSpPr/>
            <p:nvPr/>
          </p:nvSpPr>
          <p:spPr>
            <a:xfrm>
              <a:off x="7276908" y="3761916"/>
              <a:ext cx="201892" cy="100616"/>
            </a:xfrm>
            <a:custGeom>
              <a:rect b="b" l="l" r="r" t="t"/>
              <a:pathLst>
                <a:path extrusionOk="0" h="3511" w="7045">
                  <a:moveTo>
                    <a:pt x="6850" y="1"/>
                  </a:moveTo>
                  <a:cubicBezTo>
                    <a:pt x="6803" y="1"/>
                    <a:pt x="6757" y="19"/>
                    <a:pt x="6725" y="56"/>
                  </a:cubicBezTo>
                  <a:cubicBezTo>
                    <a:pt x="5934" y="868"/>
                    <a:pt x="5039" y="1578"/>
                    <a:pt x="4063" y="2153"/>
                  </a:cubicBezTo>
                  <a:cubicBezTo>
                    <a:pt x="2926" y="2824"/>
                    <a:pt x="1882" y="3156"/>
                    <a:pt x="938" y="3156"/>
                  </a:cubicBezTo>
                  <a:cubicBezTo>
                    <a:pt x="694" y="3156"/>
                    <a:pt x="457" y="3134"/>
                    <a:pt x="227" y="3090"/>
                  </a:cubicBezTo>
                  <a:cubicBezTo>
                    <a:pt x="215" y="3087"/>
                    <a:pt x="203" y="3086"/>
                    <a:pt x="191" y="3086"/>
                  </a:cubicBezTo>
                  <a:cubicBezTo>
                    <a:pt x="104" y="3086"/>
                    <a:pt x="31" y="3151"/>
                    <a:pt x="21" y="3233"/>
                  </a:cubicBezTo>
                  <a:cubicBezTo>
                    <a:pt x="1" y="3326"/>
                    <a:pt x="62" y="3419"/>
                    <a:pt x="155" y="3439"/>
                  </a:cubicBezTo>
                  <a:cubicBezTo>
                    <a:pt x="412" y="3490"/>
                    <a:pt x="669" y="3511"/>
                    <a:pt x="926" y="3511"/>
                  </a:cubicBezTo>
                  <a:cubicBezTo>
                    <a:pt x="1944" y="3511"/>
                    <a:pt x="3055" y="3151"/>
                    <a:pt x="4237" y="2452"/>
                  </a:cubicBezTo>
                  <a:cubicBezTo>
                    <a:pt x="5245" y="1856"/>
                    <a:pt x="6170" y="1136"/>
                    <a:pt x="6972" y="293"/>
                  </a:cubicBezTo>
                  <a:cubicBezTo>
                    <a:pt x="7045" y="231"/>
                    <a:pt x="7045" y="117"/>
                    <a:pt x="6972" y="46"/>
                  </a:cubicBezTo>
                  <a:cubicBezTo>
                    <a:pt x="6938" y="16"/>
                    <a:pt x="6894" y="1"/>
                    <a:pt x="6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6"/>
            <p:cNvSpPr/>
            <p:nvPr/>
          </p:nvSpPr>
          <p:spPr>
            <a:xfrm>
              <a:off x="7977952" y="3075369"/>
              <a:ext cx="249922" cy="154808"/>
            </a:xfrm>
            <a:custGeom>
              <a:rect b="b" l="l" r="r" t="t"/>
              <a:pathLst>
                <a:path extrusionOk="0" h="5402" w="8721">
                  <a:moveTo>
                    <a:pt x="956" y="548"/>
                  </a:moveTo>
                  <a:lnTo>
                    <a:pt x="956" y="548"/>
                  </a:lnTo>
                  <a:cubicBezTo>
                    <a:pt x="1646" y="600"/>
                    <a:pt x="2725" y="743"/>
                    <a:pt x="3846" y="1052"/>
                  </a:cubicBezTo>
                  <a:cubicBezTo>
                    <a:pt x="5265" y="1443"/>
                    <a:pt x="7126" y="2213"/>
                    <a:pt x="7897" y="3653"/>
                  </a:cubicBezTo>
                  <a:cubicBezTo>
                    <a:pt x="8072" y="3972"/>
                    <a:pt x="8144" y="4291"/>
                    <a:pt x="8083" y="4517"/>
                  </a:cubicBezTo>
                  <a:cubicBezTo>
                    <a:pt x="7999" y="4811"/>
                    <a:pt x="7707" y="4873"/>
                    <a:pt x="7471" y="4873"/>
                  </a:cubicBezTo>
                  <a:cubicBezTo>
                    <a:pt x="7385" y="4873"/>
                    <a:pt x="7307" y="4865"/>
                    <a:pt x="7249" y="4857"/>
                  </a:cubicBezTo>
                  <a:cubicBezTo>
                    <a:pt x="4813" y="4486"/>
                    <a:pt x="2458" y="2080"/>
                    <a:pt x="1193" y="794"/>
                  </a:cubicBezTo>
                  <a:cubicBezTo>
                    <a:pt x="1111" y="702"/>
                    <a:pt x="1039" y="630"/>
                    <a:pt x="956" y="548"/>
                  </a:cubicBezTo>
                  <a:close/>
                  <a:moveTo>
                    <a:pt x="399" y="0"/>
                  </a:moveTo>
                  <a:cubicBezTo>
                    <a:pt x="346" y="0"/>
                    <a:pt x="302" y="1"/>
                    <a:pt x="268" y="3"/>
                  </a:cubicBezTo>
                  <a:cubicBezTo>
                    <a:pt x="165" y="3"/>
                    <a:pt x="72" y="75"/>
                    <a:pt x="31" y="178"/>
                  </a:cubicBezTo>
                  <a:cubicBezTo>
                    <a:pt x="0" y="280"/>
                    <a:pt x="31" y="394"/>
                    <a:pt x="113" y="465"/>
                  </a:cubicBezTo>
                  <a:cubicBezTo>
                    <a:pt x="278" y="609"/>
                    <a:pt x="515" y="856"/>
                    <a:pt x="823" y="1165"/>
                  </a:cubicBezTo>
                  <a:cubicBezTo>
                    <a:pt x="2128" y="2501"/>
                    <a:pt x="4555" y="4980"/>
                    <a:pt x="7178" y="5371"/>
                  </a:cubicBezTo>
                  <a:cubicBezTo>
                    <a:pt x="7280" y="5391"/>
                    <a:pt x="7373" y="5401"/>
                    <a:pt x="7475" y="5401"/>
                  </a:cubicBezTo>
                  <a:cubicBezTo>
                    <a:pt x="8041" y="5401"/>
                    <a:pt x="8453" y="5124"/>
                    <a:pt x="8586" y="4661"/>
                  </a:cubicBezTo>
                  <a:cubicBezTo>
                    <a:pt x="8720" y="4167"/>
                    <a:pt x="8504" y="3664"/>
                    <a:pt x="8370" y="3396"/>
                  </a:cubicBezTo>
                  <a:cubicBezTo>
                    <a:pt x="7496" y="1802"/>
                    <a:pt x="5512" y="970"/>
                    <a:pt x="3990" y="548"/>
                  </a:cubicBezTo>
                  <a:cubicBezTo>
                    <a:pt x="2406" y="108"/>
                    <a:pt x="942"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6"/>
            <p:cNvSpPr/>
            <p:nvPr/>
          </p:nvSpPr>
          <p:spPr>
            <a:xfrm>
              <a:off x="7978525" y="3078292"/>
              <a:ext cx="246397" cy="194011"/>
            </a:xfrm>
            <a:custGeom>
              <a:rect b="b" l="l" r="r" t="t"/>
              <a:pathLst>
                <a:path extrusionOk="0" h="6770" w="8598">
                  <a:moveTo>
                    <a:pt x="298" y="1"/>
                  </a:moveTo>
                  <a:cubicBezTo>
                    <a:pt x="244" y="1"/>
                    <a:pt x="190" y="18"/>
                    <a:pt x="145" y="55"/>
                  </a:cubicBezTo>
                  <a:cubicBezTo>
                    <a:pt x="22" y="137"/>
                    <a:pt x="1" y="302"/>
                    <a:pt x="93" y="425"/>
                  </a:cubicBezTo>
                  <a:cubicBezTo>
                    <a:pt x="216" y="600"/>
                    <a:pt x="402" y="888"/>
                    <a:pt x="628" y="1258"/>
                  </a:cubicBezTo>
                  <a:cubicBezTo>
                    <a:pt x="1615" y="2842"/>
                    <a:pt x="3456" y="5793"/>
                    <a:pt x="5934" y="6739"/>
                  </a:cubicBezTo>
                  <a:cubicBezTo>
                    <a:pt x="5995" y="6759"/>
                    <a:pt x="6068" y="6770"/>
                    <a:pt x="6150" y="6770"/>
                  </a:cubicBezTo>
                  <a:cubicBezTo>
                    <a:pt x="6489" y="6770"/>
                    <a:pt x="6900" y="6564"/>
                    <a:pt x="7085" y="6461"/>
                  </a:cubicBezTo>
                  <a:cubicBezTo>
                    <a:pt x="7384" y="6276"/>
                    <a:pt x="8401" y="5618"/>
                    <a:pt x="8577" y="4528"/>
                  </a:cubicBezTo>
                  <a:cubicBezTo>
                    <a:pt x="8597" y="4384"/>
                    <a:pt x="8494" y="4250"/>
                    <a:pt x="8350" y="4220"/>
                  </a:cubicBezTo>
                  <a:cubicBezTo>
                    <a:pt x="8338" y="4218"/>
                    <a:pt x="8326" y="4217"/>
                    <a:pt x="8314" y="4217"/>
                  </a:cubicBezTo>
                  <a:cubicBezTo>
                    <a:pt x="8184" y="4217"/>
                    <a:pt x="8071" y="4314"/>
                    <a:pt x="8052" y="4446"/>
                  </a:cubicBezTo>
                  <a:cubicBezTo>
                    <a:pt x="7960" y="4991"/>
                    <a:pt x="7538" y="5546"/>
                    <a:pt x="6911" y="5937"/>
                  </a:cubicBezTo>
                  <a:cubicBezTo>
                    <a:pt x="6508" y="6190"/>
                    <a:pt x="6225" y="6247"/>
                    <a:pt x="6138" y="6247"/>
                  </a:cubicBezTo>
                  <a:cubicBezTo>
                    <a:pt x="6130" y="6247"/>
                    <a:pt x="6123" y="6246"/>
                    <a:pt x="6119" y="6245"/>
                  </a:cubicBezTo>
                  <a:cubicBezTo>
                    <a:pt x="3815" y="5361"/>
                    <a:pt x="2037" y="2513"/>
                    <a:pt x="1080" y="980"/>
                  </a:cubicBezTo>
                  <a:cubicBezTo>
                    <a:pt x="844" y="600"/>
                    <a:pt x="659" y="302"/>
                    <a:pt x="515" y="107"/>
                  </a:cubicBezTo>
                  <a:cubicBezTo>
                    <a:pt x="459" y="39"/>
                    <a:pt x="378"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6"/>
            <p:cNvSpPr/>
            <p:nvPr/>
          </p:nvSpPr>
          <p:spPr>
            <a:xfrm>
              <a:off x="7998270" y="3094713"/>
              <a:ext cx="188337" cy="134260"/>
            </a:xfrm>
            <a:custGeom>
              <a:rect b="b" l="l" r="r" t="t"/>
              <a:pathLst>
                <a:path extrusionOk="0" h="4685" w="6572">
                  <a:moveTo>
                    <a:pt x="302" y="0"/>
                  </a:moveTo>
                  <a:cubicBezTo>
                    <a:pt x="195" y="0"/>
                    <a:pt x="92" y="67"/>
                    <a:pt x="52" y="171"/>
                  </a:cubicBezTo>
                  <a:cubicBezTo>
                    <a:pt x="0" y="305"/>
                    <a:pt x="62" y="459"/>
                    <a:pt x="206" y="510"/>
                  </a:cubicBezTo>
                  <a:cubicBezTo>
                    <a:pt x="2530" y="1405"/>
                    <a:pt x="4309" y="2526"/>
                    <a:pt x="5615" y="3945"/>
                  </a:cubicBezTo>
                  <a:cubicBezTo>
                    <a:pt x="5769" y="4109"/>
                    <a:pt x="5944" y="4305"/>
                    <a:pt x="6026" y="4520"/>
                  </a:cubicBezTo>
                  <a:cubicBezTo>
                    <a:pt x="6067" y="4623"/>
                    <a:pt x="6170" y="4685"/>
                    <a:pt x="6273" y="4685"/>
                  </a:cubicBezTo>
                  <a:cubicBezTo>
                    <a:pt x="6304" y="4685"/>
                    <a:pt x="6335" y="4685"/>
                    <a:pt x="6376" y="4675"/>
                  </a:cubicBezTo>
                  <a:cubicBezTo>
                    <a:pt x="6510" y="4613"/>
                    <a:pt x="6571" y="4469"/>
                    <a:pt x="6520" y="4325"/>
                  </a:cubicBezTo>
                  <a:cubicBezTo>
                    <a:pt x="6396" y="4027"/>
                    <a:pt x="6191" y="3791"/>
                    <a:pt x="6006" y="3585"/>
                  </a:cubicBezTo>
                  <a:cubicBezTo>
                    <a:pt x="4638" y="2104"/>
                    <a:pt x="2797" y="942"/>
                    <a:pt x="391" y="17"/>
                  </a:cubicBezTo>
                  <a:cubicBezTo>
                    <a:pt x="362" y="5"/>
                    <a:pt x="332"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6"/>
            <p:cNvSpPr/>
            <p:nvPr/>
          </p:nvSpPr>
          <p:spPr>
            <a:xfrm>
              <a:off x="7933447" y="3427168"/>
              <a:ext cx="248432" cy="436540"/>
            </a:xfrm>
            <a:custGeom>
              <a:rect b="b" l="l" r="r" t="t"/>
              <a:pathLst>
                <a:path extrusionOk="0" h="15233" w="8669">
                  <a:moveTo>
                    <a:pt x="8477" y="0"/>
                  </a:moveTo>
                  <a:cubicBezTo>
                    <a:pt x="8456" y="0"/>
                    <a:pt x="8434" y="5"/>
                    <a:pt x="8411" y="14"/>
                  </a:cubicBezTo>
                  <a:cubicBezTo>
                    <a:pt x="4854" y="1269"/>
                    <a:pt x="2242" y="3624"/>
                    <a:pt x="1070" y="6647"/>
                  </a:cubicBezTo>
                  <a:cubicBezTo>
                    <a:pt x="0" y="9382"/>
                    <a:pt x="206" y="12477"/>
                    <a:pt x="1615" y="15141"/>
                  </a:cubicBezTo>
                  <a:cubicBezTo>
                    <a:pt x="1646" y="15202"/>
                    <a:pt x="1707" y="15233"/>
                    <a:pt x="1769" y="15233"/>
                  </a:cubicBezTo>
                  <a:cubicBezTo>
                    <a:pt x="1800" y="15233"/>
                    <a:pt x="1821" y="15223"/>
                    <a:pt x="1851" y="15212"/>
                  </a:cubicBezTo>
                  <a:cubicBezTo>
                    <a:pt x="1933" y="15161"/>
                    <a:pt x="1965" y="15058"/>
                    <a:pt x="1924" y="14976"/>
                  </a:cubicBezTo>
                  <a:cubicBezTo>
                    <a:pt x="556" y="12406"/>
                    <a:pt x="370" y="9413"/>
                    <a:pt x="1399" y="6780"/>
                  </a:cubicBezTo>
                  <a:cubicBezTo>
                    <a:pt x="2541" y="3850"/>
                    <a:pt x="5070" y="1568"/>
                    <a:pt x="8525" y="344"/>
                  </a:cubicBezTo>
                  <a:cubicBezTo>
                    <a:pt x="8617" y="313"/>
                    <a:pt x="8669" y="210"/>
                    <a:pt x="8628" y="117"/>
                  </a:cubicBezTo>
                  <a:cubicBezTo>
                    <a:pt x="8604" y="47"/>
                    <a:pt x="8545" y="0"/>
                    <a:pt x="8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6"/>
            <p:cNvSpPr/>
            <p:nvPr/>
          </p:nvSpPr>
          <p:spPr>
            <a:xfrm>
              <a:off x="7169643" y="3937414"/>
              <a:ext cx="145924" cy="372146"/>
            </a:xfrm>
            <a:custGeom>
              <a:rect b="b" l="l" r="r" t="t"/>
              <a:pathLst>
                <a:path extrusionOk="0" h="12986" w="5092">
                  <a:moveTo>
                    <a:pt x="1436" y="0"/>
                  </a:moveTo>
                  <a:cubicBezTo>
                    <a:pt x="1361" y="0"/>
                    <a:pt x="1290" y="48"/>
                    <a:pt x="1266" y="122"/>
                  </a:cubicBezTo>
                  <a:cubicBezTo>
                    <a:pt x="1" y="3803"/>
                    <a:pt x="638" y="8040"/>
                    <a:pt x="2952" y="11186"/>
                  </a:cubicBezTo>
                  <a:cubicBezTo>
                    <a:pt x="3559" y="12019"/>
                    <a:pt x="4145" y="12584"/>
                    <a:pt x="4803" y="12965"/>
                  </a:cubicBezTo>
                  <a:cubicBezTo>
                    <a:pt x="4824" y="12975"/>
                    <a:pt x="4854" y="12986"/>
                    <a:pt x="4885" y="12986"/>
                  </a:cubicBezTo>
                  <a:cubicBezTo>
                    <a:pt x="4947" y="12986"/>
                    <a:pt x="5009" y="12955"/>
                    <a:pt x="5039" y="12893"/>
                  </a:cubicBezTo>
                  <a:cubicBezTo>
                    <a:pt x="5091" y="12811"/>
                    <a:pt x="5060" y="12708"/>
                    <a:pt x="4978" y="12657"/>
                  </a:cubicBezTo>
                  <a:cubicBezTo>
                    <a:pt x="4371" y="12307"/>
                    <a:pt x="3816" y="11773"/>
                    <a:pt x="3230" y="10980"/>
                  </a:cubicBezTo>
                  <a:cubicBezTo>
                    <a:pt x="999" y="7927"/>
                    <a:pt x="371" y="3814"/>
                    <a:pt x="1605" y="235"/>
                  </a:cubicBezTo>
                  <a:cubicBezTo>
                    <a:pt x="1636" y="142"/>
                    <a:pt x="1584" y="40"/>
                    <a:pt x="1492" y="9"/>
                  </a:cubicBezTo>
                  <a:cubicBezTo>
                    <a:pt x="1474" y="3"/>
                    <a:pt x="1455" y="0"/>
                    <a:pt x="1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6"/>
            <p:cNvSpPr/>
            <p:nvPr/>
          </p:nvSpPr>
          <p:spPr>
            <a:xfrm>
              <a:off x="7105995" y="3966903"/>
              <a:ext cx="125291" cy="378308"/>
            </a:xfrm>
            <a:custGeom>
              <a:rect b="b" l="l" r="r" t="t"/>
              <a:pathLst>
                <a:path extrusionOk="0" h="13201" w="4372">
                  <a:moveTo>
                    <a:pt x="1373" y="1"/>
                  </a:moveTo>
                  <a:cubicBezTo>
                    <a:pt x="1314" y="1"/>
                    <a:pt x="1257" y="28"/>
                    <a:pt x="1225" y="80"/>
                  </a:cubicBezTo>
                  <a:cubicBezTo>
                    <a:pt x="412" y="1345"/>
                    <a:pt x="1" y="2970"/>
                    <a:pt x="62" y="4666"/>
                  </a:cubicBezTo>
                  <a:cubicBezTo>
                    <a:pt x="114" y="6126"/>
                    <a:pt x="494" y="7627"/>
                    <a:pt x="1214" y="9273"/>
                  </a:cubicBezTo>
                  <a:cubicBezTo>
                    <a:pt x="1996" y="11062"/>
                    <a:pt x="2932" y="12337"/>
                    <a:pt x="4063" y="13160"/>
                  </a:cubicBezTo>
                  <a:cubicBezTo>
                    <a:pt x="4093" y="13191"/>
                    <a:pt x="4134" y="13201"/>
                    <a:pt x="4166" y="13201"/>
                  </a:cubicBezTo>
                  <a:cubicBezTo>
                    <a:pt x="4227" y="13201"/>
                    <a:pt x="4278" y="13170"/>
                    <a:pt x="4310" y="13129"/>
                  </a:cubicBezTo>
                  <a:cubicBezTo>
                    <a:pt x="4371" y="13047"/>
                    <a:pt x="4351" y="12933"/>
                    <a:pt x="4268" y="12882"/>
                  </a:cubicBezTo>
                  <a:cubicBezTo>
                    <a:pt x="3188" y="12090"/>
                    <a:pt x="2294" y="10856"/>
                    <a:pt x="1533" y="9129"/>
                  </a:cubicBezTo>
                  <a:cubicBezTo>
                    <a:pt x="834" y="7525"/>
                    <a:pt x="464" y="6065"/>
                    <a:pt x="412" y="4656"/>
                  </a:cubicBezTo>
                  <a:cubicBezTo>
                    <a:pt x="350" y="3032"/>
                    <a:pt x="741" y="1469"/>
                    <a:pt x="1523" y="265"/>
                  </a:cubicBezTo>
                  <a:cubicBezTo>
                    <a:pt x="1574" y="183"/>
                    <a:pt x="1554" y="80"/>
                    <a:pt x="1472" y="29"/>
                  </a:cubicBezTo>
                  <a:cubicBezTo>
                    <a:pt x="1441" y="10"/>
                    <a:pt x="140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6"/>
            <p:cNvSpPr/>
            <p:nvPr/>
          </p:nvSpPr>
          <p:spPr>
            <a:xfrm>
              <a:off x="7963509" y="3614187"/>
              <a:ext cx="138244" cy="187048"/>
            </a:xfrm>
            <a:custGeom>
              <a:rect b="b" l="l" r="r" t="t"/>
              <a:pathLst>
                <a:path extrusionOk="0" h="6527" w="4824">
                  <a:moveTo>
                    <a:pt x="198" y="0"/>
                  </a:moveTo>
                  <a:cubicBezTo>
                    <a:pt x="170" y="0"/>
                    <a:pt x="141" y="6"/>
                    <a:pt x="114" y="18"/>
                  </a:cubicBezTo>
                  <a:cubicBezTo>
                    <a:pt x="31" y="69"/>
                    <a:pt x="0" y="172"/>
                    <a:pt x="52" y="265"/>
                  </a:cubicBezTo>
                  <a:cubicBezTo>
                    <a:pt x="1306" y="2476"/>
                    <a:pt x="2808" y="4563"/>
                    <a:pt x="4494" y="6476"/>
                  </a:cubicBezTo>
                  <a:cubicBezTo>
                    <a:pt x="4524" y="6506"/>
                    <a:pt x="4576" y="6527"/>
                    <a:pt x="4627" y="6527"/>
                  </a:cubicBezTo>
                  <a:cubicBezTo>
                    <a:pt x="4668" y="6527"/>
                    <a:pt x="4710" y="6517"/>
                    <a:pt x="4741" y="6486"/>
                  </a:cubicBezTo>
                  <a:cubicBezTo>
                    <a:pt x="4812" y="6424"/>
                    <a:pt x="4823" y="6311"/>
                    <a:pt x="4751" y="6239"/>
                  </a:cubicBezTo>
                  <a:cubicBezTo>
                    <a:pt x="3085" y="4347"/>
                    <a:pt x="1604" y="2281"/>
                    <a:pt x="360" y="90"/>
                  </a:cubicBezTo>
                  <a:cubicBezTo>
                    <a:pt x="324" y="32"/>
                    <a:pt x="263"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6"/>
            <p:cNvSpPr/>
            <p:nvPr/>
          </p:nvSpPr>
          <p:spPr>
            <a:xfrm>
              <a:off x="8030997" y="3515347"/>
              <a:ext cx="199800" cy="30434"/>
            </a:xfrm>
            <a:custGeom>
              <a:rect b="b" l="l" r="r" t="t"/>
              <a:pathLst>
                <a:path extrusionOk="0" h="1062" w="6972">
                  <a:moveTo>
                    <a:pt x="176" y="1"/>
                  </a:moveTo>
                  <a:cubicBezTo>
                    <a:pt x="83" y="1"/>
                    <a:pt x="10" y="69"/>
                    <a:pt x="10" y="156"/>
                  </a:cubicBezTo>
                  <a:cubicBezTo>
                    <a:pt x="0" y="259"/>
                    <a:pt x="72" y="341"/>
                    <a:pt x="165" y="351"/>
                  </a:cubicBezTo>
                  <a:cubicBezTo>
                    <a:pt x="2427" y="527"/>
                    <a:pt x="4514" y="742"/>
                    <a:pt x="6756" y="1051"/>
                  </a:cubicBezTo>
                  <a:cubicBezTo>
                    <a:pt x="6766" y="1061"/>
                    <a:pt x="6776" y="1061"/>
                    <a:pt x="6787" y="1061"/>
                  </a:cubicBezTo>
                  <a:cubicBezTo>
                    <a:pt x="6869" y="1061"/>
                    <a:pt x="6951" y="989"/>
                    <a:pt x="6961" y="907"/>
                  </a:cubicBezTo>
                  <a:cubicBezTo>
                    <a:pt x="6972" y="804"/>
                    <a:pt x="6910" y="721"/>
                    <a:pt x="6807" y="712"/>
                  </a:cubicBezTo>
                  <a:cubicBezTo>
                    <a:pt x="4555" y="392"/>
                    <a:pt x="2457" y="177"/>
                    <a:pt x="195" y="2"/>
                  </a:cubicBezTo>
                  <a:cubicBezTo>
                    <a:pt x="189" y="1"/>
                    <a:pt x="183"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6"/>
            <p:cNvSpPr/>
            <p:nvPr/>
          </p:nvSpPr>
          <p:spPr>
            <a:xfrm>
              <a:off x="7994143" y="3558849"/>
              <a:ext cx="223385" cy="138674"/>
            </a:xfrm>
            <a:custGeom>
              <a:rect b="b" l="l" r="r" t="t"/>
              <a:pathLst>
                <a:path extrusionOk="0" h="4839" w="7795">
                  <a:moveTo>
                    <a:pt x="203" y="1"/>
                  </a:moveTo>
                  <a:cubicBezTo>
                    <a:pt x="147" y="1"/>
                    <a:pt x="94" y="28"/>
                    <a:pt x="62" y="78"/>
                  </a:cubicBezTo>
                  <a:cubicBezTo>
                    <a:pt x="1" y="160"/>
                    <a:pt x="21" y="263"/>
                    <a:pt x="103" y="325"/>
                  </a:cubicBezTo>
                  <a:lnTo>
                    <a:pt x="649" y="705"/>
                  </a:lnTo>
                  <a:cubicBezTo>
                    <a:pt x="2242" y="1805"/>
                    <a:pt x="3610" y="2761"/>
                    <a:pt x="5245" y="3615"/>
                  </a:cubicBezTo>
                  <a:lnTo>
                    <a:pt x="7518" y="4818"/>
                  </a:lnTo>
                  <a:cubicBezTo>
                    <a:pt x="7538" y="4829"/>
                    <a:pt x="7569" y="4838"/>
                    <a:pt x="7600" y="4838"/>
                  </a:cubicBezTo>
                  <a:cubicBezTo>
                    <a:pt x="7661" y="4838"/>
                    <a:pt x="7723" y="4808"/>
                    <a:pt x="7754" y="4746"/>
                  </a:cubicBezTo>
                  <a:cubicBezTo>
                    <a:pt x="7795" y="4664"/>
                    <a:pt x="7764" y="4550"/>
                    <a:pt x="7682" y="4509"/>
                  </a:cubicBezTo>
                  <a:lnTo>
                    <a:pt x="5409" y="3307"/>
                  </a:lnTo>
                  <a:cubicBezTo>
                    <a:pt x="3795" y="2453"/>
                    <a:pt x="2427" y="1507"/>
                    <a:pt x="854" y="417"/>
                  </a:cubicBezTo>
                  <a:lnTo>
                    <a:pt x="309" y="37"/>
                  </a:lnTo>
                  <a:cubicBezTo>
                    <a:pt x="277" y="12"/>
                    <a:pt x="239"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6"/>
            <p:cNvSpPr/>
            <p:nvPr/>
          </p:nvSpPr>
          <p:spPr>
            <a:xfrm>
              <a:off x="7122645" y="4286921"/>
              <a:ext cx="900705" cy="536239"/>
            </a:xfrm>
            <a:custGeom>
              <a:rect b="b" l="l" r="r" t="t"/>
              <a:pathLst>
                <a:path extrusionOk="0" h="18712" w="31430">
                  <a:moveTo>
                    <a:pt x="12884" y="0"/>
                  </a:moveTo>
                  <a:cubicBezTo>
                    <a:pt x="12780" y="0"/>
                    <a:pt x="12671" y="21"/>
                    <a:pt x="12561" y="59"/>
                  </a:cubicBezTo>
                  <a:cubicBezTo>
                    <a:pt x="12170" y="203"/>
                    <a:pt x="11800" y="399"/>
                    <a:pt x="11430" y="574"/>
                  </a:cubicBezTo>
                  <a:lnTo>
                    <a:pt x="10875" y="820"/>
                  </a:lnTo>
                  <a:cubicBezTo>
                    <a:pt x="10700" y="913"/>
                    <a:pt x="10525" y="1005"/>
                    <a:pt x="10495" y="1222"/>
                  </a:cubicBezTo>
                  <a:cubicBezTo>
                    <a:pt x="10463" y="1407"/>
                    <a:pt x="10525" y="1613"/>
                    <a:pt x="10566" y="1777"/>
                  </a:cubicBezTo>
                  <a:cubicBezTo>
                    <a:pt x="10628" y="2003"/>
                    <a:pt x="10710" y="2209"/>
                    <a:pt x="10813" y="2404"/>
                  </a:cubicBezTo>
                  <a:cubicBezTo>
                    <a:pt x="10865" y="2507"/>
                    <a:pt x="10977" y="2589"/>
                    <a:pt x="11101" y="2610"/>
                  </a:cubicBezTo>
                  <a:cubicBezTo>
                    <a:pt x="11091" y="2651"/>
                    <a:pt x="11080" y="2702"/>
                    <a:pt x="11070" y="2744"/>
                  </a:cubicBezTo>
                  <a:cubicBezTo>
                    <a:pt x="11009" y="3134"/>
                    <a:pt x="11142" y="3473"/>
                    <a:pt x="11245" y="3834"/>
                  </a:cubicBezTo>
                  <a:cubicBezTo>
                    <a:pt x="11257" y="3870"/>
                    <a:pt x="11288" y="3885"/>
                    <a:pt x="11320" y="3885"/>
                  </a:cubicBezTo>
                  <a:cubicBezTo>
                    <a:pt x="11370" y="3885"/>
                    <a:pt x="11422" y="3848"/>
                    <a:pt x="11409" y="3792"/>
                  </a:cubicBezTo>
                  <a:cubicBezTo>
                    <a:pt x="11368" y="3340"/>
                    <a:pt x="11306" y="2559"/>
                    <a:pt x="11779" y="2291"/>
                  </a:cubicBezTo>
                  <a:cubicBezTo>
                    <a:pt x="11887" y="2230"/>
                    <a:pt x="11995" y="2204"/>
                    <a:pt x="12100" y="2204"/>
                  </a:cubicBezTo>
                  <a:cubicBezTo>
                    <a:pt x="12459" y="2204"/>
                    <a:pt x="12790" y="2508"/>
                    <a:pt x="12972" y="2795"/>
                  </a:cubicBezTo>
                  <a:cubicBezTo>
                    <a:pt x="13281" y="3268"/>
                    <a:pt x="13435" y="3834"/>
                    <a:pt x="13641" y="4348"/>
                  </a:cubicBezTo>
                  <a:cubicBezTo>
                    <a:pt x="13733" y="4594"/>
                    <a:pt x="13826" y="4769"/>
                    <a:pt x="13744" y="5026"/>
                  </a:cubicBezTo>
                  <a:cubicBezTo>
                    <a:pt x="13662" y="5273"/>
                    <a:pt x="13579" y="5520"/>
                    <a:pt x="13538" y="5777"/>
                  </a:cubicBezTo>
                  <a:cubicBezTo>
                    <a:pt x="13384" y="6784"/>
                    <a:pt x="13620" y="7823"/>
                    <a:pt x="13929" y="8769"/>
                  </a:cubicBezTo>
                  <a:cubicBezTo>
                    <a:pt x="13959" y="8861"/>
                    <a:pt x="13980" y="8995"/>
                    <a:pt x="14032" y="9078"/>
                  </a:cubicBezTo>
                  <a:cubicBezTo>
                    <a:pt x="13980" y="9108"/>
                    <a:pt x="13929" y="9149"/>
                    <a:pt x="13898" y="9170"/>
                  </a:cubicBezTo>
                  <a:cubicBezTo>
                    <a:pt x="13620" y="9334"/>
                    <a:pt x="13353" y="9489"/>
                    <a:pt x="13075" y="9643"/>
                  </a:cubicBezTo>
                  <a:cubicBezTo>
                    <a:pt x="12530" y="9931"/>
                    <a:pt x="11975" y="10198"/>
                    <a:pt x="11409" y="10445"/>
                  </a:cubicBezTo>
                  <a:cubicBezTo>
                    <a:pt x="11101" y="10589"/>
                    <a:pt x="10782" y="10723"/>
                    <a:pt x="10453" y="10846"/>
                  </a:cubicBezTo>
                  <a:cubicBezTo>
                    <a:pt x="10287" y="10904"/>
                    <a:pt x="10117" y="10972"/>
                    <a:pt x="9944" y="10972"/>
                  </a:cubicBezTo>
                  <a:cubicBezTo>
                    <a:pt x="9871" y="10972"/>
                    <a:pt x="9797" y="10959"/>
                    <a:pt x="9723" y="10929"/>
                  </a:cubicBezTo>
                  <a:cubicBezTo>
                    <a:pt x="9487" y="10826"/>
                    <a:pt x="9343" y="10661"/>
                    <a:pt x="9291" y="10414"/>
                  </a:cubicBezTo>
                  <a:cubicBezTo>
                    <a:pt x="9240" y="10198"/>
                    <a:pt x="9322" y="10013"/>
                    <a:pt x="9363" y="9807"/>
                  </a:cubicBezTo>
                  <a:cubicBezTo>
                    <a:pt x="9373" y="9746"/>
                    <a:pt x="9322" y="9695"/>
                    <a:pt x="9261" y="9695"/>
                  </a:cubicBezTo>
                  <a:cubicBezTo>
                    <a:pt x="8705" y="9725"/>
                    <a:pt x="8849" y="10507"/>
                    <a:pt x="9014" y="10836"/>
                  </a:cubicBezTo>
                  <a:cubicBezTo>
                    <a:pt x="9127" y="11052"/>
                    <a:pt x="9240" y="11278"/>
                    <a:pt x="9425" y="11422"/>
                  </a:cubicBezTo>
                  <a:cubicBezTo>
                    <a:pt x="9384" y="11514"/>
                    <a:pt x="9394" y="11617"/>
                    <a:pt x="9487" y="11699"/>
                  </a:cubicBezTo>
                  <a:cubicBezTo>
                    <a:pt x="9796" y="11929"/>
                    <a:pt x="10158" y="12008"/>
                    <a:pt x="10536" y="12008"/>
                  </a:cubicBezTo>
                  <a:cubicBezTo>
                    <a:pt x="11139" y="12008"/>
                    <a:pt x="11783" y="11807"/>
                    <a:pt x="12314" y="11699"/>
                  </a:cubicBezTo>
                  <a:cubicBezTo>
                    <a:pt x="12931" y="11576"/>
                    <a:pt x="13538" y="11453"/>
                    <a:pt x="14155" y="11329"/>
                  </a:cubicBezTo>
                  <a:cubicBezTo>
                    <a:pt x="14155" y="11453"/>
                    <a:pt x="14155" y="11576"/>
                    <a:pt x="14165" y="11690"/>
                  </a:cubicBezTo>
                  <a:cubicBezTo>
                    <a:pt x="14196" y="11977"/>
                    <a:pt x="14196" y="12265"/>
                    <a:pt x="14165" y="12553"/>
                  </a:cubicBezTo>
                  <a:cubicBezTo>
                    <a:pt x="14083" y="13109"/>
                    <a:pt x="13929" y="13643"/>
                    <a:pt x="13692" y="14147"/>
                  </a:cubicBezTo>
                  <a:cubicBezTo>
                    <a:pt x="13147" y="15257"/>
                    <a:pt x="12088" y="16049"/>
                    <a:pt x="10906" y="16358"/>
                  </a:cubicBezTo>
                  <a:cubicBezTo>
                    <a:pt x="10518" y="16456"/>
                    <a:pt x="10123" y="16504"/>
                    <a:pt x="9729" y="16504"/>
                  </a:cubicBezTo>
                  <a:cubicBezTo>
                    <a:pt x="8930" y="16504"/>
                    <a:pt x="8136" y="16308"/>
                    <a:pt x="7420" y="15936"/>
                  </a:cubicBezTo>
                  <a:cubicBezTo>
                    <a:pt x="6309" y="15371"/>
                    <a:pt x="5477" y="14414"/>
                    <a:pt x="4962" y="13283"/>
                  </a:cubicBezTo>
                  <a:cubicBezTo>
                    <a:pt x="4407" y="12070"/>
                    <a:pt x="3687" y="10476"/>
                    <a:pt x="4140" y="9139"/>
                  </a:cubicBezTo>
                  <a:cubicBezTo>
                    <a:pt x="4175" y="9028"/>
                    <a:pt x="4147" y="8967"/>
                    <a:pt x="4097" y="8967"/>
                  </a:cubicBezTo>
                  <a:cubicBezTo>
                    <a:pt x="4059" y="8967"/>
                    <a:pt x="4009" y="9002"/>
                    <a:pt x="3965" y="9078"/>
                  </a:cubicBezTo>
                  <a:cubicBezTo>
                    <a:pt x="3245" y="10394"/>
                    <a:pt x="3533" y="11884"/>
                    <a:pt x="4006" y="13221"/>
                  </a:cubicBezTo>
                  <a:cubicBezTo>
                    <a:pt x="4140" y="13602"/>
                    <a:pt x="4294" y="13982"/>
                    <a:pt x="4428" y="14363"/>
                  </a:cubicBezTo>
                  <a:cubicBezTo>
                    <a:pt x="4469" y="14476"/>
                    <a:pt x="4551" y="14651"/>
                    <a:pt x="4489" y="14774"/>
                  </a:cubicBezTo>
                  <a:cubicBezTo>
                    <a:pt x="4417" y="14918"/>
                    <a:pt x="4129" y="14980"/>
                    <a:pt x="3996" y="15042"/>
                  </a:cubicBezTo>
                  <a:cubicBezTo>
                    <a:pt x="3615" y="15196"/>
                    <a:pt x="3245" y="15330"/>
                    <a:pt x="2854" y="15463"/>
                  </a:cubicBezTo>
                  <a:cubicBezTo>
                    <a:pt x="2536" y="15575"/>
                    <a:pt x="2192" y="15714"/>
                    <a:pt x="1845" y="15714"/>
                  </a:cubicBezTo>
                  <a:cubicBezTo>
                    <a:pt x="1811" y="15714"/>
                    <a:pt x="1777" y="15712"/>
                    <a:pt x="1744" y="15710"/>
                  </a:cubicBezTo>
                  <a:cubicBezTo>
                    <a:pt x="777" y="15659"/>
                    <a:pt x="489" y="14672"/>
                    <a:pt x="150" y="13941"/>
                  </a:cubicBezTo>
                  <a:cubicBezTo>
                    <a:pt x="137" y="13915"/>
                    <a:pt x="107" y="13902"/>
                    <a:pt x="77" y="13902"/>
                  </a:cubicBezTo>
                  <a:cubicBezTo>
                    <a:pt x="38" y="13902"/>
                    <a:pt x="0" y="13925"/>
                    <a:pt x="6" y="13972"/>
                  </a:cubicBezTo>
                  <a:cubicBezTo>
                    <a:pt x="140" y="14651"/>
                    <a:pt x="418" y="15381"/>
                    <a:pt x="973" y="15812"/>
                  </a:cubicBezTo>
                  <a:cubicBezTo>
                    <a:pt x="942" y="15854"/>
                    <a:pt x="921" y="15915"/>
                    <a:pt x="942" y="15967"/>
                  </a:cubicBezTo>
                  <a:cubicBezTo>
                    <a:pt x="1044" y="16244"/>
                    <a:pt x="1229" y="16471"/>
                    <a:pt x="1425" y="16697"/>
                  </a:cubicBezTo>
                  <a:cubicBezTo>
                    <a:pt x="1631" y="16923"/>
                    <a:pt x="1837" y="17149"/>
                    <a:pt x="2073" y="17355"/>
                  </a:cubicBezTo>
                  <a:cubicBezTo>
                    <a:pt x="2525" y="17756"/>
                    <a:pt x="3050" y="18106"/>
                    <a:pt x="3615" y="18353"/>
                  </a:cubicBezTo>
                  <a:cubicBezTo>
                    <a:pt x="4196" y="18605"/>
                    <a:pt x="4808" y="18712"/>
                    <a:pt x="5424" y="18712"/>
                  </a:cubicBezTo>
                  <a:cubicBezTo>
                    <a:pt x="6137" y="18712"/>
                    <a:pt x="6854" y="18568"/>
                    <a:pt x="7533" y="18342"/>
                  </a:cubicBezTo>
                  <a:cubicBezTo>
                    <a:pt x="7893" y="18229"/>
                    <a:pt x="8232" y="18095"/>
                    <a:pt x="8571" y="17941"/>
                  </a:cubicBezTo>
                  <a:cubicBezTo>
                    <a:pt x="8911" y="17797"/>
                    <a:pt x="9270" y="17653"/>
                    <a:pt x="9590" y="17468"/>
                  </a:cubicBezTo>
                  <a:cubicBezTo>
                    <a:pt x="9734" y="17386"/>
                    <a:pt x="9867" y="17252"/>
                    <a:pt x="9846" y="17067"/>
                  </a:cubicBezTo>
                  <a:lnTo>
                    <a:pt x="9836" y="17057"/>
                  </a:lnTo>
                  <a:cubicBezTo>
                    <a:pt x="10093" y="17057"/>
                    <a:pt x="10351" y="17057"/>
                    <a:pt x="10607" y="17026"/>
                  </a:cubicBezTo>
                  <a:cubicBezTo>
                    <a:pt x="11317" y="16944"/>
                    <a:pt x="12057" y="16749"/>
                    <a:pt x="12654" y="16327"/>
                  </a:cubicBezTo>
                  <a:cubicBezTo>
                    <a:pt x="13198" y="15947"/>
                    <a:pt x="13579" y="15360"/>
                    <a:pt x="13908" y="14784"/>
                  </a:cubicBezTo>
                  <a:cubicBezTo>
                    <a:pt x="14247" y="14188"/>
                    <a:pt x="14494" y="13550"/>
                    <a:pt x="14608" y="12872"/>
                  </a:cubicBezTo>
                  <a:cubicBezTo>
                    <a:pt x="14669" y="12533"/>
                    <a:pt x="14710" y="12183"/>
                    <a:pt x="14720" y="11843"/>
                  </a:cubicBezTo>
                  <a:cubicBezTo>
                    <a:pt x="14720" y="11628"/>
                    <a:pt x="14700" y="11422"/>
                    <a:pt x="14659" y="11226"/>
                  </a:cubicBezTo>
                  <a:cubicBezTo>
                    <a:pt x="14957" y="11165"/>
                    <a:pt x="15255" y="11093"/>
                    <a:pt x="15543" y="11021"/>
                  </a:cubicBezTo>
                  <a:cubicBezTo>
                    <a:pt x="15800" y="10959"/>
                    <a:pt x="15821" y="10589"/>
                    <a:pt x="15636" y="10435"/>
                  </a:cubicBezTo>
                  <a:cubicBezTo>
                    <a:pt x="15543" y="10363"/>
                    <a:pt x="15461" y="10280"/>
                    <a:pt x="15389" y="10198"/>
                  </a:cubicBezTo>
                  <a:lnTo>
                    <a:pt x="15389" y="10198"/>
                  </a:lnTo>
                  <a:cubicBezTo>
                    <a:pt x="15430" y="10219"/>
                    <a:pt x="15471" y="10229"/>
                    <a:pt x="15522" y="10239"/>
                  </a:cubicBezTo>
                  <a:cubicBezTo>
                    <a:pt x="15522" y="10239"/>
                    <a:pt x="15522" y="10250"/>
                    <a:pt x="15533" y="10260"/>
                  </a:cubicBezTo>
                  <a:cubicBezTo>
                    <a:pt x="15892" y="10805"/>
                    <a:pt x="16417" y="11299"/>
                    <a:pt x="16911" y="11710"/>
                  </a:cubicBezTo>
                  <a:cubicBezTo>
                    <a:pt x="17394" y="12111"/>
                    <a:pt x="17908" y="12481"/>
                    <a:pt x="18484" y="12748"/>
                  </a:cubicBezTo>
                  <a:cubicBezTo>
                    <a:pt x="19018" y="12995"/>
                    <a:pt x="19605" y="13160"/>
                    <a:pt x="20201" y="13191"/>
                  </a:cubicBezTo>
                  <a:cubicBezTo>
                    <a:pt x="20274" y="13195"/>
                    <a:pt x="20347" y="13197"/>
                    <a:pt x="20419" y="13197"/>
                  </a:cubicBezTo>
                  <a:cubicBezTo>
                    <a:pt x="21006" y="13197"/>
                    <a:pt x="21564" y="13054"/>
                    <a:pt x="22114" y="12862"/>
                  </a:cubicBezTo>
                  <a:cubicBezTo>
                    <a:pt x="22505" y="12718"/>
                    <a:pt x="22895" y="12563"/>
                    <a:pt x="23275" y="12399"/>
                  </a:cubicBezTo>
                  <a:cubicBezTo>
                    <a:pt x="23656" y="12245"/>
                    <a:pt x="24098" y="12111"/>
                    <a:pt x="24427" y="11864"/>
                  </a:cubicBezTo>
                  <a:cubicBezTo>
                    <a:pt x="24550" y="11761"/>
                    <a:pt x="24561" y="11576"/>
                    <a:pt x="24489" y="11453"/>
                  </a:cubicBezTo>
                  <a:lnTo>
                    <a:pt x="24489" y="11453"/>
                  </a:lnTo>
                  <a:cubicBezTo>
                    <a:pt x="24505" y="11453"/>
                    <a:pt x="24521" y="11453"/>
                    <a:pt x="24538" y="11453"/>
                  </a:cubicBezTo>
                  <a:cubicBezTo>
                    <a:pt x="25714" y="11453"/>
                    <a:pt x="26886" y="11071"/>
                    <a:pt x="27759" y="10250"/>
                  </a:cubicBezTo>
                  <a:cubicBezTo>
                    <a:pt x="27841" y="10178"/>
                    <a:pt x="27923" y="10095"/>
                    <a:pt x="28005" y="10013"/>
                  </a:cubicBezTo>
                  <a:cubicBezTo>
                    <a:pt x="28022" y="10165"/>
                    <a:pt x="28137" y="10276"/>
                    <a:pt x="28291" y="10276"/>
                  </a:cubicBezTo>
                  <a:cubicBezTo>
                    <a:pt x="28325" y="10276"/>
                    <a:pt x="28360" y="10271"/>
                    <a:pt x="28396" y="10260"/>
                  </a:cubicBezTo>
                  <a:cubicBezTo>
                    <a:pt x="28839" y="10127"/>
                    <a:pt x="29250" y="9910"/>
                    <a:pt x="29682" y="9736"/>
                  </a:cubicBezTo>
                  <a:cubicBezTo>
                    <a:pt x="30031" y="9592"/>
                    <a:pt x="30432" y="9540"/>
                    <a:pt x="30761" y="9355"/>
                  </a:cubicBezTo>
                  <a:lnTo>
                    <a:pt x="30772" y="9355"/>
                  </a:lnTo>
                  <a:cubicBezTo>
                    <a:pt x="30772" y="9355"/>
                    <a:pt x="30782" y="9355"/>
                    <a:pt x="30792" y="9366"/>
                  </a:cubicBezTo>
                  <a:lnTo>
                    <a:pt x="30854" y="9396"/>
                  </a:lnTo>
                  <a:cubicBezTo>
                    <a:pt x="30885" y="9407"/>
                    <a:pt x="30905" y="9407"/>
                    <a:pt x="30936" y="9407"/>
                  </a:cubicBezTo>
                  <a:lnTo>
                    <a:pt x="30987" y="9407"/>
                  </a:lnTo>
                  <a:cubicBezTo>
                    <a:pt x="31039" y="9396"/>
                    <a:pt x="31080" y="9386"/>
                    <a:pt x="31131" y="9366"/>
                  </a:cubicBezTo>
                  <a:lnTo>
                    <a:pt x="31204" y="9355"/>
                  </a:lnTo>
                  <a:cubicBezTo>
                    <a:pt x="31204" y="9345"/>
                    <a:pt x="31214" y="9345"/>
                    <a:pt x="31224" y="9345"/>
                  </a:cubicBezTo>
                  <a:cubicBezTo>
                    <a:pt x="31265" y="9325"/>
                    <a:pt x="31307" y="9293"/>
                    <a:pt x="31348" y="9252"/>
                  </a:cubicBezTo>
                  <a:cubicBezTo>
                    <a:pt x="31368" y="9242"/>
                    <a:pt x="31378" y="9211"/>
                    <a:pt x="31389" y="9190"/>
                  </a:cubicBezTo>
                  <a:cubicBezTo>
                    <a:pt x="31409" y="9160"/>
                    <a:pt x="31419" y="9129"/>
                    <a:pt x="31430" y="9098"/>
                  </a:cubicBezTo>
                  <a:lnTo>
                    <a:pt x="31430" y="9037"/>
                  </a:lnTo>
                  <a:lnTo>
                    <a:pt x="31419" y="8964"/>
                  </a:lnTo>
                  <a:cubicBezTo>
                    <a:pt x="31409" y="8944"/>
                    <a:pt x="31399" y="8923"/>
                    <a:pt x="31378" y="8913"/>
                  </a:cubicBezTo>
                  <a:cubicBezTo>
                    <a:pt x="31368" y="8893"/>
                    <a:pt x="31348" y="8872"/>
                    <a:pt x="31337" y="8861"/>
                  </a:cubicBezTo>
                  <a:cubicBezTo>
                    <a:pt x="31327" y="8852"/>
                    <a:pt x="31316" y="8852"/>
                    <a:pt x="31316" y="8852"/>
                  </a:cubicBezTo>
                  <a:cubicBezTo>
                    <a:pt x="31296" y="8831"/>
                    <a:pt x="31265" y="8820"/>
                    <a:pt x="31245" y="8810"/>
                  </a:cubicBezTo>
                  <a:cubicBezTo>
                    <a:pt x="31193" y="8790"/>
                    <a:pt x="31131" y="8779"/>
                    <a:pt x="31080" y="8779"/>
                  </a:cubicBezTo>
                  <a:cubicBezTo>
                    <a:pt x="31060" y="8790"/>
                    <a:pt x="31028" y="8790"/>
                    <a:pt x="31008" y="8790"/>
                  </a:cubicBezTo>
                  <a:cubicBezTo>
                    <a:pt x="30977" y="8759"/>
                    <a:pt x="30936" y="8728"/>
                    <a:pt x="30885" y="8708"/>
                  </a:cubicBezTo>
                  <a:cubicBezTo>
                    <a:pt x="30443" y="8573"/>
                    <a:pt x="30000" y="8430"/>
                    <a:pt x="29558" y="8286"/>
                  </a:cubicBezTo>
                  <a:cubicBezTo>
                    <a:pt x="29516" y="8274"/>
                    <a:pt x="29471" y="8269"/>
                    <a:pt x="29428" y="8269"/>
                  </a:cubicBezTo>
                  <a:cubicBezTo>
                    <a:pt x="29397" y="8269"/>
                    <a:pt x="29368" y="8271"/>
                    <a:pt x="29342" y="8276"/>
                  </a:cubicBezTo>
                  <a:lnTo>
                    <a:pt x="29342" y="8173"/>
                  </a:lnTo>
                  <a:cubicBezTo>
                    <a:pt x="29353" y="8091"/>
                    <a:pt x="29312" y="8029"/>
                    <a:pt x="29260" y="7998"/>
                  </a:cubicBezTo>
                  <a:cubicBezTo>
                    <a:pt x="29363" y="7679"/>
                    <a:pt x="29424" y="7340"/>
                    <a:pt x="29363" y="7031"/>
                  </a:cubicBezTo>
                  <a:cubicBezTo>
                    <a:pt x="29351" y="6978"/>
                    <a:pt x="29308" y="6945"/>
                    <a:pt x="29262" y="6945"/>
                  </a:cubicBezTo>
                  <a:cubicBezTo>
                    <a:pt x="29228" y="6945"/>
                    <a:pt x="29194" y="6962"/>
                    <a:pt x="29168" y="7001"/>
                  </a:cubicBezTo>
                  <a:cubicBezTo>
                    <a:pt x="29106" y="7113"/>
                    <a:pt x="29034" y="7216"/>
                    <a:pt x="29003" y="7330"/>
                  </a:cubicBezTo>
                  <a:cubicBezTo>
                    <a:pt x="28962" y="7442"/>
                    <a:pt x="28942" y="7545"/>
                    <a:pt x="28900" y="7659"/>
                  </a:cubicBezTo>
                  <a:cubicBezTo>
                    <a:pt x="28818" y="7906"/>
                    <a:pt x="28715" y="8152"/>
                    <a:pt x="28581" y="8379"/>
                  </a:cubicBezTo>
                  <a:cubicBezTo>
                    <a:pt x="28325" y="8810"/>
                    <a:pt x="28026" y="9222"/>
                    <a:pt x="27656" y="9551"/>
                  </a:cubicBezTo>
                  <a:cubicBezTo>
                    <a:pt x="26895" y="10209"/>
                    <a:pt x="25969" y="10692"/>
                    <a:pt x="24962" y="10805"/>
                  </a:cubicBezTo>
                  <a:cubicBezTo>
                    <a:pt x="24793" y="10824"/>
                    <a:pt x="24624" y="10833"/>
                    <a:pt x="24453" y="10833"/>
                  </a:cubicBezTo>
                  <a:cubicBezTo>
                    <a:pt x="23606" y="10833"/>
                    <a:pt x="22751" y="10601"/>
                    <a:pt x="22032" y="10147"/>
                  </a:cubicBezTo>
                  <a:cubicBezTo>
                    <a:pt x="21517" y="9839"/>
                    <a:pt x="21086" y="9417"/>
                    <a:pt x="20684" y="8975"/>
                  </a:cubicBezTo>
                  <a:cubicBezTo>
                    <a:pt x="20273" y="8522"/>
                    <a:pt x="19841" y="8049"/>
                    <a:pt x="19564" y="7494"/>
                  </a:cubicBezTo>
                  <a:cubicBezTo>
                    <a:pt x="19224" y="6857"/>
                    <a:pt x="19101" y="6096"/>
                    <a:pt x="19029" y="5386"/>
                  </a:cubicBezTo>
                  <a:cubicBezTo>
                    <a:pt x="18957" y="4687"/>
                    <a:pt x="18926" y="3916"/>
                    <a:pt x="19039" y="3226"/>
                  </a:cubicBezTo>
                  <a:cubicBezTo>
                    <a:pt x="19058" y="3092"/>
                    <a:pt x="18942" y="2998"/>
                    <a:pt x="18829" y="2998"/>
                  </a:cubicBezTo>
                  <a:cubicBezTo>
                    <a:pt x="18761" y="2998"/>
                    <a:pt x="18694" y="3032"/>
                    <a:pt x="18659" y="3114"/>
                  </a:cubicBezTo>
                  <a:cubicBezTo>
                    <a:pt x="18392" y="3741"/>
                    <a:pt x="18268" y="4460"/>
                    <a:pt x="18237" y="5139"/>
                  </a:cubicBezTo>
                  <a:cubicBezTo>
                    <a:pt x="18206" y="5890"/>
                    <a:pt x="18371" y="6599"/>
                    <a:pt x="18577" y="7309"/>
                  </a:cubicBezTo>
                  <a:lnTo>
                    <a:pt x="18730" y="7864"/>
                  </a:lnTo>
                  <a:cubicBezTo>
                    <a:pt x="18772" y="8018"/>
                    <a:pt x="18874" y="8224"/>
                    <a:pt x="18865" y="8379"/>
                  </a:cubicBezTo>
                  <a:cubicBezTo>
                    <a:pt x="18844" y="8502"/>
                    <a:pt x="18618" y="8553"/>
                    <a:pt x="18515" y="8594"/>
                  </a:cubicBezTo>
                  <a:cubicBezTo>
                    <a:pt x="18330" y="8676"/>
                    <a:pt x="18145" y="8759"/>
                    <a:pt x="17960" y="8831"/>
                  </a:cubicBezTo>
                  <a:cubicBezTo>
                    <a:pt x="17590" y="8985"/>
                    <a:pt x="17219" y="9129"/>
                    <a:pt x="16849" y="9273"/>
                  </a:cubicBezTo>
                  <a:cubicBezTo>
                    <a:pt x="16500" y="9407"/>
                    <a:pt x="16129" y="9592"/>
                    <a:pt x="15759" y="9684"/>
                  </a:cubicBezTo>
                  <a:cubicBezTo>
                    <a:pt x="15740" y="9688"/>
                    <a:pt x="15721" y="9690"/>
                    <a:pt x="15702" y="9690"/>
                  </a:cubicBezTo>
                  <a:cubicBezTo>
                    <a:pt x="15397" y="9690"/>
                    <a:pt x="15218" y="9157"/>
                    <a:pt x="15111" y="8944"/>
                  </a:cubicBezTo>
                  <a:cubicBezTo>
                    <a:pt x="14926" y="8543"/>
                    <a:pt x="14834" y="8121"/>
                    <a:pt x="14710" y="7710"/>
                  </a:cubicBezTo>
                  <a:cubicBezTo>
                    <a:pt x="14692" y="7658"/>
                    <a:pt x="14643" y="7635"/>
                    <a:pt x="14595" y="7635"/>
                  </a:cubicBezTo>
                  <a:cubicBezTo>
                    <a:pt x="14537" y="7635"/>
                    <a:pt x="14479" y="7669"/>
                    <a:pt x="14473" y="7730"/>
                  </a:cubicBezTo>
                  <a:cubicBezTo>
                    <a:pt x="14453" y="7977"/>
                    <a:pt x="14464" y="8214"/>
                    <a:pt x="14505" y="8450"/>
                  </a:cubicBezTo>
                  <a:cubicBezTo>
                    <a:pt x="14432" y="8235"/>
                    <a:pt x="14371" y="8018"/>
                    <a:pt x="14320" y="7792"/>
                  </a:cubicBezTo>
                  <a:cubicBezTo>
                    <a:pt x="14176" y="7196"/>
                    <a:pt x="14114" y="6569"/>
                    <a:pt x="14206" y="5962"/>
                  </a:cubicBezTo>
                  <a:cubicBezTo>
                    <a:pt x="14258" y="5664"/>
                    <a:pt x="14371" y="5397"/>
                    <a:pt x="14443" y="5098"/>
                  </a:cubicBezTo>
                  <a:cubicBezTo>
                    <a:pt x="14473" y="4975"/>
                    <a:pt x="14473" y="4851"/>
                    <a:pt x="14453" y="4738"/>
                  </a:cubicBezTo>
                  <a:cubicBezTo>
                    <a:pt x="14546" y="4728"/>
                    <a:pt x="14649" y="4666"/>
                    <a:pt x="14690" y="4574"/>
                  </a:cubicBezTo>
                  <a:cubicBezTo>
                    <a:pt x="14710" y="4522"/>
                    <a:pt x="14710" y="4471"/>
                    <a:pt x="14710" y="4430"/>
                  </a:cubicBezTo>
                  <a:lnTo>
                    <a:pt x="14710" y="4316"/>
                  </a:lnTo>
                  <a:cubicBezTo>
                    <a:pt x="14823" y="4142"/>
                    <a:pt x="14813" y="3843"/>
                    <a:pt x="14793" y="3669"/>
                  </a:cubicBezTo>
                  <a:cubicBezTo>
                    <a:pt x="14752" y="3319"/>
                    <a:pt x="14617" y="2990"/>
                    <a:pt x="14484" y="2671"/>
                  </a:cubicBezTo>
                  <a:cubicBezTo>
                    <a:pt x="14320" y="2280"/>
                    <a:pt x="14144" y="1880"/>
                    <a:pt x="13970" y="1478"/>
                  </a:cubicBezTo>
                  <a:cubicBezTo>
                    <a:pt x="13877" y="1283"/>
                    <a:pt x="13785" y="1078"/>
                    <a:pt x="13703" y="882"/>
                  </a:cubicBezTo>
                  <a:cubicBezTo>
                    <a:pt x="13620" y="697"/>
                    <a:pt x="13559" y="491"/>
                    <a:pt x="13456" y="317"/>
                  </a:cubicBezTo>
                  <a:cubicBezTo>
                    <a:pt x="13315" y="98"/>
                    <a:pt x="13111" y="0"/>
                    <a:pt x="1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6"/>
            <p:cNvSpPr/>
            <p:nvPr/>
          </p:nvSpPr>
          <p:spPr>
            <a:xfrm>
              <a:off x="8417297" y="4103169"/>
              <a:ext cx="156212" cy="102823"/>
            </a:xfrm>
            <a:custGeom>
              <a:rect b="b" l="l" r="r" t="t"/>
              <a:pathLst>
                <a:path extrusionOk="0" h="3588" w="5451">
                  <a:moveTo>
                    <a:pt x="2175" y="1"/>
                  </a:moveTo>
                  <a:cubicBezTo>
                    <a:pt x="1484" y="1"/>
                    <a:pt x="796" y="221"/>
                    <a:pt x="227" y="662"/>
                  </a:cubicBezTo>
                  <a:cubicBezTo>
                    <a:pt x="0" y="830"/>
                    <a:pt x="164" y="1148"/>
                    <a:pt x="382" y="1148"/>
                  </a:cubicBezTo>
                  <a:cubicBezTo>
                    <a:pt x="432" y="1148"/>
                    <a:pt x="484" y="1132"/>
                    <a:pt x="535" y="1094"/>
                  </a:cubicBezTo>
                  <a:cubicBezTo>
                    <a:pt x="617" y="1032"/>
                    <a:pt x="710" y="1001"/>
                    <a:pt x="802" y="991"/>
                  </a:cubicBezTo>
                  <a:cubicBezTo>
                    <a:pt x="844" y="1083"/>
                    <a:pt x="926" y="1156"/>
                    <a:pt x="1049" y="1186"/>
                  </a:cubicBezTo>
                  <a:cubicBezTo>
                    <a:pt x="1173" y="1207"/>
                    <a:pt x="1327" y="1248"/>
                    <a:pt x="1481" y="1268"/>
                  </a:cubicBezTo>
                  <a:cubicBezTo>
                    <a:pt x="1584" y="1361"/>
                    <a:pt x="1697" y="1444"/>
                    <a:pt x="1821" y="1495"/>
                  </a:cubicBezTo>
                  <a:cubicBezTo>
                    <a:pt x="1790" y="1639"/>
                    <a:pt x="1851" y="1793"/>
                    <a:pt x="1995" y="1855"/>
                  </a:cubicBezTo>
                  <a:cubicBezTo>
                    <a:pt x="2031" y="1873"/>
                    <a:pt x="2069" y="1881"/>
                    <a:pt x="2107" y="1881"/>
                  </a:cubicBezTo>
                  <a:cubicBezTo>
                    <a:pt x="2156" y="1881"/>
                    <a:pt x="2206" y="1867"/>
                    <a:pt x="2253" y="1844"/>
                  </a:cubicBezTo>
                  <a:cubicBezTo>
                    <a:pt x="2253" y="1937"/>
                    <a:pt x="2273" y="2019"/>
                    <a:pt x="2304" y="2112"/>
                  </a:cubicBezTo>
                  <a:cubicBezTo>
                    <a:pt x="2406" y="2369"/>
                    <a:pt x="2520" y="2616"/>
                    <a:pt x="2633" y="2863"/>
                  </a:cubicBezTo>
                  <a:cubicBezTo>
                    <a:pt x="2641" y="2882"/>
                    <a:pt x="2658" y="2891"/>
                    <a:pt x="2675" y="2891"/>
                  </a:cubicBezTo>
                  <a:cubicBezTo>
                    <a:pt x="2702" y="2891"/>
                    <a:pt x="2728" y="2869"/>
                    <a:pt x="2715" y="2831"/>
                  </a:cubicBezTo>
                  <a:cubicBezTo>
                    <a:pt x="2643" y="2585"/>
                    <a:pt x="2550" y="2338"/>
                    <a:pt x="2468" y="2102"/>
                  </a:cubicBezTo>
                  <a:cubicBezTo>
                    <a:pt x="2427" y="1988"/>
                    <a:pt x="2386" y="1875"/>
                    <a:pt x="2458" y="1762"/>
                  </a:cubicBezTo>
                  <a:cubicBezTo>
                    <a:pt x="2509" y="1690"/>
                    <a:pt x="2602" y="1670"/>
                    <a:pt x="2685" y="1649"/>
                  </a:cubicBezTo>
                  <a:cubicBezTo>
                    <a:pt x="2900" y="1618"/>
                    <a:pt x="3126" y="1618"/>
                    <a:pt x="3352" y="1577"/>
                  </a:cubicBezTo>
                  <a:cubicBezTo>
                    <a:pt x="3599" y="1536"/>
                    <a:pt x="3846" y="1474"/>
                    <a:pt x="4104" y="1423"/>
                  </a:cubicBezTo>
                  <a:cubicBezTo>
                    <a:pt x="4152" y="1416"/>
                    <a:pt x="4221" y="1399"/>
                    <a:pt x="4286" y="1399"/>
                  </a:cubicBezTo>
                  <a:cubicBezTo>
                    <a:pt x="4316" y="1399"/>
                    <a:pt x="4345" y="1403"/>
                    <a:pt x="4371" y="1412"/>
                  </a:cubicBezTo>
                  <a:cubicBezTo>
                    <a:pt x="4442" y="1453"/>
                    <a:pt x="4504" y="1536"/>
                    <a:pt x="4556" y="1608"/>
                  </a:cubicBezTo>
                  <a:cubicBezTo>
                    <a:pt x="4679" y="1793"/>
                    <a:pt x="4792" y="1988"/>
                    <a:pt x="4885" y="2194"/>
                  </a:cubicBezTo>
                  <a:cubicBezTo>
                    <a:pt x="4977" y="2390"/>
                    <a:pt x="5070" y="2595"/>
                    <a:pt x="5132" y="2811"/>
                  </a:cubicBezTo>
                  <a:cubicBezTo>
                    <a:pt x="5162" y="2914"/>
                    <a:pt x="5183" y="3027"/>
                    <a:pt x="5193" y="3140"/>
                  </a:cubicBezTo>
                  <a:lnTo>
                    <a:pt x="5193" y="3325"/>
                  </a:lnTo>
                  <a:cubicBezTo>
                    <a:pt x="5193" y="3387"/>
                    <a:pt x="5214" y="3448"/>
                    <a:pt x="5214" y="3510"/>
                  </a:cubicBezTo>
                  <a:cubicBezTo>
                    <a:pt x="5214" y="3561"/>
                    <a:pt x="5253" y="3587"/>
                    <a:pt x="5294" y="3587"/>
                  </a:cubicBezTo>
                  <a:cubicBezTo>
                    <a:pt x="5335" y="3587"/>
                    <a:pt x="5378" y="3561"/>
                    <a:pt x="5388" y="3510"/>
                  </a:cubicBezTo>
                  <a:cubicBezTo>
                    <a:pt x="5409" y="3459"/>
                    <a:pt x="5440" y="3418"/>
                    <a:pt x="5440" y="3366"/>
                  </a:cubicBezTo>
                  <a:cubicBezTo>
                    <a:pt x="5450" y="3325"/>
                    <a:pt x="5450" y="3274"/>
                    <a:pt x="5450" y="3233"/>
                  </a:cubicBezTo>
                  <a:cubicBezTo>
                    <a:pt x="5450" y="3119"/>
                    <a:pt x="5440" y="2996"/>
                    <a:pt x="5420" y="2883"/>
                  </a:cubicBezTo>
                  <a:cubicBezTo>
                    <a:pt x="5388" y="2678"/>
                    <a:pt x="5358" y="2461"/>
                    <a:pt x="5276" y="2276"/>
                  </a:cubicBezTo>
                  <a:cubicBezTo>
                    <a:pt x="5203" y="2061"/>
                    <a:pt x="5101" y="1865"/>
                    <a:pt x="4998" y="1670"/>
                  </a:cubicBezTo>
                  <a:cubicBezTo>
                    <a:pt x="4895" y="1495"/>
                    <a:pt x="4803" y="1279"/>
                    <a:pt x="4669" y="1135"/>
                  </a:cubicBezTo>
                  <a:cubicBezTo>
                    <a:pt x="4545" y="991"/>
                    <a:pt x="4371" y="898"/>
                    <a:pt x="4186" y="898"/>
                  </a:cubicBezTo>
                  <a:cubicBezTo>
                    <a:pt x="4175" y="888"/>
                    <a:pt x="4175" y="878"/>
                    <a:pt x="4175" y="878"/>
                  </a:cubicBezTo>
                  <a:cubicBezTo>
                    <a:pt x="4134" y="795"/>
                    <a:pt x="4083" y="754"/>
                    <a:pt x="4021" y="724"/>
                  </a:cubicBezTo>
                  <a:cubicBezTo>
                    <a:pt x="4021" y="631"/>
                    <a:pt x="3969" y="539"/>
                    <a:pt x="3857" y="466"/>
                  </a:cubicBezTo>
                  <a:cubicBezTo>
                    <a:pt x="3340" y="156"/>
                    <a:pt x="2757" y="1"/>
                    <a:pt x="2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6"/>
            <p:cNvSpPr/>
            <p:nvPr/>
          </p:nvSpPr>
          <p:spPr>
            <a:xfrm>
              <a:off x="7780532" y="4344436"/>
              <a:ext cx="142055" cy="80356"/>
            </a:xfrm>
            <a:custGeom>
              <a:rect b="b" l="l" r="r" t="t"/>
              <a:pathLst>
                <a:path extrusionOk="0" h="2804" w="4957">
                  <a:moveTo>
                    <a:pt x="2236" y="1"/>
                  </a:moveTo>
                  <a:cubicBezTo>
                    <a:pt x="1886" y="1"/>
                    <a:pt x="1533" y="39"/>
                    <a:pt x="1193" y="99"/>
                  </a:cubicBezTo>
                  <a:cubicBezTo>
                    <a:pt x="761" y="181"/>
                    <a:pt x="370" y="315"/>
                    <a:pt x="103" y="664"/>
                  </a:cubicBezTo>
                  <a:cubicBezTo>
                    <a:pt x="0" y="798"/>
                    <a:pt x="62" y="1014"/>
                    <a:pt x="247" y="1034"/>
                  </a:cubicBezTo>
                  <a:cubicBezTo>
                    <a:pt x="1059" y="1127"/>
                    <a:pt x="1758" y="1549"/>
                    <a:pt x="2221" y="2238"/>
                  </a:cubicBezTo>
                  <a:cubicBezTo>
                    <a:pt x="2252" y="2300"/>
                    <a:pt x="2313" y="2320"/>
                    <a:pt x="2386" y="2330"/>
                  </a:cubicBezTo>
                  <a:cubicBezTo>
                    <a:pt x="2303" y="2464"/>
                    <a:pt x="2334" y="2618"/>
                    <a:pt x="2427" y="2773"/>
                  </a:cubicBezTo>
                  <a:cubicBezTo>
                    <a:pt x="2437" y="2794"/>
                    <a:pt x="2457" y="2803"/>
                    <a:pt x="2477" y="2803"/>
                  </a:cubicBezTo>
                  <a:cubicBezTo>
                    <a:pt x="2515" y="2803"/>
                    <a:pt x="2557" y="2772"/>
                    <a:pt x="2550" y="2731"/>
                  </a:cubicBezTo>
                  <a:cubicBezTo>
                    <a:pt x="2530" y="2649"/>
                    <a:pt x="2498" y="2515"/>
                    <a:pt x="2550" y="2444"/>
                  </a:cubicBezTo>
                  <a:cubicBezTo>
                    <a:pt x="2612" y="2341"/>
                    <a:pt x="2786" y="2268"/>
                    <a:pt x="2889" y="2217"/>
                  </a:cubicBezTo>
                  <a:cubicBezTo>
                    <a:pt x="3126" y="2124"/>
                    <a:pt x="3393" y="2083"/>
                    <a:pt x="3640" y="2022"/>
                  </a:cubicBezTo>
                  <a:cubicBezTo>
                    <a:pt x="3897" y="1960"/>
                    <a:pt x="4144" y="1878"/>
                    <a:pt x="4401" y="1827"/>
                  </a:cubicBezTo>
                  <a:cubicBezTo>
                    <a:pt x="4430" y="1821"/>
                    <a:pt x="4457" y="1817"/>
                    <a:pt x="4481" y="1817"/>
                  </a:cubicBezTo>
                  <a:cubicBezTo>
                    <a:pt x="4543" y="1817"/>
                    <a:pt x="4590" y="1839"/>
                    <a:pt x="4627" y="1898"/>
                  </a:cubicBezTo>
                  <a:cubicBezTo>
                    <a:pt x="4678" y="1991"/>
                    <a:pt x="4699" y="2063"/>
                    <a:pt x="4781" y="2135"/>
                  </a:cubicBezTo>
                  <a:cubicBezTo>
                    <a:pt x="4805" y="2151"/>
                    <a:pt x="4823" y="2172"/>
                    <a:pt x="4848" y="2172"/>
                  </a:cubicBezTo>
                  <a:cubicBezTo>
                    <a:pt x="4856" y="2172"/>
                    <a:pt x="4864" y="2170"/>
                    <a:pt x="4874" y="2165"/>
                  </a:cubicBezTo>
                  <a:cubicBezTo>
                    <a:pt x="4925" y="2145"/>
                    <a:pt x="4956" y="2032"/>
                    <a:pt x="4956" y="1980"/>
                  </a:cubicBezTo>
                  <a:cubicBezTo>
                    <a:pt x="4956" y="1827"/>
                    <a:pt x="4833" y="1651"/>
                    <a:pt x="4689" y="1580"/>
                  </a:cubicBezTo>
                  <a:cubicBezTo>
                    <a:pt x="4760" y="1549"/>
                    <a:pt x="4812" y="1487"/>
                    <a:pt x="4771" y="1395"/>
                  </a:cubicBezTo>
                  <a:cubicBezTo>
                    <a:pt x="4699" y="1261"/>
                    <a:pt x="4607" y="1178"/>
                    <a:pt x="4493" y="1148"/>
                  </a:cubicBezTo>
                  <a:cubicBezTo>
                    <a:pt x="3917" y="561"/>
                    <a:pt x="3311" y="47"/>
                    <a:pt x="2457" y="6"/>
                  </a:cubicBezTo>
                  <a:cubicBezTo>
                    <a:pt x="2384" y="3"/>
                    <a:pt x="2310" y="1"/>
                    <a:pt x="2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6"/>
            <p:cNvSpPr/>
            <p:nvPr/>
          </p:nvSpPr>
          <p:spPr>
            <a:xfrm>
              <a:off x="7357664" y="4502539"/>
              <a:ext cx="102279" cy="45651"/>
            </a:xfrm>
            <a:custGeom>
              <a:rect b="b" l="l" r="r" t="t"/>
              <a:pathLst>
                <a:path extrusionOk="0" h="1593" w="3569">
                  <a:moveTo>
                    <a:pt x="461" y="497"/>
                  </a:moveTo>
                  <a:cubicBezTo>
                    <a:pt x="454" y="510"/>
                    <a:pt x="445" y="523"/>
                    <a:pt x="432" y="535"/>
                  </a:cubicBezTo>
                  <a:lnTo>
                    <a:pt x="461" y="497"/>
                  </a:lnTo>
                  <a:close/>
                  <a:moveTo>
                    <a:pt x="2129" y="1"/>
                  </a:moveTo>
                  <a:cubicBezTo>
                    <a:pt x="1635" y="1"/>
                    <a:pt x="1131" y="83"/>
                    <a:pt x="679" y="289"/>
                  </a:cubicBezTo>
                  <a:cubicBezTo>
                    <a:pt x="617" y="320"/>
                    <a:pt x="566" y="361"/>
                    <a:pt x="535" y="412"/>
                  </a:cubicBezTo>
                  <a:cubicBezTo>
                    <a:pt x="535" y="423"/>
                    <a:pt x="525" y="423"/>
                    <a:pt x="525" y="423"/>
                  </a:cubicBezTo>
                  <a:cubicBezTo>
                    <a:pt x="494" y="443"/>
                    <a:pt x="484" y="453"/>
                    <a:pt x="473" y="474"/>
                  </a:cubicBezTo>
                  <a:cubicBezTo>
                    <a:pt x="470" y="480"/>
                    <a:pt x="466" y="487"/>
                    <a:pt x="463" y="494"/>
                  </a:cubicBezTo>
                  <a:lnTo>
                    <a:pt x="463" y="494"/>
                  </a:lnTo>
                  <a:cubicBezTo>
                    <a:pt x="453" y="495"/>
                    <a:pt x="452" y="505"/>
                    <a:pt x="443" y="515"/>
                  </a:cubicBezTo>
                  <a:cubicBezTo>
                    <a:pt x="432" y="525"/>
                    <a:pt x="422" y="546"/>
                    <a:pt x="422" y="567"/>
                  </a:cubicBezTo>
                  <a:cubicBezTo>
                    <a:pt x="340" y="567"/>
                    <a:pt x="267" y="576"/>
                    <a:pt x="185" y="597"/>
                  </a:cubicBezTo>
                  <a:cubicBezTo>
                    <a:pt x="0" y="649"/>
                    <a:pt x="31" y="967"/>
                    <a:pt x="226" y="988"/>
                  </a:cubicBezTo>
                  <a:cubicBezTo>
                    <a:pt x="340" y="998"/>
                    <a:pt x="463" y="1029"/>
                    <a:pt x="587" y="1049"/>
                  </a:cubicBezTo>
                  <a:cubicBezTo>
                    <a:pt x="720" y="1081"/>
                    <a:pt x="854" y="1091"/>
                    <a:pt x="987" y="1132"/>
                  </a:cubicBezTo>
                  <a:cubicBezTo>
                    <a:pt x="1090" y="1163"/>
                    <a:pt x="1193" y="1204"/>
                    <a:pt x="1286" y="1266"/>
                  </a:cubicBezTo>
                  <a:cubicBezTo>
                    <a:pt x="1389" y="1337"/>
                    <a:pt x="1450" y="1440"/>
                    <a:pt x="1553" y="1522"/>
                  </a:cubicBezTo>
                  <a:cubicBezTo>
                    <a:pt x="1616" y="1572"/>
                    <a:pt x="1683" y="1592"/>
                    <a:pt x="1750" y="1592"/>
                  </a:cubicBezTo>
                  <a:cubicBezTo>
                    <a:pt x="1837" y="1592"/>
                    <a:pt x="1925" y="1559"/>
                    <a:pt x="2006" y="1513"/>
                  </a:cubicBezTo>
                  <a:lnTo>
                    <a:pt x="2468" y="1266"/>
                  </a:lnTo>
                  <a:cubicBezTo>
                    <a:pt x="2787" y="1081"/>
                    <a:pt x="3105" y="906"/>
                    <a:pt x="3425" y="731"/>
                  </a:cubicBezTo>
                  <a:cubicBezTo>
                    <a:pt x="3569" y="649"/>
                    <a:pt x="3569" y="391"/>
                    <a:pt x="3434" y="299"/>
                  </a:cubicBezTo>
                  <a:cubicBezTo>
                    <a:pt x="3044" y="32"/>
                    <a:pt x="2591" y="1"/>
                    <a:pt x="21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6"/>
            <p:cNvSpPr/>
            <p:nvPr/>
          </p:nvSpPr>
          <p:spPr>
            <a:xfrm>
              <a:off x="7340899" y="3745094"/>
              <a:ext cx="250151" cy="69265"/>
            </a:xfrm>
            <a:custGeom>
              <a:rect b="b" l="l" r="r" t="t"/>
              <a:pathLst>
                <a:path extrusionOk="0" h="2417" w="8729">
                  <a:moveTo>
                    <a:pt x="3448" y="0"/>
                  </a:moveTo>
                  <a:cubicBezTo>
                    <a:pt x="2840" y="0"/>
                    <a:pt x="2267" y="135"/>
                    <a:pt x="1706" y="427"/>
                  </a:cubicBezTo>
                  <a:cubicBezTo>
                    <a:pt x="1316" y="622"/>
                    <a:pt x="1007" y="869"/>
                    <a:pt x="699" y="1157"/>
                  </a:cubicBezTo>
                  <a:cubicBezTo>
                    <a:pt x="421" y="1424"/>
                    <a:pt x="92" y="1753"/>
                    <a:pt x="9" y="2144"/>
                  </a:cubicBezTo>
                  <a:cubicBezTo>
                    <a:pt x="1" y="2205"/>
                    <a:pt x="57" y="2265"/>
                    <a:pt x="112" y="2265"/>
                  </a:cubicBezTo>
                  <a:cubicBezTo>
                    <a:pt x="123" y="2265"/>
                    <a:pt x="133" y="2262"/>
                    <a:pt x="143" y="2258"/>
                  </a:cubicBezTo>
                  <a:cubicBezTo>
                    <a:pt x="482" y="2103"/>
                    <a:pt x="760" y="1815"/>
                    <a:pt x="1058" y="1589"/>
                  </a:cubicBezTo>
                  <a:cubicBezTo>
                    <a:pt x="1367" y="1363"/>
                    <a:pt x="1737" y="1177"/>
                    <a:pt x="2086" y="1013"/>
                  </a:cubicBezTo>
                  <a:cubicBezTo>
                    <a:pt x="2477" y="818"/>
                    <a:pt x="2879" y="695"/>
                    <a:pt x="3320" y="684"/>
                  </a:cubicBezTo>
                  <a:cubicBezTo>
                    <a:pt x="3690" y="684"/>
                    <a:pt x="4081" y="736"/>
                    <a:pt x="4441" y="828"/>
                  </a:cubicBezTo>
                  <a:cubicBezTo>
                    <a:pt x="4780" y="921"/>
                    <a:pt x="5109" y="1054"/>
                    <a:pt x="5408" y="1239"/>
                  </a:cubicBezTo>
                  <a:cubicBezTo>
                    <a:pt x="5726" y="1445"/>
                    <a:pt x="5984" y="1733"/>
                    <a:pt x="6282" y="1970"/>
                  </a:cubicBezTo>
                  <a:cubicBezTo>
                    <a:pt x="6570" y="2226"/>
                    <a:pt x="6889" y="2391"/>
                    <a:pt x="7279" y="2411"/>
                  </a:cubicBezTo>
                  <a:cubicBezTo>
                    <a:pt x="7317" y="2415"/>
                    <a:pt x="7355" y="2416"/>
                    <a:pt x="7393" y="2416"/>
                  </a:cubicBezTo>
                  <a:cubicBezTo>
                    <a:pt x="7706" y="2416"/>
                    <a:pt x="8015" y="2302"/>
                    <a:pt x="8235" y="2082"/>
                  </a:cubicBezTo>
                  <a:cubicBezTo>
                    <a:pt x="8513" y="1815"/>
                    <a:pt x="8698" y="1424"/>
                    <a:pt x="8719" y="1044"/>
                  </a:cubicBezTo>
                  <a:cubicBezTo>
                    <a:pt x="8729" y="704"/>
                    <a:pt x="8637" y="283"/>
                    <a:pt x="8297" y="139"/>
                  </a:cubicBezTo>
                  <a:cubicBezTo>
                    <a:pt x="8284" y="133"/>
                    <a:pt x="8270" y="130"/>
                    <a:pt x="8256" y="130"/>
                  </a:cubicBezTo>
                  <a:cubicBezTo>
                    <a:pt x="8199" y="130"/>
                    <a:pt x="8137" y="174"/>
                    <a:pt x="8153" y="231"/>
                  </a:cubicBezTo>
                  <a:cubicBezTo>
                    <a:pt x="8225" y="540"/>
                    <a:pt x="8297" y="797"/>
                    <a:pt x="8215" y="1116"/>
                  </a:cubicBezTo>
                  <a:cubicBezTo>
                    <a:pt x="8153" y="1404"/>
                    <a:pt x="7968" y="1826"/>
                    <a:pt x="7629" y="1856"/>
                  </a:cubicBezTo>
                  <a:cubicBezTo>
                    <a:pt x="7605" y="1859"/>
                    <a:pt x="7581" y="1861"/>
                    <a:pt x="7557" y="1861"/>
                  </a:cubicBezTo>
                  <a:cubicBezTo>
                    <a:pt x="7261" y="1861"/>
                    <a:pt x="6963" y="1636"/>
                    <a:pt x="6745" y="1455"/>
                  </a:cubicBezTo>
                  <a:cubicBezTo>
                    <a:pt x="6467" y="1229"/>
                    <a:pt x="6231" y="962"/>
                    <a:pt x="5932" y="756"/>
                  </a:cubicBezTo>
                  <a:cubicBezTo>
                    <a:pt x="5367" y="355"/>
                    <a:pt x="4688" y="129"/>
                    <a:pt x="4010" y="36"/>
                  </a:cubicBezTo>
                  <a:cubicBezTo>
                    <a:pt x="3819" y="13"/>
                    <a:pt x="3632" y="0"/>
                    <a:pt x="3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6"/>
            <p:cNvSpPr/>
            <p:nvPr/>
          </p:nvSpPr>
          <p:spPr>
            <a:xfrm>
              <a:off x="7431313" y="3630951"/>
              <a:ext cx="226652" cy="59493"/>
            </a:xfrm>
            <a:custGeom>
              <a:rect b="b" l="l" r="r" t="t"/>
              <a:pathLst>
                <a:path extrusionOk="0" h="2076" w="7909">
                  <a:moveTo>
                    <a:pt x="3264" y="0"/>
                  </a:moveTo>
                  <a:cubicBezTo>
                    <a:pt x="2511" y="0"/>
                    <a:pt x="1756" y="172"/>
                    <a:pt x="1081" y="513"/>
                  </a:cubicBezTo>
                  <a:cubicBezTo>
                    <a:pt x="772" y="667"/>
                    <a:pt x="423" y="852"/>
                    <a:pt x="217" y="1130"/>
                  </a:cubicBezTo>
                  <a:cubicBezTo>
                    <a:pt x="1" y="1397"/>
                    <a:pt x="11" y="1675"/>
                    <a:pt x="11" y="1993"/>
                  </a:cubicBezTo>
                  <a:cubicBezTo>
                    <a:pt x="11" y="2050"/>
                    <a:pt x="53" y="2076"/>
                    <a:pt x="97" y="2076"/>
                  </a:cubicBezTo>
                  <a:cubicBezTo>
                    <a:pt x="142" y="2076"/>
                    <a:pt x="191" y="2050"/>
                    <a:pt x="206" y="2004"/>
                  </a:cubicBezTo>
                  <a:cubicBezTo>
                    <a:pt x="248" y="1860"/>
                    <a:pt x="402" y="1757"/>
                    <a:pt x="515" y="1675"/>
                  </a:cubicBezTo>
                  <a:cubicBezTo>
                    <a:pt x="649" y="1582"/>
                    <a:pt x="782" y="1490"/>
                    <a:pt x="916" y="1408"/>
                  </a:cubicBezTo>
                  <a:cubicBezTo>
                    <a:pt x="1163" y="1243"/>
                    <a:pt x="1420" y="1109"/>
                    <a:pt x="1698" y="996"/>
                  </a:cubicBezTo>
                  <a:cubicBezTo>
                    <a:pt x="2198" y="796"/>
                    <a:pt x="2739" y="693"/>
                    <a:pt x="3278" y="693"/>
                  </a:cubicBezTo>
                  <a:cubicBezTo>
                    <a:pt x="3348" y="693"/>
                    <a:pt x="3417" y="694"/>
                    <a:pt x="3487" y="698"/>
                  </a:cubicBezTo>
                  <a:cubicBezTo>
                    <a:pt x="4124" y="729"/>
                    <a:pt x="4710" y="924"/>
                    <a:pt x="5276" y="1223"/>
                  </a:cubicBezTo>
                  <a:cubicBezTo>
                    <a:pt x="5754" y="1474"/>
                    <a:pt x="6254" y="1815"/>
                    <a:pt x="6807" y="1815"/>
                  </a:cubicBezTo>
                  <a:cubicBezTo>
                    <a:pt x="6908" y="1815"/>
                    <a:pt x="7011" y="1803"/>
                    <a:pt x="7116" y="1778"/>
                  </a:cubicBezTo>
                  <a:cubicBezTo>
                    <a:pt x="7456" y="1696"/>
                    <a:pt x="7672" y="1408"/>
                    <a:pt x="7816" y="1109"/>
                  </a:cubicBezTo>
                  <a:cubicBezTo>
                    <a:pt x="7888" y="955"/>
                    <a:pt x="7867" y="801"/>
                    <a:pt x="7888" y="636"/>
                  </a:cubicBezTo>
                  <a:cubicBezTo>
                    <a:pt x="7898" y="492"/>
                    <a:pt x="7908" y="359"/>
                    <a:pt x="7867" y="215"/>
                  </a:cubicBezTo>
                  <a:cubicBezTo>
                    <a:pt x="7858" y="176"/>
                    <a:pt x="7825" y="158"/>
                    <a:pt x="7793" y="158"/>
                  </a:cubicBezTo>
                  <a:cubicBezTo>
                    <a:pt x="7756" y="158"/>
                    <a:pt x="7718" y="181"/>
                    <a:pt x="7713" y="225"/>
                  </a:cubicBezTo>
                  <a:cubicBezTo>
                    <a:pt x="7703" y="369"/>
                    <a:pt x="7723" y="533"/>
                    <a:pt x="7672" y="667"/>
                  </a:cubicBezTo>
                  <a:cubicBezTo>
                    <a:pt x="7621" y="780"/>
                    <a:pt x="7507" y="924"/>
                    <a:pt x="7435" y="1017"/>
                  </a:cubicBezTo>
                  <a:cubicBezTo>
                    <a:pt x="7346" y="1126"/>
                    <a:pt x="7199" y="1264"/>
                    <a:pt x="7049" y="1264"/>
                  </a:cubicBezTo>
                  <a:cubicBezTo>
                    <a:pt x="7044" y="1264"/>
                    <a:pt x="7039" y="1264"/>
                    <a:pt x="7034" y="1264"/>
                  </a:cubicBezTo>
                  <a:cubicBezTo>
                    <a:pt x="6890" y="1253"/>
                    <a:pt x="6726" y="1140"/>
                    <a:pt x="6582" y="1088"/>
                  </a:cubicBezTo>
                  <a:cubicBezTo>
                    <a:pt x="5965" y="862"/>
                    <a:pt x="5430" y="451"/>
                    <a:pt x="4792" y="245"/>
                  </a:cubicBezTo>
                  <a:cubicBezTo>
                    <a:pt x="4302" y="82"/>
                    <a:pt x="3783" y="0"/>
                    <a:pt x="326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6"/>
            <p:cNvSpPr/>
            <p:nvPr/>
          </p:nvSpPr>
          <p:spPr>
            <a:xfrm>
              <a:off x="7469342" y="3487377"/>
              <a:ext cx="227225" cy="83479"/>
            </a:xfrm>
            <a:custGeom>
              <a:rect b="b" l="l" r="r" t="t"/>
              <a:pathLst>
                <a:path extrusionOk="0" h="2913" w="7929">
                  <a:moveTo>
                    <a:pt x="7509" y="1"/>
                  </a:moveTo>
                  <a:cubicBezTo>
                    <a:pt x="7448" y="1"/>
                    <a:pt x="7392" y="43"/>
                    <a:pt x="7404" y="125"/>
                  </a:cubicBezTo>
                  <a:cubicBezTo>
                    <a:pt x="7435" y="320"/>
                    <a:pt x="7455" y="495"/>
                    <a:pt x="7393" y="700"/>
                  </a:cubicBezTo>
                  <a:cubicBezTo>
                    <a:pt x="7342" y="886"/>
                    <a:pt x="7249" y="1091"/>
                    <a:pt x="7116" y="1245"/>
                  </a:cubicBezTo>
                  <a:cubicBezTo>
                    <a:pt x="7013" y="1356"/>
                    <a:pt x="6869" y="1395"/>
                    <a:pt x="6715" y="1395"/>
                  </a:cubicBezTo>
                  <a:cubicBezTo>
                    <a:pt x="6498" y="1395"/>
                    <a:pt x="6262" y="1320"/>
                    <a:pt x="6088" y="1266"/>
                  </a:cubicBezTo>
                  <a:cubicBezTo>
                    <a:pt x="5707" y="1142"/>
                    <a:pt x="5357" y="947"/>
                    <a:pt x="4987" y="824"/>
                  </a:cubicBezTo>
                  <a:cubicBezTo>
                    <a:pt x="4617" y="700"/>
                    <a:pt x="4247" y="598"/>
                    <a:pt x="3856" y="577"/>
                  </a:cubicBezTo>
                  <a:cubicBezTo>
                    <a:pt x="3775" y="571"/>
                    <a:pt x="3693" y="568"/>
                    <a:pt x="3612" y="568"/>
                  </a:cubicBezTo>
                  <a:cubicBezTo>
                    <a:pt x="2880" y="568"/>
                    <a:pt x="2149" y="808"/>
                    <a:pt x="1502" y="1132"/>
                  </a:cubicBezTo>
                  <a:cubicBezTo>
                    <a:pt x="1132" y="1317"/>
                    <a:pt x="771" y="1533"/>
                    <a:pt x="494" y="1821"/>
                  </a:cubicBezTo>
                  <a:cubicBezTo>
                    <a:pt x="268" y="2058"/>
                    <a:pt x="1" y="2458"/>
                    <a:pt x="52" y="2798"/>
                  </a:cubicBezTo>
                  <a:cubicBezTo>
                    <a:pt x="60" y="2855"/>
                    <a:pt x="114" y="2913"/>
                    <a:pt x="172" y="2913"/>
                  </a:cubicBezTo>
                  <a:cubicBezTo>
                    <a:pt x="187" y="2913"/>
                    <a:pt x="202" y="2909"/>
                    <a:pt x="216" y="2901"/>
                  </a:cubicBezTo>
                  <a:cubicBezTo>
                    <a:pt x="474" y="2778"/>
                    <a:pt x="679" y="2541"/>
                    <a:pt x="905" y="2366"/>
                  </a:cubicBezTo>
                  <a:cubicBezTo>
                    <a:pt x="1152" y="2161"/>
                    <a:pt x="1399" y="1976"/>
                    <a:pt x="1676" y="1821"/>
                  </a:cubicBezTo>
                  <a:cubicBezTo>
                    <a:pt x="2242" y="1523"/>
                    <a:pt x="2931" y="1266"/>
                    <a:pt x="3579" y="1256"/>
                  </a:cubicBezTo>
                  <a:cubicBezTo>
                    <a:pt x="4196" y="1256"/>
                    <a:pt x="4792" y="1482"/>
                    <a:pt x="5348" y="1718"/>
                  </a:cubicBezTo>
                  <a:cubicBezTo>
                    <a:pt x="5678" y="1864"/>
                    <a:pt x="6090" y="2038"/>
                    <a:pt x="6478" y="2038"/>
                  </a:cubicBezTo>
                  <a:cubicBezTo>
                    <a:pt x="6719" y="2038"/>
                    <a:pt x="6950" y="1971"/>
                    <a:pt x="7147" y="1790"/>
                  </a:cubicBezTo>
                  <a:cubicBezTo>
                    <a:pt x="7589" y="1389"/>
                    <a:pt x="7928" y="669"/>
                    <a:pt x="7630" y="73"/>
                  </a:cubicBezTo>
                  <a:cubicBezTo>
                    <a:pt x="7604" y="24"/>
                    <a:pt x="7555" y="1"/>
                    <a:pt x="7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6"/>
            <p:cNvSpPr/>
            <p:nvPr/>
          </p:nvSpPr>
          <p:spPr>
            <a:xfrm>
              <a:off x="7995633" y="3083221"/>
              <a:ext cx="144835" cy="89985"/>
            </a:xfrm>
            <a:custGeom>
              <a:rect b="b" l="l" r="r" t="t"/>
              <a:pathLst>
                <a:path extrusionOk="0" h="3140" w="5054">
                  <a:moveTo>
                    <a:pt x="270" y="0"/>
                  </a:moveTo>
                  <a:cubicBezTo>
                    <a:pt x="228" y="0"/>
                    <a:pt x="187" y="8"/>
                    <a:pt x="154" y="27"/>
                  </a:cubicBezTo>
                  <a:cubicBezTo>
                    <a:pt x="124" y="27"/>
                    <a:pt x="92" y="38"/>
                    <a:pt x="72" y="47"/>
                  </a:cubicBezTo>
                  <a:cubicBezTo>
                    <a:pt x="10" y="79"/>
                    <a:pt x="0" y="140"/>
                    <a:pt x="31" y="191"/>
                  </a:cubicBezTo>
                  <a:cubicBezTo>
                    <a:pt x="41" y="212"/>
                    <a:pt x="51" y="233"/>
                    <a:pt x="72" y="253"/>
                  </a:cubicBezTo>
                  <a:cubicBezTo>
                    <a:pt x="103" y="315"/>
                    <a:pt x="154" y="346"/>
                    <a:pt x="227" y="387"/>
                  </a:cubicBezTo>
                  <a:cubicBezTo>
                    <a:pt x="236" y="387"/>
                    <a:pt x="247" y="397"/>
                    <a:pt x="257" y="408"/>
                  </a:cubicBezTo>
                  <a:cubicBezTo>
                    <a:pt x="288" y="428"/>
                    <a:pt x="319" y="438"/>
                    <a:pt x="360" y="459"/>
                  </a:cubicBezTo>
                  <a:cubicBezTo>
                    <a:pt x="453" y="490"/>
                    <a:pt x="556" y="531"/>
                    <a:pt x="658" y="562"/>
                  </a:cubicBezTo>
                  <a:cubicBezTo>
                    <a:pt x="751" y="603"/>
                    <a:pt x="853" y="634"/>
                    <a:pt x="946" y="664"/>
                  </a:cubicBezTo>
                  <a:cubicBezTo>
                    <a:pt x="956" y="675"/>
                    <a:pt x="967" y="675"/>
                    <a:pt x="977" y="685"/>
                  </a:cubicBezTo>
                  <a:cubicBezTo>
                    <a:pt x="987" y="685"/>
                    <a:pt x="997" y="685"/>
                    <a:pt x="1008" y="696"/>
                  </a:cubicBezTo>
                  <a:cubicBezTo>
                    <a:pt x="1023" y="701"/>
                    <a:pt x="1031" y="703"/>
                    <a:pt x="1033" y="703"/>
                  </a:cubicBezTo>
                  <a:cubicBezTo>
                    <a:pt x="1036" y="703"/>
                    <a:pt x="1034" y="701"/>
                    <a:pt x="1029" y="696"/>
                  </a:cubicBezTo>
                  <a:cubicBezTo>
                    <a:pt x="1038" y="696"/>
                    <a:pt x="1059" y="706"/>
                    <a:pt x="1059" y="706"/>
                  </a:cubicBezTo>
                  <a:cubicBezTo>
                    <a:pt x="1070" y="706"/>
                    <a:pt x="1080" y="716"/>
                    <a:pt x="1090" y="716"/>
                  </a:cubicBezTo>
                  <a:cubicBezTo>
                    <a:pt x="1121" y="726"/>
                    <a:pt x="1141" y="726"/>
                    <a:pt x="1162" y="737"/>
                  </a:cubicBezTo>
                  <a:lnTo>
                    <a:pt x="1173" y="737"/>
                  </a:lnTo>
                  <a:cubicBezTo>
                    <a:pt x="1275" y="808"/>
                    <a:pt x="1378" y="860"/>
                    <a:pt x="1491" y="911"/>
                  </a:cubicBezTo>
                  <a:cubicBezTo>
                    <a:pt x="1635" y="993"/>
                    <a:pt x="1790" y="1066"/>
                    <a:pt x="1943" y="1128"/>
                  </a:cubicBezTo>
                  <a:cubicBezTo>
                    <a:pt x="2087" y="1199"/>
                    <a:pt x="2231" y="1261"/>
                    <a:pt x="2375" y="1313"/>
                  </a:cubicBezTo>
                  <a:cubicBezTo>
                    <a:pt x="2489" y="1354"/>
                    <a:pt x="2592" y="1395"/>
                    <a:pt x="2704" y="1436"/>
                  </a:cubicBezTo>
                  <a:cubicBezTo>
                    <a:pt x="2704" y="1436"/>
                    <a:pt x="2694" y="1446"/>
                    <a:pt x="2694" y="1457"/>
                  </a:cubicBezTo>
                  <a:cubicBezTo>
                    <a:pt x="2694" y="1498"/>
                    <a:pt x="2694" y="1539"/>
                    <a:pt x="2715" y="1580"/>
                  </a:cubicBezTo>
                  <a:cubicBezTo>
                    <a:pt x="2725" y="1652"/>
                    <a:pt x="2797" y="1703"/>
                    <a:pt x="2859" y="1724"/>
                  </a:cubicBezTo>
                  <a:cubicBezTo>
                    <a:pt x="2879" y="1731"/>
                    <a:pt x="2903" y="1734"/>
                    <a:pt x="2927" y="1734"/>
                  </a:cubicBezTo>
                  <a:cubicBezTo>
                    <a:pt x="2977" y="1734"/>
                    <a:pt x="3030" y="1720"/>
                    <a:pt x="3065" y="1693"/>
                  </a:cubicBezTo>
                  <a:cubicBezTo>
                    <a:pt x="3074" y="1672"/>
                    <a:pt x="3085" y="1662"/>
                    <a:pt x="3095" y="1662"/>
                  </a:cubicBezTo>
                  <a:cubicBezTo>
                    <a:pt x="3260" y="1786"/>
                    <a:pt x="3435" y="1919"/>
                    <a:pt x="3609" y="2053"/>
                  </a:cubicBezTo>
                  <a:cubicBezTo>
                    <a:pt x="3635" y="2074"/>
                    <a:pt x="3663" y="2083"/>
                    <a:pt x="3690" y="2083"/>
                  </a:cubicBezTo>
                  <a:cubicBezTo>
                    <a:pt x="3728" y="2083"/>
                    <a:pt x="3765" y="2066"/>
                    <a:pt x="3794" y="2042"/>
                  </a:cubicBezTo>
                  <a:cubicBezTo>
                    <a:pt x="3918" y="2248"/>
                    <a:pt x="4072" y="2433"/>
                    <a:pt x="4237" y="2598"/>
                  </a:cubicBezTo>
                  <a:cubicBezTo>
                    <a:pt x="4432" y="2793"/>
                    <a:pt x="4658" y="3029"/>
                    <a:pt x="4915" y="3132"/>
                  </a:cubicBezTo>
                  <a:cubicBezTo>
                    <a:pt x="4928" y="3137"/>
                    <a:pt x="4940" y="3139"/>
                    <a:pt x="4951" y="3139"/>
                  </a:cubicBezTo>
                  <a:cubicBezTo>
                    <a:pt x="5014" y="3139"/>
                    <a:pt x="5053" y="3070"/>
                    <a:pt x="5018" y="3009"/>
                  </a:cubicBezTo>
                  <a:cubicBezTo>
                    <a:pt x="4874" y="2793"/>
                    <a:pt x="4637" y="2639"/>
                    <a:pt x="4452" y="2454"/>
                  </a:cubicBezTo>
                  <a:cubicBezTo>
                    <a:pt x="4257" y="2269"/>
                    <a:pt x="4082" y="2053"/>
                    <a:pt x="3969" y="1806"/>
                  </a:cubicBezTo>
                  <a:cubicBezTo>
                    <a:pt x="3867" y="1601"/>
                    <a:pt x="3805" y="1374"/>
                    <a:pt x="3815" y="1148"/>
                  </a:cubicBezTo>
                  <a:cubicBezTo>
                    <a:pt x="3815" y="1035"/>
                    <a:pt x="3825" y="922"/>
                    <a:pt x="3867" y="819"/>
                  </a:cubicBezTo>
                  <a:cubicBezTo>
                    <a:pt x="3908" y="716"/>
                    <a:pt x="3959" y="613"/>
                    <a:pt x="3918" y="500"/>
                  </a:cubicBezTo>
                  <a:cubicBezTo>
                    <a:pt x="3899" y="435"/>
                    <a:pt x="3829" y="386"/>
                    <a:pt x="3762" y="386"/>
                  </a:cubicBezTo>
                  <a:cubicBezTo>
                    <a:pt x="3756" y="386"/>
                    <a:pt x="3750" y="386"/>
                    <a:pt x="3743" y="387"/>
                  </a:cubicBezTo>
                  <a:cubicBezTo>
                    <a:pt x="3682" y="397"/>
                    <a:pt x="3630" y="418"/>
                    <a:pt x="3579" y="469"/>
                  </a:cubicBezTo>
                  <a:cubicBezTo>
                    <a:pt x="3547" y="511"/>
                    <a:pt x="3547" y="562"/>
                    <a:pt x="3547" y="603"/>
                  </a:cubicBezTo>
                  <a:cubicBezTo>
                    <a:pt x="3538" y="603"/>
                    <a:pt x="3527" y="603"/>
                    <a:pt x="3506" y="613"/>
                  </a:cubicBezTo>
                  <a:cubicBezTo>
                    <a:pt x="3496" y="613"/>
                    <a:pt x="3496" y="623"/>
                    <a:pt x="3486" y="634"/>
                  </a:cubicBezTo>
                  <a:lnTo>
                    <a:pt x="3465" y="634"/>
                  </a:lnTo>
                  <a:cubicBezTo>
                    <a:pt x="3435" y="634"/>
                    <a:pt x="3403" y="664"/>
                    <a:pt x="3373" y="685"/>
                  </a:cubicBezTo>
                  <a:cubicBezTo>
                    <a:pt x="3342" y="716"/>
                    <a:pt x="3311" y="747"/>
                    <a:pt x="3291" y="788"/>
                  </a:cubicBezTo>
                  <a:cubicBezTo>
                    <a:pt x="3270" y="767"/>
                    <a:pt x="3260" y="767"/>
                    <a:pt x="3239" y="757"/>
                  </a:cubicBezTo>
                  <a:cubicBezTo>
                    <a:pt x="3239" y="747"/>
                    <a:pt x="3229" y="747"/>
                    <a:pt x="3229" y="747"/>
                  </a:cubicBezTo>
                  <a:cubicBezTo>
                    <a:pt x="3218" y="737"/>
                    <a:pt x="3209" y="737"/>
                    <a:pt x="3198" y="737"/>
                  </a:cubicBezTo>
                  <a:cubicBezTo>
                    <a:pt x="3188" y="737"/>
                    <a:pt x="3188" y="726"/>
                    <a:pt x="3188" y="726"/>
                  </a:cubicBezTo>
                  <a:cubicBezTo>
                    <a:pt x="3157" y="706"/>
                    <a:pt x="3126" y="685"/>
                    <a:pt x="3095" y="675"/>
                  </a:cubicBezTo>
                  <a:cubicBezTo>
                    <a:pt x="3044" y="644"/>
                    <a:pt x="2992" y="634"/>
                    <a:pt x="2941" y="613"/>
                  </a:cubicBezTo>
                  <a:cubicBezTo>
                    <a:pt x="2889" y="603"/>
                    <a:pt x="2838" y="603"/>
                    <a:pt x="2787" y="603"/>
                  </a:cubicBezTo>
                  <a:cubicBezTo>
                    <a:pt x="2756" y="603"/>
                    <a:pt x="2725" y="613"/>
                    <a:pt x="2694" y="634"/>
                  </a:cubicBezTo>
                  <a:cubicBezTo>
                    <a:pt x="2519" y="531"/>
                    <a:pt x="2334" y="459"/>
                    <a:pt x="2139" y="397"/>
                  </a:cubicBezTo>
                  <a:cubicBezTo>
                    <a:pt x="1666" y="253"/>
                    <a:pt x="1182" y="171"/>
                    <a:pt x="700" y="68"/>
                  </a:cubicBezTo>
                  <a:cubicBezTo>
                    <a:pt x="668" y="68"/>
                    <a:pt x="627" y="68"/>
                    <a:pt x="607" y="79"/>
                  </a:cubicBezTo>
                  <a:cubicBezTo>
                    <a:pt x="576" y="79"/>
                    <a:pt x="556" y="68"/>
                    <a:pt x="535" y="58"/>
                  </a:cubicBezTo>
                  <a:cubicBezTo>
                    <a:pt x="494" y="38"/>
                    <a:pt x="453" y="27"/>
                    <a:pt x="401" y="27"/>
                  </a:cubicBezTo>
                  <a:cubicBezTo>
                    <a:pt x="401" y="17"/>
                    <a:pt x="391" y="17"/>
                    <a:pt x="391" y="17"/>
                  </a:cubicBezTo>
                  <a:cubicBezTo>
                    <a:pt x="371" y="17"/>
                    <a:pt x="360" y="17"/>
                    <a:pt x="339" y="6"/>
                  </a:cubicBezTo>
                  <a:cubicBezTo>
                    <a:pt x="317" y="3"/>
                    <a:pt x="293"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6"/>
            <p:cNvSpPr/>
            <p:nvPr/>
          </p:nvSpPr>
          <p:spPr>
            <a:xfrm>
              <a:off x="8021253" y="3121393"/>
              <a:ext cx="80757" cy="91417"/>
            </a:xfrm>
            <a:custGeom>
              <a:rect b="b" l="l" r="r" t="t"/>
              <a:pathLst>
                <a:path extrusionOk="0" h="3190" w="2818">
                  <a:moveTo>
                    <a:pt x="1133" y="2017"/>
                  </a:moveTo>
                  <a:cubicBezTo>
                    <a:pt x="1144" y="2018"/>
                    <a:pt x="1148" y="2021"/>
                    <a:pt x="1145" y="2021"/>
                  </a:cubicBezTo>
                  <a:cubicBezTo>
                    <a:pt x="1143" y="2021"/>
                    <a:pt x="1139" y="2020"/>
                    <a:pt x="1133" y="2017"/>
                  </a:cubicBezTo>
                  <a:close/>
                  <a:moveTo>
                    <a:pt x="1945" y="2848"/>
                  </a:moveTo>
                  <a:cubicBezTo>
                    <a:pt x="1945" y="2848"/>
                    <a:pt x="1944" y="2848"/>
                    <a:pt x="1944" y="2849"/>
                  </a:cubicBezTo>
                  <a:cubicBezTo>
                    <a:pt x="1945" y="2849"/>
                    <a:pt x="1946" y="2849"/>
                    <a:pt x="1946" y="2849"/>
                  </a:cubicBezTo>
                  <a:lnTo>
                    <a:pt x="1946" y="2849"/>
                  </a:lnTo>
                  <a:cubicBezTo>
                    <a:pt x="1946" y="2848"/>
                    <a:pt x="1945" y="2848"/>
                    <a:pt x="1945" y="2848"/>
                  </a:cubicBezTo>
                  <a:close/>
                  <a:moveTo>
                    <a:pt x="1946" y="2849"/>
                  </a:moveTo>
                  <a:cubicBezTo>
                    <a:pt x="1948" y="2852"/>
                    <a:pt x="1952" y="2860"/>
                    <a:pt x="1954" y="2866"/>
                  </a:cubicBezTo>
                  <a:lnTo>
                    <a:pt x="1954" y="2866"/>
                  </a:lnTo>
                  <a:cubicBezTo>
                    <a:pt x="1954" y="2858"/>
                    <a:pt x="1953" y="2850"/>
                    <a:pt x="1946" y="2849"/>
                  </a:cubicBezTo>
                  <a:close/>
                  <a:moveTo>
                    <a:pt x="1954" y="2866"/>
                  </a:moveTo>
                  <a:cubicBezTo>
                    <a:pt x="1954" y="2867"/>
                    <a:pt x="1954" y="2868"/>
                    <a:pt x="1954" y="2870"/>
                  </a:cubicBezTo>
                  <a:cubicBezTo>
                    <a:pt x="1956" y="2873"/>
                    <a:pt x="1957" y="2875"/>
                    <a:pt x="1957" y="2875"/>
                  </a:cubicBezTo>
                  <a:cubicBezTo>
                    <a:pt x="1958" y="2875"/>
                    <a:pt x="1956" y="2871"/>
                    <a:pt x="1954" y="2866"/>
                  </a:cubicBezTo>
                  <a:close/>
                  <a:moveTo>
                    <a:pt x="136" y="1"/>
                  </a:moveTo>
                  <a:cubicBezTo>
                    <a:pt x="90" y="1"/>
                    <a:pt x="42" y="36"/>
                    <a:pt x="42" y="83"/>
                  </a:cubicBezTo>
                  <a:cubicBezTo>
                    <a:pt x="1" y="484"/>
                    <a:pt x="288" y="824"/>
                    <a:pt x="535" y="1112"/>
                  </a:cubicBezTo>
                  <a:cubicBezTo>
                    <a:pt x="556" y="1183"/>
                    <a:pt x="576" y="1235"/>
                    <a:pt x="608" y="1297"/>
                  </a:cubicBezTo>
                  <a:cubicBezTo>
                    <a:pt x="628" y="1338"/>
                    <a:pt x="649" y="1368"/>
                    <a:pt x="669" y="1410"/>
                  </a:cubicBezTo>
                  <a:cubicBezTo>
                    <a:pt x="679" y="1430"/>
                    <a:pt x="690" y="1441"/>
                    <a:pt x="700" y="1461"/>
                  </a:cubicBezTo>
                  <a:lnTo>
                    <a:pt x="700" y="1471"/>
                  </a:lnTo>
                  <a:cubicBezTo>
                    <a:pt x="710" y="1574"/>
                    <a:pt x="793" y="1688"/>
                    <a:pt x="854" y="1780"/>
                  </a:cubicBezTo>
                  <a:cubicBezTo>
                    <a:pt x="896" y="1832"/>
                    <a:pt x="947" y="1883"/>
                    <a:pt x="988" y="1924"/>
                  </a:cubicBezTo>
                  <a:cubicBezTo>
                    <a:pt x="1019" y="1955"/>
                    <a:pt x="1039" y="1975"/>
                    <a:pt x="1081" y="1996"/>
                  </a:cubicBezTo>
                  <a:cubicBezTo>
                    <a:pt x="1090" y="2006"/>
                    <a:pt x="1101" y="2006"/>
                    <a:pt x="1122" y="2017"/>
                  </a:cubicBezTo>
                  <a:cubicBezTo>
                    <a:pt x="1123" y="2017"/>
                    <a:pt x="1124" y="2017"/>
                    <a:pt x="1125" y="2017"/>
                  </a:cubicBezTo>
                  <a:lnTo>
                    <a:pt x="1125" y="2017"/>
                  </a:lnTo>
                  <a:cubicBezTo>
                    <a:pt x="1114" y="2017"/>
                    <a:pt x="1125" y="2018"/>
                    <a:pt x="1142" y="2026"/>
                  </a:cubicBezTo>
                  <a:cubicBezTo>
                    <a:pt x="1163" y="2026"/>
                    <a:pt x="1173" y="2026"/>
                    <a:pt x="1183" y="2037"/>
                  </a:cubicBezTo>
                  <a:lnTo>
                    <a:pt x="1214" y="2037"/>
                  </a:lnTo>
                  <a:cubicBezTo>
                    <a:pt x="1214" y="2129"/>
                    <a:pt x="1225" y="2222"/>
                    <a:pt x="1255" y="2314"/>
                  </a:cubicBezTo>
                  <a:cubicBezTo>
                    <a:pt x="1269" y="2377"/>
                    <a:pt x="1343" y="2420"/>
                    <a:pt x="1412" y="2420"/>
                  </a:cubicBezTo>
                  <a:cubicBezTo>
                    <a:pt x="1446" y="2420"/>
                    <a:pt x="1478" y="2410"/>
                    <a:pt x="1502" y="2387"/>
                  </a:cubicBezTo>
                  <a:lnTo>
                    <a:pt x="1502" y="2387"/>
                  </a:lnTo>
                  <a:cubicBezTo>
                    <a:pt x="1481" y="2479"/>
                    <a:pt x="1461" y="2572"/>
                    <a:pt x="1471" y="2675"/>
                  </a:cubicBezTo>
                  <a:cubicBezTo>
                    <a:pt x="1481" y="2860"/>
                    <a:pt x="1563" y="3096"/>
                    <a:pt x="1759" y="3178"/>
                  </a:cubicBezTo>
                  <a:cubicBezTo>
                    <a:pt x="1781" y="3186"/>
                    <a:pt x="1802" y="3190"/>
                    <a:pt x="1823" y="3190"/>
                  </a:cubicBezTo>
                  <a:cubicBezTo>
                    <a:pt x="1942" y="3190"/>
                    <a:pt x="2039" y="3074"/>
                    <a:pt x="1995" y="2952"/>
                  </a:cubicBezTo>
                  <a:cubicBezTo>
                    <a:pt x="1985" y="2942"/>
                    <a:pt x="1985" y="2931"/>
                    <a:pt x="1985" y="2921"/>
                  </a:cubicBezTo>
                  <a:cubicBezTo>
                    <a:pt x="1975" y="2901"/>
                    <a:pt x="1944" y="2860"/>
                    <a:pt x="1944" y="2849"/>
                  </a:cubicBezTo>
                  <a:cubicBezTo>
                    <a:pt x="1944" y="2829"/>
                    <a:pt x="1934" y="2819"/>
                    <a:pt x="1924" y="2808"/>
                  </a:cubicBezTo>
                  <a:cubicBezTo>
                    <a:pt x="1913" y="2778"/>
                    <a:pt x="1903" y="2757"/>
                    <a:pt x="1893" y="2736"/>
                  </a:cubicBezTo>
                  <a:cubicBezTo>
                    <a:pt x="1893" y="2726"/>
                    <a:pt x="1893" y="2705"/>
                    <a:pt x="1883" y="2695"/>
                  </a:cubicBezTo>
                  <a:lnTo>
                    <a:pt x="1883" y="2685"/>
                  </a:lnTo>
                  <a:cubicBezTo>
                    <a:pt x="1883" y="2654"/>
                    <a:pt x="1883" y="2623"/>
                    <a:pt x="1872" y="2602"/>
                  </a:cubicBezTo>
                  <a:lnTo>
                    <a:pt x="1872" y="2592"/>
                  </a:lnTo>
                  <a:cubicBezTo>
                    <a:pt x="1883" y="2582"/>
                    <a:pt x="1883" y="2561"/>
                    <a:pt x="1883" y="2551"/>
                  </a:cubicBezTo>
                  <a:cubicBezTo>
                    <a:pt x="1883" y="2520"/>
                    <a:pt x="1893" y="2499"/>
                    <a:pt x="1893" y="2469"/>
                  </a:cubicBezTo>
                  <a:cubicBezTo>
                    <a:pt x="1903" y="2458"/>
                    <a:pt x="1913" y="2438"/>
                    <a:pt x="1913" y="2428"/>
                  </a:cubicBezTo>
                  <a:cubicBezTo>
                    <a:pt x="1924" y="2417"/>
                    <a:pt x="1924" y="2407"/>
                    <a:pt x="1934" y="2387"/>
                  </a:cubicBezTo>
                  <a:cubicBezTo>
                    <a:pt x="1954" y="2366"/>
                    <a:pt x="1965" y="2346"/>
                    <a:pt x="1985" y="2325"/>
                  </a:cubicBezTo>
                  <a:lnTo>
                    <a:pt x="1985" y="2314"/>
                  </a:lnTo>
                  <a:lnTo>
                    <a:pt x="1995" y="2314"/>
                  </a:lnTo>
                  <a:lnTo>
                    <a:pt x="2027" y="2284"/>
                  </a:lnTo>
                  <a:cubicBezTo>
                    <a:pt x="2036" y="2284"/>
                    <a:pt x="2047" y="2273"/>
                    <a:pt x="2057" y="2263"/>
                  </a:cubicBezTo>
                  <a:lnTo>
                    <a:pt x="2068" y="2263"/>
                  </a:lnTo>
                  <a:cubicBezTo>
                    <a:pt x="2098" y="2253"/>
                    <a:pt x="2119" y="2243"/>
                    <a:pt x="2150" y="2232"/>
                  </a:cubicBezTo>
                  <a:lnTo>
                    <a:pt x="2201" y="2232"/>
                  </a:lnTo>
                  <a:cubicBezTo>
                    <a:pt x="2232" y="2222"/>
                    <a:pt x="2253" y="2222"/>
                    <a:pt x="2283" y="2222"/>
                  </a:cubicBezTo>
                  <a:lnTo>
                    <a:pt x="2417" y="2222"/>
                  </a:lnTo>
                  <a:cubicBezTo>
                    <a:pt x="2427" y="2222"/>
                    <a:pt x="2438" y="2222"/>
                    <a:pt x="2448" y="2232"/>
                  </a:cubicBezTo>
                  <a:cubicBezTo>
                    <a:pt x="2479" y="2232"/>
                    <a:pt x="2479" y="2232"/>
                    <a:pt x="2520" y="2253"/>
                  </a:cubicBezTo>
                  <a:cubicBezTo>
                    <a:pt x="2571" y="2273"/>
                    <a:pt x="2612" y="2305"/>
                    <a:pt x="2653" y="2356"/>
                  </a:cubicBezTo>
                  <a:cubicBezTo>
                    <a:pt x="2672" y="2380"/>
                    <a:pt x="2699" y="2394"/>
                    <a:pt x="2725" y="2394"/>
                  </a:cubicBezTo>
                  <a:cubicBezTo>
                    <a:pt x="2743" y="2394"/>
                    <a:pt x="2761" y="2388"/>
                    <a:pt x="2777" y="2376"/>
                  </a:cubicBezTo>
                  <a:cubicBezTo>
                    <a:pt x="2818" y="2346"/>
                    <a:pt x="2818" y="2294"/>
                    <a:pt x="2797" y="2253"/>
                  </a:cubicBezTo>
                  <a:cubicBezTo>
                    <a:pt x="2726" y="2119"/>
                    <a:pt x="2612" y="2017"/>
                    <a:pt x="2489" y="1934"/>
                  </a:cubicBezTo>
                  <a:cubicBezTo>
                    <a:pt x="2397" y="1885"/>
                    <a:pt x="2294" y="1862"/>
                    <a:pt x="2191" y="1862"/>
                  </a:cubicBezTo>
                  <a:cubicBezTo>
                    <a:pt x="2121" y="1862"/>
                    <a:pt x="2052" y="1872"/>
                    <a:pt x="1985" y="1893"/>
                  </a:cubicBezTo>
                  <a:cubicBezTo>
                    <a:pt x="1944" y="1903"/>
                    <a:pt x="1903" y="1914"/>
                    <a:pt x="1862" y="1934"/>
                  </a:cubicBezTo>
                  <a:cubicBezTo>
                    <a:pt x="1883" y="1862"/>
                    <a:pt x="1862" y="1780"/>
                    <a:pt x="1800" y="1718"/>
                  </a:cubicBezTo>
                  <a:cubicBezTo>
                    <a:pt x="1502" y="1461"/>
                    <a:pt x="1234" y="1163"/>
                    <a:pt x="978" y="865"/>
                  </a:cubicBezTo>
                  <a:cubicBezTo>
                    <a:pt x="731" y="566"/>
                    <a:pt x="546" y="176"/>
                    <a:pt x="176" y="11"/>
                  </a:cubicBezTo>
                  <a:cubicBezTo>
                    <a:pt x="164" y="4"/>
                    <a:pt x="150"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6"/>
            <p:cNvSpPr/>
            <p:nvPr/>
          </p:nvSpPr>
          <p:spPr>
            <a:xfrm>
              <a:off x="7120811" y="3527670"/>
              <a:ext cx="1487783" cy="916925"/>
            </a:xfrm>
            <a:custGeom>
              <a:rect b="b" l="l" r="r" t="t"/>
              <a:pathLst>
                <a:path extrusionOk="0" h="31996" w="51916">
                  <a:moveTo>
                    <a:pt x="36933" y="26441"/>
                  </a:moveTo>
                  <a:lnTo>
                    <a:pt x="36933" y="26441"/>
                  </a:lnTo>
                  <a:cubicBezTo>
                    <a:pt x="36954" y="26451"/>
                    <a:pt x="36964" y="26461"/>
                    <a:pt x="36985" y="26471"/>
                  </a:cubicBezTo>
                  <a:cubicBezTo>
                    <a:pt x="37002" y="26488"/>
                    <a:pt x="37022" y="26496"/>
                    <a:pt x="37042" y="26496"/>
                  </a:cubicBezTo>
                  <a:cubicBezTo>
                    <a:pt x="37058" y="26496"/>
                    <a:pt x="37074" y="26491"/>
                    <a:pt x="37088" y="26482"/>
                  </a:cubicBezTo>
                  <a:cubicBezTo>
                    <a:pt x="37108" y="26553"/>
                    <a:pt x="37129" y="26626"/>
                    <a:pt x="37159" y="26697"/>
                  </a:cubicBezTo>
                  <a:cubicBezTo>
                    <a:pt x="37283" y="27037"/>
                    <a:pt x="37417" y="27417"/>
                    <a:pt x="37622" y="27736"/>
                  </a:cubicBezTo>
                  <a:cubicBezTo>
                    <a:pt x="37571" y="27695"/>
                    <a:pt x="37499" y="27685"/>
                    <a:pt x="37427" y="27685"/>
                  </a:cubicBezTo>
                  <a:cubicBezTo>
                    <a:pt x="37406" y="27602"/>
                    <a:pt x="37376" y="27520"/>
                    <a:pt x="37334" y="27438"/>
                  </a:cubicBezTo>
                  <a:cubicBezTo>
                    <a:pt x="37190" y="27119"/>
                    <a:pt x="37056" y="26780"/>
                    <a:pt x="36933" y="26441"/>
                  </a:cubicBezTo>
                  <a:close/>
                  <a:moveTo>
                    <a:pt x="37735" y="27901"/>
                  </a:moveTo>
                  <a:lnTo>
                    <a:pt x="37735" y="27901"/>
                  </a:lnTo>
                  <a:cubicBezTo>
                    <a:pt x="37766" y="27942"/>
                    <a:pt x="37807" y="27983"/>
                    <a:pt x="37838" y="28024"/>
                  </a:cubicBezTo>
                  <a:cubicBezTo>
                    <a:pt x="37920" y="28107"/>
                    <a:pt x="38013" y="28178"/>
                    <a:pt x="38105" y="28240"/>
                  </a:cubicBezTo>
                  <a:lnTo>
                    <a:pt x="38095" y="28250"/>
                  </a:lnTo>
                  <a:cubicBezTo>
                    <a:pt x="38054" y="28312"/>
                    <a:pt x="38034" y="28384"/>
                    <a:pt x="38044" y="28456"/>
                  </a:cubicBezTo>
                  <a:lnTo>
                    <a:pt x="37735" y="27901"/>
                  </a:lnTo>
                  <a:close/>
                  <a:moveTo>
                    <a:pt x="31638" y="29371"/>
                  </a:moveTo>
                  <a:cubicBezTo>
                    <a:pt x="31648" y="29391"/>
                    <a:pt x="31658" y="29412"/>
                    <a:pt x="31679" y="29433"/>
                  </a:cubicBezTo>
                  <a:cubicBezTo>
                    <a:pt x="31771" y="29567"/>
                    <a:pt x="31885" y="29669"/>
                    <a:pt x="32029" y="29731"/>
                  </a:cubicBezTo>
                  <a:cubicBezTo>
                    <a:pt x="31931" y="29877"/>
                    <a:pt x="32000" y="30155"/>
                    <a:pt x="32210" y="30155"/>
                  </a:cubicBezTo>
                  <a:cubicBezTo>
                    <a:pt x="32221" y="30155"/>
                    <a:pt x="32233" y="30154"/>
                    <a:pt x="32244" y="30152"/>
                  </a:cubicBezTo>
                  <a:cubicBezTo>
                    <a:pt x="32285" y="30142"/>
                    <a:pt x="32317" y="30142"/>
                    <a:pt x="32358" y="30132"/>
                  </a:cubicBezTo>
                  <a:lnTo>
                    <a:pt x="32358" y="30132"/>
                  </a:lnTo>
                  <a:cubicBezTo>
                    <a:pt x="32337" y="30152"/>
                    <a:pt x="32326" y="30184"/>
                    <a:pt x="32306" y="30204"/>
                  </a:cubicBezTo>
                  <a:cubicBezTo>
                    <a:pt x="32285" y="30235"/>
                    <a:pt x="32296" y="30266"/>
                    <a:pt x="32306" y="30296"/>
                  </a:cubicBezTo>
                  <a:cubicBezTo>
                    <a:pt x="32255" y="30266"/>
                    <a:pt x="32203" y="30235"/>
                    <a:pt x="32152" y="30193"/>
                  </a:cubicBezTo>
                  <a:cubicBezTo>
                    <a:pt x="31926" y="30008"/>
                    <a:pt x="31771" y="29720"/>
                    <a:pt x="31668" y="29443"/>
                  </a:cubicBezTo>
                  <a:cubicBezTo>
                    <a:pt x="31658" y="29423"/>
                    <a:pt x="31648" y="29402"/>
                    <a:pt x="31638" y="29371"/>
                  </a:cubicBezTo>
                  <a:close/>
                  <a:moveTo>
                    <a:pt x="31346" y="1"/>
                  </a:moveTo>
                  <a:cubicBezTo>
                    <a:pt x="31333" y="1"/>
                    <a:pt x="31320" y="5"/>
                    <a:pt x="31309" y="14"/>
                  </a:cubicBezTo>
                  <a:cubicBezTo>
                    <a:pt x="30990" y="282"/>
                    <a:pt x="30754" y="672"/>
                    <a:pt x="30527" y="1022"/>
                  </a:cubicBezTo>
                  <a:cubicBezTo>
                    <a:pt x="30290" y="1381"/>
                    <a:pt x="30064" y="1752"/>
                    <a:pt x="29869" y="2133"/>
                  </a:cubicBezTo>
                  <a:cubicBezTo>
                    <a:pt x="29458" y="2883"/>
                    <a:pt x="29139" y="3685"/>
                    <a:pt x="28923" y="4518"/>
                  </a:cubicBezTo>
                  <a:cubicBezTo>
                    <a:pt x="28471" y="6184"/>
                    <a:pt x="28316" y="8014"/>
                    <a:pt x="28676" y="9710"/>
                  </a:cubicBezTo>
                  <a:cubicBezTo>
                    <a:pt x="28789" y="10266"/>
                    <a:pt x="28933" y="10811"/>
                    <a:pt x="29159" y="11325"/>
                  </a:cubicBezTo>
                  <a:cubicBezTo>
                    <a:pt x="29252" y="11541"/>
                    <a:pt x="29365" y="11757"/>
                    <a:pt x="29479" y="11952"/>
                  </a:cubicBezTo>
                  <a:cubicBezTo>
                    <a:pt x="29365" y="11993"/>
                    <a:pt x="29252" y="12045"/>
                    <a:pt x="29170" y="12137"/>
                  </a:cubicBezTo>
                  <a:cubicBezTo>
                    <a:pt x="29036" y="12292"/>
                    <a:pt x="29067" y="12477"/>
                    <a:pt x="29108" y="12662"/>
                  </a:cubicBezTo>
                  <a:lnTo>
                    <a:pt x="29232" y="13248"/>
                  </a:lnTo>
                  <a:cubicBezTo>
                    <a:pt x="29417" y="14019"/>
                    <a:pt x="29612" y="14790"/>
                    <a:pt x="29838" y="15541"/>
                  </a:cubicBezTo>
                  <a:cubicBezTo>
                    <a:pt x="30075" y="16353"/>
                    <a:pt x="30342" y="17166"/>
                    <a:pt x="30640" y="17957"/>
                  </a:cubicBezTo>
                  <a:cubicBezTo>
                    <a:pt x="28398" y="18770"/>
                    <a:pt x="26157" y="19582"/>
                    <a:pt x="23926" y="20425"/>
                  </a:cubicBezTo>
                  <a:cubicBezTo>
                    <a:pt x="19607" y="22060"/>
                    <a:pt x="15298" y="23757"/>
                    <a:pt x="11011" y="25495"/>
                  </a:cubicBezTo>
                  <a:cubicBezTo>
                    <a:pt x="10867" y="25381"/>
                    <a:pt x="10661" y="25320"/>
                    <a:pt x="10497" y="25258"/>
                  </a:cubicBezTo>
                  <a:cubicBezTo>
                    <a:pt x="10178" y="25134"/>
                    <a:pt x="9859" y="25001"/>
                    <a:pt x="9551" y="24857"/>
                  </a:cubicBezTo>
                  <a:cubicBezTo>
                    <a:pt x="8934" y="24559"/>
                    <a:pt x="8337" y="24199"/>
                    <a:pt x="7813" y="23767"/>
                  </a:cubicBezTo>
                  <a:cubicBezTo>
                    <a:pt x="6640" y="22811"/>
                    <a:pt x="5911" y="21505"/>
                    <a:pt x="5232" y="20178"/>
                  </a:cubicBezTo>
                  <a:cubicBezTo>
                    <a:pt x="5217" y="20140"/>
                    <a:pt x="5185" y="20123"/>
                    <a:pt x="5154" y="20123"/>
                  </a:cubicBezTo>
                  <a:cubicBezTo>
                    <a:pt x="5103" y="20123"/>
                    <a:pt x="5052" y="20169"/>
                    <a:pt x="5077" y="20240"/>
                  </a:cubicBezTo>
                  <a:cubicBezTo>
                    <a:pt x="5571" y="21679"/>
                    <a:pt x="6353" y="23078"/>
                    <a:pt x="7463" y="24137"/>
                  </a:cubicBezTo>
                  <a:cubicBezTo>
                    <a:pt x="7710" y="24364"/>
                    <a:pt x="7967" y="24569"/>
                    <a:pt x="8235" y="24754"/>
                  </a:cubicBezTo>
                  <a:cubicBezTo>
                    <a:pt x="8337" y="24867"/>
                    <a:pt x="8430" y="25001"/>
                    <a:pt x="8450" y="25145"/>
                  </a:cubicBezTo>
                  <a:cubicBezTo>
                    <a:pt x="8491" y="25371"/>
                    <a:pt x="8214" y="25536"/>
                    <a:pt x="8039" y="25628"/>
                  </a:cubicBezTo>
                  <a:cubicBezTo>
                    <a:pt x="7618" y="25875"/>
                    <a:pt x="7104" y="26050"/>
                    <a:pt x="6620" y="26142"/>
                  </a:cubicBezTo>
                  <a:cubicBezTo>
                    <a:pt x="6488" y="26167"/>
                    <a:pt x="6360" y="26182"/>
                    <a:pt x="6236" y="26182"/>
                  </a:cubicBezTo>
                  <a:cubicBezTo>
                    <a:pt x="5954" y="26182"/>
                    <a:pt x="5694" y="26106"/>
                    <a:pt x="5458" y="25906"/>
                  </a:cubicBezTo>
                  <a:cubicBezTo>
                    <a:pt x="5160" y="25669"/>
                    <a:pt x="4924" y="25340"/>
                    <a:pt x="4718" y="25032"/>
                  </a:cubicBezTo>
                  <a:cubicBezTo>
                    <a:pt x="4691" y="24995"/>
                    <a:pt x="4657" y="24980"/>
                    <a:pt x="4626" y="24980"/>
                  </a:cubicBezTo>
                  <a:cubicBezTo>
                    <a:pt x="4549" y="24980"/>
                    <a:pt x="4482" y="25068"/>
                    <a:pt x="4533" y="25155"/>
                  </a:cubicBezTo>
                  <a:cubicBezTo>
                    <a:pt x="4677" y="25422"/>
                    <a:pt x="4821" y="25680"/>
                    <a:pt x="5006" y="25906"/>
                  </a:cubicBezTo>
                  <a:cubicBezTo>
                    <a:pt x="5098" y="26080"/>
                    <a:pt x="5212" y="26338"/>
                    <a:pt x="5129" y="26502"/>
                  </a:cubicBezTo>
                  <a:cubicBezTo>
                    <a:pt x="5016" y="26718"/>
                    <a:pt x="4625" y="26852"/>
                    <a:pt x="4419" y="26955"/>
                  </a:cubicBezTo>
                  <a:cubicBezTo>
                    <a:pt x="4183" y="27068"/>
                    <a:pt x="3937" y="27170"/>
                    <a:pt x="3679" y="27253"/>
                  </a:cubicBezTo>
                  <a:cubicBezTo>
                    <a:pt x="3493" y="27312"/>
                    <a:pt x="3273" y="27412"/>
                    <a:pt x="3070" y="27412"/>
                  </a:cubicBezTo>
                  <a:cubicBezTo>
                    <a:pt x="3025" y="27412"/>
                    <a:pt x="2981" y="27408"/>
                    <a:pt x="2939" y="27397"/>
                  </a:cubicBezTo>
                  <a:cubicBezTo>
                    <a:pt x="2703" y="27335"/>
                    <a:pt x="2527" y="27068"/>
                    <a:pt x="2383" y="26882"/>
                  </a:cubicBezTo>
                  <a:cubicBezTo>
                    <a:pt x="2054" y="26461"/>
                    <a:pt x="1777" y="25998"/>
                    <a:pt x="1458" y="25556"/>
                  </a:cubicBezTo>
                  <a:cubicBezTo>
                    <a:pt x="1438" y="25528"/>
                    <a:pt x="1411" y="25516"/>
                    <a:pt x="1384" y="25516"/>
                  </a:cubicBezTo>
                  <a:cubicBezTo>
                    <a:pt x="1313" y="25516"/>
                    <a:pt x="1242" y="25598"/>
                    <a:pt x="1293" y="25680"/>
                  </a:cubicBezTo>
                  <a:cubicBezTo>
                    <a:pt x="1366" y="25813"/>
                    <a:pt x="1448" y="25936"/>
                    <a:pt x="1520" y="26060"/>
                  </a:cubicBezTo>
                  <a:cubicBezTo>
                    <a:pt x="1684" y="26338"/>
                    <a:pt x="1828" y="26626"/>
                    <a:pt x="1993" y="26903"/>
                  </a:cubicBezTo>
                  <a:cubicBezTo>
                    <a:pt x="2116" y="27119"/>
                    <a:pt x="2219" y="27335"/>
                    <a:pt x="2332" y="27551"/>
                  </a:cubicBezTo>
                  <a:cubicBezTo>
                    <a:pt x="2383" y="27654"/>
                    <a:pt x="2445" y="27746"/>
                    <a:pt x="2383" y="27860"/>
                  </a:cubicBezTo>
                  <a:cubicBezTo>
                    <a:pt x="2332" y="27942"/>
                    <a:pt x="2239" y="27993"/>
                    <a:pt x="2168" y="28045"/>
                  </a:cubicBezTo>
                  <a:cubicBezTo>
                    <a:pt x="2001" y="28142"/>
                    <a:pt x="1825" y="28191"/>
                    <a:pt x="1651" y="28191"/>
                  </a:cubicBezTo>
                  <a:cubicBezTo>
                    <a:pt x="1441" y="28191"/>
                    <a:pt x="1233" y="28119"/>
                    <a:pt x="1047" y="27972"/>
                  </a:cubicBezTo>
                  <a:cubicBezTo>
                    <a:pt x="718" y="27716"/>
                    <a:pt x="502" y="27346"/>
                    <a:pt x="173" y="27078"/>
                  </a:cubicBezTo>
                  <a:cubicBezTo>
                    <a:pt x="158" y="27068"/>
                    <a:pt x="142" y="27063"/>
                    <a:pt x="126" y="27063"/>
                  </a:cubicBezTo>
                  <a:cubicBezTo>
                    <a:pt x="62" y="27063"/>
                    <a:pt x="0" y="27134"/>
                    <a:pt x="50" y="27191"/>
                  </a:cubicBezTo>
                  <a:cubicBezTo>
                    <a:pt x="389" y="27592"/>
                    <a:pt x="615" y="28065"/>
                    <a:pt x="1057" y="28374"/>
                  </a:cubicBezTo>
                  <a:cubicBezTo>
                    <a:pt x="1211" y="28487"/>
                    <a:pt x="1386" y="28538"/>
                    <a:pt x="1572" y="28548"/>
                  </a:cubicBezTo>
                  <a:lnTo>
                    <a:pt x="1572" y="28589"/>
                  </a:lnTo>
                  <a:cubicBezTo>
                    <a:pt x="1592" y="28651"/>
                    <a:pt x="1613" y="28713"/>
                    <a:pt x="1654" y="28765"/>
                  </a:cubicBezTo>
                  <a:cubicBezTo>
                    <a:pt x="1746" y="28888"/>
                    <a:pt x="1859" y="29011"/>
                    <a:pt x="1983" y="29114"/>
                  </a:cubicBezTo>
                  <a:cubicBezTo>
                    <a:pt x="2086" y="29186"/>
                    <a:pt x="2188" y="29247"/>
                    <a:pt x="2301" y="29299"/>
                  </a:cubicBezTo>
                  <a:cubicBezTo>
                    <a:pt x="2291" y="29340"/>
                    <a:pt x="2291" y="29391"/>
                    <a:pt x="2322" y="29433"/>
                  </a:cubicBezTo>
                  <a:cubicBezTo>
                    <a:pt x="2560" y="29770"/>
                    <a:pt x="2997" y="29913"/>
                    <a:pt x="3417" y="29913"/>
                  </a:cubicBezTo>
                  <a:cubicBezTo>
                    <a:pt x="3561" y="29913"/>
                    <a:pt x="3703" y="29896"/>
                    <a:pt x="3834" y="29864"/>
                  </a:cubicBezTo>
                  <a:cubicBezTo>
                    <a:pt x="4111" y="29803"/>
                    <a:pt x="4378" y="29679"/>
                    <a:pt x="4636" y="29567"/>
                  </a:cubicBezTo>
                  <a:cubicBezTo>
                    <a:pt x="4965" y="29433"/>
                    <a:pt x="5283" y="29299"/>
                    <a:pt x="5612" y="29165"/>
                  </a:cubicBezTo>
                  <a:cubicBezTo>
                    <a:pt x="6857" y="28662"/>
                    <a:pt x="8111" y="28168"/>
                    <a:pt x="9366" y="27685"/>
                  </a:cubicBezTo>
                  <a:cubicBezTo>
                    <a:pt x="11854" y="26729"/>
                    <a:pt x="14343" y="25803"/>
                    <a:pt x="16861" y="24929"/>
                  </a:cubicBezTo>
                  <a:lnTo>
                    <a:pt x="19021" y="24188"/>
                  </a:lnTo>
                  <a:cubicBezTo>
                    <a:pt x="19381" y="24065"/>
                    <a:pt x="19740" y="23942"/>
                    <a:pt x="20101" y="23829"/>
                  </a:cubicBezTo>
                  <a:cubicBezTo>
                    <a:pt x="20450" y="23706"/>
                    <a:pt x="20830" y="23633"/>
                    <a:pt x="21118" y="23386"/>
                  </a:cubicBezTo>
                  <a:lnTo>
                    <a:pt x="21150" y="23356"/>
                  </a:lnTo>
                  <a:cubicBezTo>
                    <a:pt x="21221" y="23315"/>
                    <a:pt x="21303" y="23284"/>
                    <a:pt x="21376" y="23253"/>
                  </a:cubicBezTo>
                  <a:cubicBezTo>
                    <a:pt x="21767" y="23089"/>
                    <a:pt x="22167" y="22934"/>
                    <a:pt x="22558" y="22780"/>
                  </a:cubicBezTo>
                  <a:cubicBezTo>
                    <a:pt x="23330" y="22481"/>
                    <a:pt x="24111" y="22184"/>
                    <a:pt x="24892" y="21896"/>
                  </a:cubicBezTo>
                  <a:cubicBezTo>
                    <a:pt x="26445" y="21320"/>
                    <a:pt x="28028" y="20816"/>
                    <a:pt x="29591" y="20260"/>
                  </a:cubicBezTo>
                  <a:cubicBezTo>
                    <a:pt x="30722" y="19860"/>
                    <a:pt x="31844" y="19449"/>
                    <a:pt x="32964" y="19027"/>
                  </a:cubicBezTo>
                  <a:lnTo>
                    <a:pt x="32964" y="19027"/>
                  </a:lnTo>
                  <a:cubicBezTo>
                    <a:pt x="32790" y="19305"/>
                    <a:pt x="33016" y="19592"/>
                    <a:pt x="33149" y="19839"/>
                  </a:cubicBezTo>
                  <a:cubicBezTo>
                    <a:pt x="33355" y="20199"/>
                    <a:pt x="33406" y="20580"/>
                    <a:pt x="33468" y="20980"/>
                  </a:cubicBezTo>
                  <a:cubicBezTo>
                    <a:pt x="33499" y="21145"/>
                    <a:pt x="33622" y="21206"/>
                    <a:pt x="33745" y="21206"/>
                  </a:cubicBezTo>
                  <a:cubicBezTo>
                    <a:pt x="33736" y="21217"/>
                    <a:pt x="33736" y="21227"/>
                    <a:pt x="33736" y="21238"/>
                  </a:cubicBezTo>
                  <a:cubicBezTo>
                    <a:pt x="33674" y="21618"/>
                    <a:pt x="33797" y="22029"/>
                    <a:pt x="33889" y="22389"/>
                  </a:cubicBezTo>
                  <a:cubicBezTo>
                    <a:pt x="34003" y="22842"/>
                    <a:pt x="34116" y="23294"/>
                    <a:pt x="34342" y="23695"/>
                  </a:cubicBezTo>
                  <a:cubicBezTo>
                    <a:pt x="34359" y="23726"/>
                    <a:pt x="34384" y="23738"/>
                    <a:pt x="34410" y="23738"/>
                  </a:cubicBezTo>
                  <a:cubicBezTo>
                    <a:pt x="34462" y="23738"/>
                    <a:pt x="34517" y="23688"/>
                    <a:pt x="34517" y="23633"/>
                  </a:cubicBezTo>
                  <a:cubicBezTo>
                    <a:pt x="34465" y="22945"/>
                    <a:pt x="34250" y="22276"/>
                    <a:pt x="34188" y="21597"/>
                  </a:cubicBezTo>
                  <a:cubicBezTo>
                    <a:pt x="34167" y="21320"/>
                    <a:pt x="34229" y="21114"/>
                    <a:pt x="34465" y="20960"/>
                  </a:cubicBezTo>
                  <a:cubicBezTo>
                    <a:pt x="34682" y="20806"/>
                    <a:pt x="35011" y="20631"/>
                    <a:pt x="35267" y="20610"/>
                  </a:cubicBezTo>
                  <a:cubicBezTo>
                    <a:pt x="35277" y="20609"/>
                    <a:pt x="35286" y="20609"/>
                    <a:pt x="35296" y="20609"/>
                  </a:cubicBezTo>
                  <a:cubicBezTo>
                    <a:pt x="35772" y="20609"/>
                    <a:pt x="36063" y="21348"/>
                    <a:pt x="36224" y="21700"/>
                  </a:cubicBezTo>
                  <a:cubicBezTo>
                    <a:pt x="36347" y="21967"/>
                    <a:pt x="36439" y="22255"/>
                    <a:pt x="36398" y="22554"/>
                  </a:cubicBezTo>
                  <a:cubicBezTo>
                    <a:pt x="36368" y="22842"/>
                    <a:pt x="36244" y="23119"/>
                    <a:pt x="36162" y="23397"/>
                  </a:cubicBezTo>
                  <a:cubicBezTo>
                    <a:pt x="35833" y="24517"/>
                    <a:pt x="36069" y="25710"/>
                    <a:pt x="36450" y="26780"/>
                  </a:cubicBezTo>
                  <a:cubicBezTo>
                    <a:pt x="36532" y="27026"/>
                    <a:pt x="36635" y="27273"/>
                    <a:pt x="36738" y="27510"/>
                  </a:cubicBezTo>
                  <a:cubicBezTo>
                    <a:pt x="36779" y="27613"/>
                    <a:pt x="36820" y="27716"/>
                    <a:pt x="36871" y="27819"/>
                  </a:cubicBezTo>
                  <a:cubicBezTo>
                    <a:pt x="36830" y="27828"/>
                    <a:pt x="36800" y="27839"/>
                    <a:pt x="36768" y="27849"/>
                  </a:cubicBezTo>
                  <a:cubicBezTo>
                    <a:pt x="36656" y="27890"/>
                    <a:pt x="36553" y="27931"/>
                    <a:pt x="36439" y="27972"/>
                  </a:cubicBezTo>
                  <a:cubicBezTo>
                    <a:pt x="35792" y="28209"/>
                    <a:pt x="35134" y="28436"/>
                    <a:pt x="34465" y="28651"/>
                  </a:cubicBezTo>
                  <a:cubicBezTo>
                    <a:pt x="34085" y="28774"/>
                    <a:pt x="33694" y="28898"/>
                    <a:pt x="33304" y="29011"/>
                  </a:cubicBezTo>
                  <a:cubicBezTo>
                    <a:pt x="33108" y="29062"/>
                    <a:pt x="32913" y="29124"/>
                    <a:pt x="32717" y="29176"/>
                  </a:cubicBezTo>
                  <a:cubicBezTo>
                    <a:pt x="32618" y="29200"/>
                    <a:pt x="32478" y="29259"/>
                    <a:pt x="32358" y="29259"/>
                  </a:cubicBezTo>
                  <a:cubicBezTo>
                    <a:pt x="32329" y="29259"/>
                    <a:pt x="32301" y="29255"/>
                    <a:pt x="32275" y="29247"/>
                  </a:cubicBezTo>
                  <a:cubicBezTo>
                    <a:pt x="32038" y="29176"/>
                    <a:pt x="31956" y="28806"/>
                    <a:pt x="31926" y="28600"/>
                  </a:cubicBezTo>
                  <a:cubicBezTo>
                    <a:pt x="31864" y="28271"/>
                    <a:pt x="31844" y="27921"/>
                    <a:pt x="31833" y="27592"/>
                  </a:cubicBezTo>
                  <a:cubicBezTo>
                    <a:pt x="31833" y="27551"/>
                    <a:pt x="31812" y="27531"/>
                    <a:pt x="31792" y="27510"/>
                  </a:cubicBezTo>
                  <a:cubicBezTo>
                    <a:pt x="32008" y="27325"/>
                    <a:pt x="32285" y="27181"/>
                    <a:pt x="32502" y="27058"/>
                  </a:cubicBezTo>
                  <a:cubicBezTo>
                    <a:pt x="32872" y="26831"/>
                    <a:pt x="33263" y="26636"/>
                    <a:pt x="33663" y="26471"/>
                  </a:cubicBezTo>
                  <a:cubicBezTo>
                    <a:pt x="33756" y="26441"/>
                    <a:pt x="33828" y="26338"/>
                    <a:pt x="33848" y="26245"/>
                  </a:cubicBezTo>
                  <a:cubicBezTo>
                    <a:pt x="33879" y="26245"/>
                    <a:pt x="33921" y="26256"/>
                    <a:pt x="33962" y="26256"/>
                  </a:cubicBezTo>
                  <a:cubicBezTo>
                    <a:pt x="33974" y="26258"/>
                    <a:pt x="33986" y="26259"/>
                    <a:pt x="33997" y="26259"/>
                  </a:cubicBezTo>
                  <a:cubicBezTo>
                    <a:pt x="34200" y="26259"/>
                    <a:pt x="34299" y="25933"/>
                    <a:pt x="34085" y="25865"/>
                  </a:cubicBezTo>
                  <a:cubicBezTo>
                    <a:pt x="33636" y="25709"/>
                    <a:pt x="33157" y="25617"/>
                    <a:pt x="32682" y="25617"/>
                  </a:cubicBezTo>
                  <a:cubicBezTo>
                    <a:pt x="32158" y="25617"/>
                    <a:pt x="31639" y="25729"/>
                    <a:pt x="31175" y="25988"/>
                  </a:cubicBezTo>
                  <a:cubicBezTo>
                    <a:pt x="30332" y="26461"/>
                    <a:pt x="29828" y="27325"/>
                    <a:pt x="29869" y="28292"/>
                  </a:cubicBezTo>
                  <a:cubicBezTo>
                    <a:pt x="29910" y="29238"/>
                    <a:pt x="30301" y="30286"/>
                    <a:pt x="30939" y="30996"/>
                  </a:cubicBezTo>
                  <a:cubicBezTo>
                    <a:pt x="31498" y="31618"/>
                    <a:pt x="32294" y="31995"/>
                    <a:pt x="33134" y="31995"/>
                  </a:cubicBezTo>
                  <a:cubicBezTo>
                    <a:pt x="33252" y="31995"/>
                    <a:pt x="33370" y="31988"/>
                    <a:pt x="33489" y="31973"/>
                  </a:cubicBezTo>
                  <a:cubicBezTo>
                    <a:pt x="34568" y="31818"/>
                    <a:pt x="35484" y="31057"/>
                    <a:pt x="35792" y="29999"/>
                  </a:cubicBezTo>
                  <a:cubicBezTo>
                    <a:pt x="35846" y="29802"/>
                    <a:pt x="35651" y="29659"/>
                    <a:pt x="35470" y="29659"/>
                  </a:cubicBezTo>
                  <a:cubicBezTo>
                    <a:pt x="35443" y="29659"/>
                    <a:pt x="35416" y="29663"/>
                    <a:pt x="35391" y="29669"/>
                  </a:cubicBezTo>
                  <a:lnTo>
                    <a:pt x="34157" y="30040"/>
                  </a:lnTo>
                  <a:cubicBezTo>
                    <a:pt x="34016" y="30080"/>
                    <a:pt x="33867" y="30129"/>
                    <a:pt x="33726" y="30170"/>
                  </a:cubicBezTo>
                  <a:lnTo>
                    <a:pt x="33726" y="30170"/>
                  </a:lnTo>
                  <a:cubicBezTo>
                    <a:pt x="33729" y="30168"/>
                    <a:pt x="33732" y="30166"/>
                    <a:pt x="33736" y="30163"/>
                  </a:cubicBezTo>
                  <a:cubicBezTo>
                    <a:pt x="34218" y="29999"/>
                    <a:pt x="34691" y="29813"/>
                    <a:pt x="35155" y="29608"/>
                  </a:cubicBezTo>
                  <a:cubicBezTo>
                    <a:pt x="35237" y="29567"/>
                    <a:pt x="35329" y="29526"/>
                    <a:pt x="35411" y="29484"/>
                  </a:cubicBezTo>
                  <a:cubicBezTo>
                    <a:pt x="35504" y="29474"/>
                    <a:pt x="35607" y="29453"/>
                    <a:pt x="35699" y="29433"/>
                  </a:cubicBezTo>
                  <a:cubicBezTo>
                    <a:pt x="36275" y="29330"/>
                    <a:pt x="36851" y="29258"/>
                    <a:pt x="37427" y="29155"/>
                  </a:cubicBezTo>
                  <a:cubicBezTo>
                    <a:pt x="37529" y="29135"/>
                    <a:pt x="37622" y="29104"/>
                    <a:pt x="37694" y="29053"/>
                  </a:cubicBezTo>
                  <a:cubicBezTo>
                    <a:pt x="37735" y="29062"/>
                    <a:pt x="37787" y="29073"/>
                    <a:pt x="37828" y="29083"/>
                  </a:cubicBezTo>
                  <a:cubicBezTo>
                    <a:pt x="37849" y="29087"/>
                    <a:pt x="37868" y="29089"/>
                    <a:pt x="37887" y="29089"/>
                  </a:cubicBezTo>
                  <a:cubicBezTo>
                    <a:pt x="38076" y="29089"/>
                    <a:pt x="38176" y="28911"/>
                    <a:pt x="38157" y="28733"/>
                  </a:cubicBezTo>
                  <a:lnTo>
                    <a:pt x="38157" y="28733"/>
                  </a:lnTo>
                  <a:cubicBezTo>
                    <a:pt x="38301" y="28929"/>
                    <a:pt x="38527" y="29104"/>
                    <a:pt x="38651" y="29217"/>
                  </a:cubicBezTo>
                  <a:cubicBezTo>
                    <a:pt x="38959" y="29494"/>
                    <a:pt x="39288" y="29762"/>
                    <a:pt x="39627" y="30008"/>
                  </a:cubicBezTo>
                  <a:cubicBezTo>
                    <a:pt x="40275" y="30481"/>
                    <a:pt x="40984" y="30924"/>
                    <a:pt x="41777" y="31119"/>
                  </a:cubicBezTo>
                  <a:cubicBezTo>
                    <a:pt x="42066" y="31191"/>
                    <a:pt x="42360" y="31221"/>
                    <a:pt x="42654" y="31221"/>
                  </a:cubicBezTo>
                  <a:cubicBezTo>
                    <a:pt x="43164" y="31221"/>
                    <a:pt x="43676" y="31130"/>
                    <a:pt x="44172" y="31006"/>
                  </a:cubicBezTo>
                  <a:cubicBezTo>
                    <a:pt x="45139" y="30759"/>
                    <a:pt x="46095" y="30430"/>
                    <a:pt x="47021" y="30060"/>
                  </a:cubicBezTo>
                  <a:cubicBezTo>
                    <a:pt x="47504" y="29875"/>
                    <a:pt x="47977" y="29669"/>
                    <a:pt x="48440" y="29453"/>
                  </a:cubicBezTo>
                  <a:cubicBezTo>
                    <a:pt x="48676" y="29340"/>
                    <a:pt x="48902" y="29227"/>
                    <a:pt x="49128" y="29083"/>
                  </a:cubicBezTo>
                  <a:cubicBezTo>
                    <a:pt x="49313" y="28950"/>
                    <a:pt x="49581" y="28836"/>
                    <a:pt x="49663" y="28610"/>
                  </a:cubicBezTo>
                  <a:cubicBezTo>
                    <a:pt x="49674" y="28580"/>
                    <a:pt x="49674" y="28548"/>
                    <a:pt x="49663" y="28518"/>
                  </a:cubicBezTo>
                  <a:cubicBezTo>
                    <a:pt x="49971" y="28301"/>
                    <a:pt x="50259" y="28045"/>
                    <a:pt x="50506" y="27757"/>
                  </a:cubicBezTo>
                  <a:cubicBezTo>
                    <a:pt x="50949" y="27263"/>
                    <a:pt x="51308" y="26636"/>
                    <a:pt x="51524" y="26009"/>
                  </a:cubicBezTo>
                  <a:cubicBezTo>
                    <a:pt x="51740" y="25381"/>
                    <a:pt x="51915" y="24723"/>
                    <a:pt x="51833" y="24055"/>
                  </a:cubicBezTo>
                  <a:cubicBezTo>
                    <a:pt x="51822" y="23995"/>
                    <a:pt x="51767" y="23961"/>
                    <a:pt x="51715" y="23961"/>
                  </a:cubicBezTo>
                  <a:cubicBezTo>
                    <a:pt x="51670" y="23961"/>
                    <a:pt x="51626" y="23987"/>
                    <a:pt x="51617" y="24044"/>
                  </a:cubicBezTo>
                  <a:cubicBezTo>
                    <a:pt x="51545" y="24600"/>
                    <a:pt x="51483" y="25166"/>
                    <a:pt x="51288" y="25680"/>
                  </a:cubicBezTo>
                  <a:cubicBezTo>
                    <a:pt x="51093" y="26173"/>
                    <a:pt x="50805" y="26718"/>
                    <a:pt x="50434" y="27109"/>
                  </a:cubicBezTo>
                  <a:cubicBezTo>
                    <a:pt x="49653" y="27921"/>
                    <a:pt x="48563" y="28518"/>
                    <a:pt x="47432" y="28672"/>
                  </a:cubicBezTo>
                  <a:cubicBezTo>
                    <a:pt x="47236" y="28698"/>
                    <a:pt x="47042" y="28710"/>
                    <a:pt x="46849" y="28710"/>
                  </a:cubicBezTo>
                  <a:cubicBezTo>
                    <a:pt x="44613" y="28710"/>
                    <a:pt x="42577" y="27018"/>
                    <a:pt x="41725" y="25011"/>
                  </a:cubicBezTo>
                  <a:cubicBezTo>
                    <a:pt x="41457" y="24384"/>
                    <a:pt x="41304" y="23726"/>
                    <a:pt x="41272" y="23047"/>
                  </a:cubicBezTo>
                  <a:cubicBezTo>
                    <a:pt x="41242" y="22348"/>
                    <a:pt x="41375" y="21670"/>
                    <a:pt x="41581" y="21011"/>
                  </a:cubicBezTo>
                  <a:cubicBezTo>
                    <a:pt x="41608" y="20917"/>
                    <a:pt x="41541" y="20848"/>
                    <a:pt x="41472" y="20848"/>
                  </a:cubicBezTo>
                  <a:cubicBezTo>
                    <a:pt x="41436" y="20848"/>
                    <a:pt x="41400" y="20867"/>
                    <a:pt x="41375" y="20909"/>
                  </a:cubicBezTo>
                  <a:cubicBezTo>
                    <a:pt x="41180" y="21268"/>
                    <a:pt x="40995" y="21597"/>
                    <a:pt x="40872" y="21978"/>
                  </a:cubicBezTo>
                  <a:cubicBezTo>
                    <a:pt x="40758" y="22369"/>
                    <a:pt x="40696" y="22760"/>
                    <a:pt x="40687" y="23160"/>
                  </a:cubicBezTo>
                  <a:cubicBezTo>
                    <a:pt x="40655" y="24096"/>
                    <a:pt x="40840" y="25052"/>
                    <a:pt x="41139" y="25936"/>
                  </a:cubicBezTo>
                  <a:cubicBezTo>
                    <a:pt x="41252" y="26286"/>
                    <a:pt x="41581" y="26821"/>
                    <a:pt x="41169" y="27068"/>
                  </a:cubicBezTo>
                  <a:cubicBezTo>
                    <a:pt x="40779" y="27314"/>
                    <a:pt x="40275" y="27438"/>
                    <a:pt x="39833" y="27561"/>
                  </a:cubicBezTo>
                  <a:cubicBezTo>
                    <a:pt x="39597" y="27623"/>
                    <a:pt x="39360" y="27675"/>
                    <a:pt x="39124" y="27726"/>
                  </a:cubicBezTo>
                  <a:cubicBezTo>
                    <a:pt x="39002" y="27746"/>
                    <a:pt x="38871" y="27775"/>
                    <a:pt x="38744" y="27775"/>
                  </a:cubicBezTo>
                  <a:cubicBezTo>
                    <a:pt x="38677" y="27775"/>
                    <a:pt x="38611" y="27767"/>
                    <a:pt x="38548" y="27746"/>
                  </a:cubicBezTo>
                  <a:cubicBezTo>
                    <a:pt x="38363" y="27695"/>
                    <a:pt x="38260" y="27531"/>
                    <a:pt x="38157" y="27376"/>
                  </a:cubicBezTo>
                  <a:cubicBezTo>
                    <a:pt x="38034" y="27191"/>
                    <a:pt x="37920" y="26985"/>
                    <a:pt x="37817" y="26780"/>
                  </a:cubicBezTo>
                  <a:cubicBezTo>
                    <a:pt x="37376" y="25885"/>
                    <a:pt x="37159" y="24929"/>
                    <a:pt x="37047" y="23942"/>
                  </a:cubicBezTo>
                  <a:cubicBezTo>
                    <a:pt x="37159" y="23427"/>
                    <a:pt x="37314" y="22913"/>
                    <a:pt x="37355" y="22399"/>
                  </a:cubicBezTo>
                  <a:cubicBezTo>
                    <a:pt x="37417" y="21659"/>
                    <a:pt x="37026" y="21032"/>
                    <a:pt x="36727" y="20384"/>
                  </a:cubicBezTo>
                  <a:cubicBezTo>
                    <a:pt x="36398" y="19675"/>
                    <a:pt x="36059" y="18965"/>
                    <a:pt x="35730" y="18256"/>
                  </a:cubicBezTo>
                  <a:cubicBezTo>
                    <a:pt x="35679" y="18132"/>
                    <a:pt x="35576" y="18071"/>
                    <a:pt x="35452" y="18071"/>
                  </a:cubicBezTo>
                  <a:lnTo>
                    <a:pt x="38969" y="16682"/>
                  </a:lnTo>
                  <a:cubicBezTo>
                    <a:pt x="39833" y="16332"/>
                    <a:pt x="40696" y="15994"/>
                    <a:pt x="41571" y="15654"/>
                  </a:cubicBezTo>
                  <a:cubicBezTo>
                    <a:pt x="42373" y="15335"/>
                    <a:pt x="43226" y="15057"/>
                    <a:pt x="44007" y="14677"/>
                  </a:cubicBezTo>
                  <a:cubicBezTo>
                    <a:pt x="44047" y="14691"/>
                    <a:pt x="44090" y="14698"/>
                    <a:pt x="44133" y="14698"/>
                  </a:cubicBezTo>
                  <a:cubicBezTo>
                    <a:pt x="44279" y="14698"/>
                    <a:pt x="44426" y="14615"/>
                    <a:pt x="44450" y="14440"/>
                  </a:cubicBezTo>
                  <a:cubicBezTo>
                    <a:pt x="44491" y="14050"/>
                    <a:pt x="44491" y="13649"/>
                    <a:pt x="44501" y="13258"/>
                  </a:cubicBezTo>
                  <a:cubicBezTo>
                    <a:pt x="44501" y="13091"/>
                    <a:pt x="44324" y="12958"/>
                    <a:pt x="44165" y="12958"/>
                  </a:cubicBezTo>
                  <a:cubicBezTo>
                    <a:pt x="44128" y="12958"/>
                    <a:pt x="44092" y="12965"/>
                    <a:pt x="44059" y="12980"/>
                  </a:cubicBezTo>
                  <a:cubicBezTo>
                    <a:pt x="42949" y="13526"/>
                    <a:pt x="41818" y="14040"/>
                    <a:pt x="40666" y="14492"/>
                  </a:cubicBezTo>
                  <a:cubicBezTo>
                    <a:pt x="40100" y="14708"/>
                    <a:pt x="39535" y="14913"/>
                    <a:pt x="38959" y="15119"/>
                  </a:cubicBezTo>
                  <a:lnTo>
                    <a:pt x="38064" y="15428"/>
                  </a:lnTo>
                  <a:cubicBezTo>
                    <a:pt x="37879" y="15489"/>
                    <a:pt x="37694" y="15551"/>
                    <a:pt x="37540" y="15654"/>
                  </a:cubicBezTo>
                  <a:cubicBezTo>
                    <a:pt x="36419" y="15818"/>
                    <a:pt x="35360" y="16261"/>
                    <a:pt x="34291" y="16641"/>
                  </a:cubicBezTo>
                  <a:cubicBezTo>
                    <a:pt x="33622" y="16878"/>
                    <a:pt x="32954" y="17125"/>
                    <a:pt x="32285" y="17361"/>
                  </a:cubicBezTo>
                  <a:cubicBezTo>
                    <a:pt x="32214" y="16826"/>
                    <a:pt x="32070" y="16291"/>
                    <a:pt x="31936" y="15767"/>
                  </a:cubicBezTo>
                  <a:cubicBezTo>
                    <a:pt x="31771" y="15150"/>
                    <a:pt x="31607" y="14523"/>
                    <a:pt x="31432" y="13906"/>
                  </a:cubicBezTo>
                  <a:cubicBezTo>
                    <a:pt x="31350" y="13597"/>
                    <a:pt x="31268" y="13289"/>
                    <a:pt x="31175" y="12980"/>
                  </a:cubicBezTo>
                  <a:cubicBezTo>
                    <a:pt x="31144" y="12836"/>
                    <a:pt x="31103" y="12703"/>
                    <a:pt x="31062" y="12559"/>
                  </a:cubicBezTo>
                  <a:cubicBezTo>
                    <a:pt x="31062" y="12550"/>
                    <a:pt x="31047" y="12448"/>
                    <a:pt x="31029" y="12448"/>
                  </a:cubicBezTo>
                  <a:cubicBezTo>
                    <a:pt x="31026" y="12448"/>
                    <a:pt x="31024" y="12451"/>
                    <a:pt x="31021" y="12456"/>
                  </a:cubicBezTo>
                  <a:lnTo>
                    <a:pt x="31021" y="12456"/>
                  </a:lnTo>
                  <a:cubicBezTo>
                    <a:pt x="31042" y="12415"/>
                    <a:pt x="31144" y="12374"/>
                    <a:pt x="31175" y="12353"/>
                  </a:cubicBezTo>
                  <a:cubicBezTo>
                    <a:pt x="31679" y="11993"/>
                    <a:pt x="32193" y="11634"/>
                    <a:pt x="32707" y="11294"/>
                  </a:cubicBezTo>
                  <a:cubicBezTo>
                    <a:pt x="34609" y="10030"/>
                    <a:pt x="36583" y="8785"/>
                    <a:pt x="37972" y="6934"/>
                  </a:cubicBezTo>
                  <a:cubicBezTo>
                    <a:pt x="38311" y="6492"/>
                    <a:pt x="38609" y="5999"/>
                    <a:pt x="38846" y="5495"/>
                  </a:cubicBezTo>
                  <a:cubicBezTo>
                    <a:pt x="39062" y="5012"/>
                    <a:pt x="39391" y="4384"/>
                    <a:pt x="39226" y="3849"/>
                  </a:cubicBezTo>
                  <a:cubicBezTo>
                    <a:pt x="39203" y="3785"/>
                    <a:pt x="39143" y="3754"/>
                    <a:pt x="39083" y="3754"/>
                  </a:cubicBezTo>
                  <a:cubicBezTo>
                    <a:pt x="39037" y="3754"/>
                    <a:pt x="38990" y="3773"/>
                    <a:pt x="38959" y="3808"/>
                  </a:cubicBezTo>
                  <a:cubicBezTo>
                    <a:pt x="38784" y="4004"/>
                    <a:pt x="38722" y="4219"/>
                    <a:pt x="38640" y="4456"/>
                  </a:cubicBezTo>
                  <a:cubicBezTo>
                    <a:pt x="38548" y="4713"/>
                    <a:pt x="38455" y="4971"/>
                    <a:pt x="38342" y="5227"/>
                  </a:cubicBezTo>
                  <a:cubicBezTo>
                    <a:pt x="38116" y="5690"/>
                    <a:pt x="37849" y="6132"/>
                    <a:pt x="37550" y="6554"/>
                  </a:cubicBezTo>
                  <a:cubicBezTo>
                    <a:pt x="36923" y="7438"/>
                    <a:pt x="36152" y="8209"/>
                    <a:pt x="35298" y="8878"/>
                  </a:cubicBezTo>
                  <a:cubicBezTo>
                    <a:pt x="34938" y="9168"/>
                    <a:pt x="34557" y="9440"/>
                    <a:pt x="34176" y="9691"/>
                  </a:cubicBezTo>
                  <a:lnTo>
                    <a:pt x="34176" y="9691"/>
                  </a:lnTo>
                  <a:cubicBezTo>
                    <a:pt x="34176" y="9691"/>
                    <a:pt x="34177" y="9690"/>
                    <a:pt x="34177" y="9690"/>
                  </a:cubicBezTo>
                  <a:cubicBezTo>
                    <a:pt x="34325" y="9526"/>
                    <a:pt x="34158" y="9277"/>
                    <a:pt x="33976" y="9277"/>
                  </a:cubicBezTo>
                  <a:cubicBezTo>
                    <a:pt x="33929" y="9277"/>
                    <a:pt x="33882" y="9293"/>
                    <a:pt x="33838" y="9330"/>
                  </a:cubicBezTo>
                  <a:cubicBezTo>
                    <a:pt x="32728" y="10276"/>
                    <a:pt x="31483" y="11109"/>
                    <a:pt x="30146" y="11685"/>
                  </a:cubicBezTo>
                  <a:cubicBezTo>
                    <a:pt x="30034" y="11510"/>
                    <a:pt x="29931" y="11335"/>
                    <a:pt x="29849" y="11150"/>
                  </a:cubicBezTo>
                  <a:cubicBezTo>
                    <a:pt x="29643" y="10718"/>
                    <a:pt x="29499" y="10256"/>
                    <a:pt x="29396" y="9793"/>
                  </a:cubicBezTo>
                  <a:cubicBezTo>
                    <a:pt x="29200" y="8991"/>
                    <a:pt x="29077" y="8179"/>
                    <a:pt x="29057" y="7356"/>
                  </a:cubicBezTo>
                  <a:cubicBezTo>
                    <a:pt x="29026" y="5680"/>
                    <a:pt x="29355" y="4025"/>
                    <a:pt x="30013" y="2482"/>
                  </a:cubicBezTo>
                  <a:cubicBezTo>
                    <a:pt x="30188" y="2071"/>
                    <a:pt x="30393" y="1669"/>
                    <a:pt x="30630" y="1279"/>
                  </a:cubicBezTo>
                  <a:cubicBezTo>
                    <a:pt x="30866" y="867"/>
                    <a:pt x="31185" y="508"/>
                    <a:pt x="31412" y="97"/>
                  </a:cubicBezTo>
                  <a:cubicBezTo>
                    <a:pt x="31435" y="49"/>
                    <a:pt x="31391" y="1"/>
                    <a:pt x="3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6"/>
            <p:cNvSpPr/>
            <p:nvPr/>
          </p:nvSpPr>
          <p:spPr>
            <a:xfrm>
              <a:off x="7612829" y="3449435"/>
              <a:ext cx="108182" cy="112251"/>
            </a:xfrm>
            <a:custGeom>
              <a:rect b="b" l="l" r="r" t="t"/>
              <a:pathLst>
                <a:path extrusionOk="0" h="3917" w="3775">
                  <a:moveTo>
                    <a:pt x="1957" y="1"/>
                  </a:moveTo>
                  <a:cubicBezTo>
                    <a:pt x="1663" y="1"/>
                    <a:pt x="1363" y="86"/>
                    <a:pt x="1070" y="256"/>
                  </a:cubicBezTo>
                  <a:cubicBezTo>
                    <a:pt x="1029" y="276"/>
                    <a:pt x="1009" y="327"/>
                    <a:pt x="1040" y="369"/>
                  </a:cubicBezTo>
                  <a:cubicBezTo>
                    <a:pt x="1054" y="404"/>
                    <a:pt x="1082" y="420"/>
                    <a:pt x="1111" y="420"/>
                  </a:cubicBezTo>
                  <a:cubicBezTo>
                    <a:pt x="1125" y="420"/>
                    <a:pt x="1139" y="416"/>
                    <a:pt x="1152" y="410"/>
                  </a:cubicBezTo>
                  <a:cubicBezTo>
                    <a:pt x="1419" y="255"/>
                    <a:pt x="1690" y="178"/>
                    <a:pt x="1956" y="178"/>
                  </a:cubicBezTo>
                  <a:cubicBezTo>
                    <a:pt x="2204" y="178"/>
                    <a:pt x="2446" y="245"/>
                    <a:pt x="2674" y="379"/>
                  </a:cubicBezTo>
                  <a:cubicBezTo>
                    <a:pt x="3240" y="718"/>
                    <a:pt x="3590" y="1408"/>
                    <a:pt x="3569" y="2148"/>
                  </a:cubicBezTo>
                  <a:cubicBezTo>
                    <a:pt x="3549" y="2734"/>
                    <a:pt x="3117" y="3330"/>
                    <a:pt x="2510" y="3587"/>
                  </a:cubicBezTo>
                  <a:cubicBezTo>
                    <a:pt x="2266" y="3690"/>
                    <a:pt x="2007" y="3742"/>
                    <a:pt x="1754" y="3742"/>
                  </a:cubicBezTo>
                  <a:cubicBezTo>
                    <a:pt x="1528" y="3742"/>
                    <a:pt x="1305" y="3701"/>
                    <a:pt x="1101" y="3618"/>
                  </a:cubicBezTo>
                  <a:cubicBezTo>
                    <a:pt x="638" y="3433"/>
                    <a:pt x="289" y="3032"/>
                    <a:pt x="176" y="2580"/>
                  </a:cubicBezTo>
                  <a:cubicBezTo>
                    <a:pt x="168" y="2539"/>
                    <a:pt x="141" y="2512"/>
                    <a:pt x="105" y="2512"/>
                  </a:cubicBezTo>
                  <a:cubicBezTo>
                    <a:pt x="95" y="2512"/>
                    <a:pt x="84" y="2514"/>
                    <a:pt x="73" y="2518"/>
                  </a:cubicBezTo>
                  <a:cubicBezTo>
                    <a:pt x="21" y="2528"/>
                    <a:pt x="1" y="2569"/>
                    <a:pt x="12" y="2621"/>
                  </a:cubicBezTo>
                  <a:cubicBezTo>
                    <a:pt x="135" y="3124"/>
                    <a:pt x="526" y="3567"/>
                    <a:pt x="1029" y="3782"/>
                  </a:cubicBezTo>
                  <a:cubicBezTo>
                    <a:pt x="1255" y="3875"/>
                    <a:pt x="1502" y="3917"/>
                    <a:pt x="1760" y="3917"/>
                  </a:cubicBezTo>
                  <a:cubicBezTo>
                    <a:pt x="2037" y="3917"/>
                    <a:pt x="2315" y="3865"/>
                    <a:pt x="2582" y="3752"/>
                  </a:cubicBezTo>
                  <a:cubicBezTo>
                    <a:pt x="3261" y="3464"/>
                    <a:pt x="3723" y="2816"/>
                    <a:pt x="3744" y="2148"/>
                  </a:cubicBezTo>
                  <a:cubicBezTo>
                    <a:pt x="3775" y="1356"/>
                    <a:pt x="3384" y="595"/>
                    <a:pt x="2757" y="225"/>
                  </a:cubicBezTo>
                  <a:cubicBezTo>
                    <a:pt x="2503" y="75"/>
                    <a:pt x="2233"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6"/>
            <p:cNvSpPr/>
            <p:nvPr/>
          </p:nvSpPr>
          <p:spPr>
            <a:xfrm>
              <a:off x="7575431" y="3586761"/>
              <a:ext cx="108153" cy="112251"/>
            </a:xfrm>
            <a:custGeom>
              <a:rect b="b" l="l" r="r" t="t"/>
              <a:pathLst>
                <a:path extrusionOk="0" h="3917" w="3774">
                  <a:moveTo>
                    <a:pt x="1962" y="1"/>
                  </a:moveTo>
                  <a:cubicBezTo>
                    <a:pt x="1665" y="1"/>
                    <a:pt x="1362" y="86"/>
                    <a:pt x="1070" y="256"/>
                  </a:cubicBezTo>
                  <a:cubicBezTo>
                    <a:pt x="1029" y="276"/>
                    <a:pt x="1018" y="327"/>
                    <a:pt x="1038" y="368"/>
                  </a:cubicBezTo>
                  <a:cubicBezTo>
                    <a:pt x="1052" y="404"/>
                    <a:pt x="1086" y="419"/>
                    <a:pt x="1118" y="419"/>
                  </a:cubicBezTo>
                  <a:cubicBezTo>
                    <a:pt x="1134" y="419"/>
                    <a:pt x="1149" y="416"/>
                    <a:pt x="1162" y="409"/>
                  </a:cubicBezTo>
                  <a:cubicBezTo>
                    <a:pt x="1423" y="255"/>
                    <a:pt x="1692" y="178"/>
                    <a:pt x="1957" y="178"/>
                  </a:cubicBezTo>
                  <a:cubicBezTo>
                    <a:pt x="2203" y="178"/>
                    <a:pt x="2446" y="245"/>
                    <a:pt x="2674" y="379"/>
                  </a:cubicBezTo>
                  <a:cubicBezTo>
                    <a:pt x="3239" y="718"/>
                    <a:pt x="3599" y="1407"/>
                    <a:pt x="3568" y="2148"/>
                  </a:cubicBezTo>
                  <a:cubicBezTo>
                    <a:pt x="3558" y="2733"/>
                    <a:pt x="3116" y="3330"/>
                    <a:pt x="2509" y="3587"/>
                  </a:cubicBezTo>
                  <a:cubicBezTo>
                    <a:pt x="2265" y="3690"/>
                    <a:pt x="2006" y="3742"/>
                    <a:pt x="1753" y="3742"/>
                  </a:cubicBezTo>
                  <a:cubicBezTo>
                    <a:pt x="1526" y="3742"/>
                    <a:pt x="1304" y="3700"/>
                    <a:pt x="1100" y="3618"/>
                  </a:cubicBezTo>
                  <a:cubicBezTo>
                    <a:pt x="648" y="3433"/>
                    <a:pt x="288" y="3032"/>
                    <a:pt x="185" y="2579"/>
                  </a:cubicBezTo>
                  <a:cubicBezTo>
                    <a:pt x="177" y="2539"/>
                    <a:pt x="144" y="2511"/>
                    <a:pt x="105" y="2511"/>
                  </a:cubicBezTo>
                  <a:cubicBezTo>
                    <a:pt x="94" y="2511"/>
                    <a:pt x="83" y="2513"/>
                    <a:pt x="72" y="2518"/>
                  </a:cubicBezTo>
                  <a:cubicBezTo>
                    <a:pt x="31" y="2528"/>
                    <a:pt x="0" y="2569"/>
                    <a:pt x="10" y="2621"/>
                  </a:cubicBezTo>
                  <a:cubicBezTo>
                    <a:pt x="134" y="3124"/>
                    <a:pt x="524" y="3567"/>
                    <a:pt x="1029" y="3782"/>
                  </a:cubicBezTo>
                  <a:cubicBezTo>
                    <a:pt x="1265" y="3875"/>
                    <a:pt x="1511" y="3916"/>
                    <a:pt x="1758" y="3916"/>
                  </a:cubicBezTo>
                  <a:cubicBezTo>
                    <a:pt x="2036" y="3916"/>
                    <a:pt x="2314" y="3864"/>
                    <a:pt x="2581" y="3752"/>
                  </a:cubicBezTo>
                  <a:cubicBezTo>
                    <a:pt x="3260" y="3464"/>
                    <a:pt x="3723" y="2816"/>
                    <a:pt x="3743" y="2148"/>
                  </a:cubicBezTo>
                  <a:cubicBezTo>
                    <a:pt x="3774" y="1355"/>
                    <a:pt x="3383" y="595"/>
                    <a:pt x="2766" y="224"/>
                  </a:cubicBezTo>
                  <a:cubicBezTo>
                    <a:pt x="2513" y="75"/>
                    <a:pt x="2240"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6"/>
            <p:cNvSpPr/>
            <p:nvPr/>
          </p:nvSpPr>
          <p:spPr>
            <a:xfrm>
              <a:off x="7502040" y="3720248"/>
              <a:ext cx="112309" cy="111048"/>
            </a:xfrm>
            <a:custGeom>
              <a:rect b="b" l="l" r="r" t="t"/>
              <a:pathLst>
                <a:path extrusionOk="0" h="3875" w="3919">
                  <a:moveTo>
                    <a:pt x="2092" y="1"/>
                  </a:moveTo>
                  <a:cubicBezTo>
                    <a:pt x="1881" y="1"/>
                    <a:pt x="1662" y="41"/>
                    <a:pt x="1440" y="122"/>
                  </a:cubicBezTo>
                  <a:cubicBezTo>
                    <a:pt x="1399" y="132"/>
                    <a:pt x="1378" y="184"/>
                    <a:pt x="1389" y="235"/>
                  </a:cubicBezTo>
                  <a:cubicBezTo>
                    <a:pt x="1406" y="269"/>
                    <a:pt x="1445" y="289"/>
                    <a:pt x="1481" y="289"/>
                  </a:cubicBezTo>
                  <a:cubicBezTo>
                    <a:pt x="1488" y="289"/>
                    <a:pt x="1495" y="288"/>
                    <a:pt x="1502" y="286"/>
                  </a:cubicBezTo>
                  <a:cubicBezTo>
                    <a:pt x="1703" y="212"/>
                    <a:pt x="1901" y="175"/>
                    <a:pt x="2092" y="175"/>
                  </a:cubicBezTo>
                  <a:cubicBezTo>
                    <a:pt x="2428" y="175"/>
                    <a:pt x="2741" y="290"/>
                    <a:pt x="3003" y="513"/>
                  </a:cubicBezTo>
                  <a:cubicBezTo>
                    <a:pt x="3507" y="945"/>
                    <a:pt x="3734" y="1685"/>
                    <a:pt x="3590" y="2405"/>
                  </a:cubicBezTo>
                  <a:cubicBezTo>
                    <a:pt x="3476" y="2990"/>
                    <a:pt x="2941" y="3495"/>
                    <a:pt x="2304" y="3649"/>
                  </a:cubicBezTo>
                  <a:cubicBezTo>
                    <a:pt x="2152" y="3684"/>
                    <a:pt x="1999" y="3701"/>
                    <a:pt x="1848" y="3701"/>
                  </a:cubicBezTo>
                  <a:cubicBezTo>
                    <a:pt x="1510" y="3701"/>
                    <a:pt x="1183" y="3614"/>
                    <a:pt x="905" y="3443"/>
                  </a:cubicBezTo>
                  <a:cubicBezTo>
                    <a:pt x="484" y="3176"/>
                    <a:pt x="206" y="2723"/>
                    <a:pt x="176" y="2261"/>
                  </a:cubicBezTo>
                  <a:cubicBezTo>
                    <a:pt x="176" y="2209"/>
                    <a:pt x="124" y="2179"/>
                    <a:pt x="83" y="2179"/>
                  </a:cubicBezTo>
                  <a:cubicBezTo>
                    <a:pt x="32" y="2179"/>
                    <a:pt x="1" y="2230"/>
                    <a:pt x="1" y="2271"/>
                  </a:cubicBezTo>
                  <a:cubicBezTo>
                    <a:pt x="42" y="2795"/>
                    <a:pt x="350" y="3299"/>
                    <a:pt x="813" y="3587"/>
                  </a:cubicBezTo>
                  <a:cubicBezTo>
                    <a:pt x="1122" y="3783"/>
                    <a:pt x="1481" y="3875"/>
                    <a:pt x="1851" y="3875"/>
                  </a:cubicBezTo>
                  <a:cubicBezTo>
                    <a:pt x="2016" y="3875"/>
                    <a:pt x="2180" y="3865"/>
                    <a:pt x="2345" y="3824"/>
                  </a:cubicBezTo>
                  <a:cubicBezTo>
                    <a:pt x="3065" y="3649"/>
                    <a:pt x="3631" y="3093"/>
                    <a:pt x="3764" y="2446"/>
                  </a:cubicBezTo>
                  <a:cubicBezTo>
                    <a:pt x="3919" y="1664"/>
                    <a:pt x="3672" y="852"/>
                    <a:pt x="3117" y="379"/>
                  </a:cubicBezTo>
                  <a:cubicBezTo>
                    <a:pt x="2820" y="128"/>
                    <a:pt x="2468" y="1"/>
                    <a:pt x="2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6"/>
            <p:cNvSpPr/>
            <p:nvPr/>
          </p:nvSpPr>
          <p:spPr>
            <a:xfrm>
              <a:off x="7217100" y="3940251"/>
              <a:ext cx="129704" cy="334548"/>
            </a:xfrm>
            <a:custGeom>
              <a:rect b="b" l="l" r="r" t="t"/>
              <a:pathLst>
                <a:path extrusionOk="0" h="11674" w="4526">
                  <a:moveTo>
                    <a:pt x="598" y="0"/>
                  </a:moveTo>
                  <a:cubicBezTo>
                    <a:pt x="554" y="0"/>
                    <a:pt x="513" y="29"/>
                    <a:pt x="504" y="75"/>
                  </a:cubicBezTo>
                  <a:cubicBezTo>
                    <a:pt x="1" y="2141"/>
                    <a:pt x="93" y="4393"/>
                    <a:pt x="771" y="6419"/>
                  </a:cubicBezTo>
                  <a:cubicBezTo>
                    <a:pt x="1440" y="8445"/>
                    <a:pt x="2715" y="10306"/>
                    <a:pt x="4370" y="11653"/>
                  </a:cubicBezTo>
                  <a:cubicBezTo>
                    <a:pt x="4381" y="11674"/>
                    <a:pt x="4402" y="11674"/>
                    <a:pt x="4422" y="11674"/>
                  </a:cubicBezTo>
                  <a:cubicBezTo>
                    <a:pt x="4453" y="11674"/>
                    <a:pt x="4473" y="11663"/>
                    <a:pt x="4494" y="11642"/>
                  </a:cubicBezTo>
                  <a:cubicBezTo>
                    <a:pt x="4525" y="11612"/>
                    <a:pt x="4514" y="11550"/>
                    <a:pt x="4484" y="11519"/>
                  </a:cubicBezTo>
                  <a:cubicBezTo>
                    <a:pt x="2859" y="10193"/>
                    <a:pt x="1594" y="8363"/>
                    <a:pt x="936" y="6368"/>
                  </a:cubicBezTo>
                  <a:cubicBezTo>
                    <a:pt x="268" y="4373"/>
                    <a:pt x="175" y="2152"/>
                    <a:pt x="679" y="116"/>
                  </a:cubicBezTo>
                  <a:cubicBezTo>
                    <a:pt x="689" y="64"/>
                    <a:pt x="659" y="23"/>
                    <a:pt x="618" y="2"/>
                  </a:cubicBezTo>
                  <a:cubicBezTo>
                    <a:pt x="611" y="1"/>
                    <a:pt x="605"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6"/>
            <p:cNvSpPr/>
            <p:nvPr/>
          </p:nvSpPr>
          <p:spPr>
            <a:xfrm>
              <a:off x="7146373" y="3947502"/>
              <a:ext cx="128214" cy="377992"/>
            </a:xfrm>
            <a:custGeom>
              <a:rect b="b" l="l" r="r" t="t"/>
              <a:pathLst>
                <a:path extrusionOk="0" h="13190" w="4474">
                  <a:moveTo>
                    <a:pt x="877" y="0"/>
                  </a:moveTo>
                  <a:cubicBezTo>
                    <a:pt x="843" y="0"/>
                    <a:pt x="808" y="26"/>
                    <a:pt x="792" y="58"/>
                  </a:cubicBezTo>
                  <a:cubicBezTo>
                    <a:pt x="63" y="2320"/>
                    <a:pt x="1" y="4840"/>
                    <a:pt x="618" y="7132"/>
                  </a:cubicBezTo>
                  <a:cubicBezTo>
                    <a:pt x="1235" y="9436"/>
                    <a:pt x="2540" y="11574"/>
                    <a:pt x="4309" y="13169"/>
                  </a:cubicBezTo>
                  <a:cubicBezTo>
                    <a:pt x="4329" y="13178"/>
                    <a:pt x="4350" y="13189"/>
                    <a:pt x="4371" y="13189"/>
                  </a:cubicBezTo>
                  <a:cubicBezTo>
                    <a:pt x="4391" y="13189"/>
                    <a:pt x="4422" y="13178"/>
                    <a:pt x="4432" y="13158"/>
                  </a:cubicBezTo>
                  <a:cubicBezTo>
                    <a:pt x="4473" y="13127"/>
                    <a:pt x="4464" y="13066"/>
                    <a:pt x="4432" y="13035"/>
                  </a:cubicBezTo>
                  <a:cubicBezTo>
                    <a:pt x="2684" y="11462"/>
                    <a:pt x="1389" y="9353"/>
                    <a:pt x="782" y="7091"/>
                  </a:cubicBezTo>
                  <a:cubicBezTo>
                    <a:pt x="175" y="4819"/>
                    <a:pt x="237" y="2351"/>
                    <a:pt x="967" y="110"/>
                  </a:cubicBezTo>
                  <a:cubicBezTo>
                    <a:pt x="977" y="68"/>
                    <a:pt x="957" y="17"/>
                    <a:pt x="906" y="7"/>
                  </a:cubicBezTo>
                  <a:cubicBezTo>
                    <a:pt x="897" y="2"/>
                    <a:pt x="887"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6"/>
            <p:cNvSpPr/>
            <p:nvPr/>
          </p:nvSpPr>
          <p:spPr>
            <a:xfrm>
              <a:off x="7077710" y="4010433"/>
              <a:ext cx="149449" cy="360110"/>
            </a:xfrm>
            <a:custGeom>
              <a:rect b="b" l="l" r="r" t="t"/>
              <a:pathLst>
                <a:path extrusionOk="0" h="12566" w="5215">
                  <a:moveTo>
                    <a:pt x="1055" y="1"/>
                  </a:moveTo>
                  <a:cubicBezTo>
                    <a:pt x="1023" y="1"/>
                    <a:pt x="992" y="14"/>
                    <a:pt x="978" y="42"/>
                  </a:cubicBezTo>
                  <a:cubicBezTo>
                    <a:pt x="1" y="1862"/>
                    <a:pt x="206" y="4022"/>
                    <a:pt x="535" y="5512"/>
                  </a:cubicBezTo>
                  <a:cubicBezTo>
                    <a:pt x="1214" y="8484"/>
                    <a:pt x="2859" y="11044"/>
                    <a:pt x="5060" y="12545"/>
                  </a:cubicBezTo>
                  <a:cubicBezTo>
                    <a:pt x="5080" y="12556"/>
                    <a:pt x="5091" y="12566"/>
                    <a:pt x="5111" y="12566"/>
                  </a:cubicBezTo>
                  <a:cubicBezTo>
                    <a:pt x="5142" y="12566"/>
                    <a:pt x="5162" y="12545"/>
                    <a:pt x="5183" y="12525"/>
                  </a:cubicBezTo>
                  <a:cubicBezTo>
                    <a:pt x="5214" y="12484"/>
                    <a:pt x="5204" y="12433"/>
                    <a:pt x="5162" y="12401"/>
                  </a:cubicBezTo>
                  <a:cubicBezTo>
                    <a:pt x="2993" y="10921"/>
                    <a:pt x="1369" y="8402"/>
                    <a:pt x="711" y="5471"/>
                  </a:cubicBezTo>
                  <a:cubicBezTo>
                    <a:pt x="381" y="4011"/>
                    <a:pt x="186" y="1893"/>
                    <a:pt x="1132" y="124"/>
                  </a:cubicBezTo>
                  <a:cubicBezTo>
                    <a:pt x="1163" y="83"/>
                    <a:pt x="1142" y="32"/>
                    <a:pt x="1101" y="11"/>
                  </a:cubicBezTo>
                  <a:cubicBezTo>
                    <a:pt x="1087" y="4"/>
                    <a:pt x="1071"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6"/>
            <p:cNvSpPr/>
            <p:nvPr/>
          </p:nvSpPr>
          <p:spPr>
            <a:xfrm>
              <a:off x="7365315" y="3728215"/>
              <a:ext cx="200717" cy="71844"/>
            </a:xfrm>
            <a:custGeom>
              <a:rect b="b" l="l" r="r" t="t"/>
              <a:pathLst>
                <a:path extrusionOk="0" h="2507" w="7004">
                  <a:moveTo>
                    <a:pt x="2582" y="0"/>
                  </a:moveTo>
                  <a:cubicBezTo>
                    <a:pt x="1594" y="0"/>
                    <a:pt x="661" y="351"/>
                    <a:pt x="32" y="996"/>
                  </a:cubicBezTo>
                  <a:cubicBezTo>
                    <a:pt x="0" y="1026"/>
                    <a:pt x="0" y="1088"/>
                    <a:pt x="32" y="1119"/>
                  </a:cubicBezTo>
                  <a:cubicBezTo>
                    <a:pt x="52" y="1134"/>
                    <a:pt x="75" y="1142"/>
                    <a:pt x="97" y="1142"/>
                  </a:cubicBezTo>
                  <a:cubicBezTo>
                    <a:pt x="119" y="1142"/>
                    <a:pt x="139" y="1134"/>
                    <a:pt x="155" y="1119"/>
                  </a:cubicBezTo>
                  <a:cubicBezTo>
                    <a:pt x="751" y="508"/>
                    <a:pt x="1631" y="177"/>
                    <a:pt x="2569" y="177"/>
                  </a:cubicBezTo>
                  <a:cubicBezTo>
                    <a:pt x="2942" y="177"/>
                    <a:pt x="3325" y="229"/>
                    <a:pt x="3702" y="338"/>
                  </a:cubicBezTo>
                  <a:cubicBezTo>
                    <a:pt x="4782" y="646"/>
                    <a:pt x="5811" y="1345"/>
                    <a:pt x="6839" y="2486"/>
                  </a:cubicBezTo>
                  <a:cubicBezTo>
                    <a:pt x="6859" y="2497"/>
                    <a:pt x="6880" y="2507"/>
                    <a:pt x="6910" y="2507"/>
                  </a:cubicBezTo>
                  <a:cubicBezTo>
                    <a:pt x="6931" y="2507"/>
                    <a:pt x="6951" y="2507"/>
                    <a:pt x="6962" y="2486"/>
                  </a:cubicBezTo>
                  <a:cubicBezTo>
                    <a:pt x="7003" y="2456"/>
                    <a:pt x="7003" y="2404"/>
                    <a:pt x="6972" y="2363"/>
                  </a:cubicBezTo>
                  <a:cubicBezTo>
                    <a:pt x="5923" y="1201"/>
                    <a:pt x="4865" y="481"/>
                    <a:pt x="3743" y="162"/>
                  </a:cubicBezTo>
                  <a:cubicBezTo>
                    <a:pt x="3358" y="53"/>
                    <a:pt x="2966" y="0"/>
                    <a:pt x="25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6"/>
            <p:cNvSpPr/>
            <p:nvPr/>
          </p:nvSpPr>
          <p:spPr>
            <a:xfrm>
              <a:off x="7434265" y="3613843"/>
              <a:ext cx="213384" cy="50093"/>
            </a:xfrm>
            <a:custGeom>
              <a:rect b="b" l="l" r="r" t="t"/>
              <a:pathLst>
                <a:path extrusionOk="0" h="1748" w="7446">
                  <a:moveTo>
                    <a:pt x="3202" y="1"/>
                  </a:moveTo>
                  <a:cubicBezTo>
                    <a:pt x="1973" y="1"/>
                    <a:pt x="820" y="445"/>
                    <a:pt x="32" y="1233"/>
                  </a:cubicBezTo>
                  <a:cubicBezTo>
                    <a:pt x="1" y="1274"/>
                    <a:pt x="1" y="1326"/>
                    <a:pt x="32" y="1356"/>
                  </a:cubicBezTo>
                  <a:cubicBezTo>
                    <a:pt x="52" y="1377"/>
                    <a:pt x="75" y="1387"/>
                    <a:pt x="98" y="1387"/>
                  </a:cubicBezTo>
                  <a:cubicBezTo>
                    <a:pt x="121" y="1387"/>
                    <a:pt x="145" y="1377"/>
                    <a:pt x="165" y="1356"/>
                  </a:cubicBezTo>
                  <a:cubicBezTo>
                    <a:pt x="910" y="602"/>
                    <a:pt x="2024" y="177"/>
                    <a:pt x="3211" y="177"/>
                  </a:cubicBezTo>
                  <a:cubicBezTo>
                    <a:pt x="3384" y="177"/>
                    <a:pt x="3559" y="186"/>
                    <a:pt x="3734" y="205"/>
                  </a:cubicBezTo>
                  <a:cubicBezTo>
                    <a:pt x="4916" y="328"/>
                    <a:pt x="6119" y="842"/>
                    <a:pt x="7291" y="1737"/>
                  </a:cubicBezTo>
                  <a:cubicBezTo>
                    <a:pt x="7312" y="1747"/>
                    <a:pt x="7322" y="1747"/>
                    <a:pt x="7342" y="1747"/>
                  </a:cubicBezTo>
                  <a:cubicBezTo>
                    <a:pt x="7374" y="1747"/>
                    <a:pt x="7394" y="1737"/>
                    <a:pt x="7415" y="1717"/>
                  </a:cubicBezTo>
                  <a:cubicBezTo>
                    <a:pt x="7445" y="1676"/>
                    <a:pt x="7435" y="1624"/>
                    <a:pt x="7394" y="1593"/>
                  </a:cubicBezTo>
                  <a:cubicBezTo>
                    <a:pt x="6191" y="678"/>
                    <a:pt x="4967" y="154"/>
                    <a:pt x="3754" y="30"/>
                  </a:cubicBezTo>
                  <a:cubicBezTo>
                    <a:pt x="3569" y="10"/>
                    <a:pt x="338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6"/>
            <p:cNvSpPr/>
            <p:nvPr/>
          </p:nvSpPr>
          <p:spPr>
            <a:xfrm>
              <a:off x="7468453" y="3481331"/>
              <a:ext cx="211320" cy="61786"/>
            </a:xfrm>
            <a:custGeom>
              <a:rect b="b" l="l" r="r" t="t"/>
              <a:pathLst>
                <a:path extrusionOk="0" h="2156" w="7374">
                  <a:moveTo>
                    <a:pt x="3866" y="0"/>
                  </a:moveTo>
                  <a:cubicBezTo>
                    <a:pt x="3380" y="0"/>
                    <a:pt x="2892" y="63"/>
                    <a:pt x="2417" y="192"/>
                  </a:cubicBezTo>
                  <a:cubicBezTo>
                    <a:pt x="1255" y="500"/>
                    <a:pt x="381" y="1168"/>
                    <a:pt x="11" y="2032"/>
                  </a:cubicBezTo>
                  <a:cubicBezTo>
                    <a:pt x="0" y="2073"/>
                    <a:pt x="21" y="2125"/>
                    <a:pt x="62" y="2145"/>
                  </a:cubicBezTo>
                  <a:cubicBezTo>
                    <a:pt x="73" y="2145"/>
                    <a:pt x="83" y="2155"/>
                    <a:pt x="93" y="2155"/>
                  </a:cubicBezTo>
                  <a:cubicBezTo>
                    <a:pt x="134" y="2155"/>
                    <a:pt x="165" y="2135"/>
                    <a:pt x="176" y="2094"/>
                  </a:cubicBezTo>
                  <a:cubicBezTo>
                    <a:pt x="525" y="1292"/>
                    <a:pt x="1358" y="654"/>
                    <a:pt x="2458" y="356"/>
                  </a:cubicBezTo>
                  <a:cubicBezTo>
                    <a:pt x="2915" y="234"/>
                    <a:pt x="3384" y="175"/>
                    <a:pt x="3851" y="175"/>
                  </a:cubicBezTo>
                  <a:cubicBezTo>
                    <a:pt x="5077" y="175"/>
                    <a:pt x="6288" y="584"/>
                    <a:pt x="7219" y="1343"/>
                  </a:cubicBezTo>
                  <a:cubicBezTo>
                    <a:pt x="7233" y="1357"/>
                    <a:pt x="7254" y="1365"/>
                    <a:pt x="7276" y="1365"/>
                  </a:cubicBezTo>
                  <a:cubicBezTo>
                    <a:pt x="7300" y="1365"/>
                    <a:pt x="7326" y="1355"/>
                    <a:pt x="7342" y="1333"/>
                  </a:cubicBezTo>
                  <a:cubicBezTo>
                    <a:pt x="7373" y="1292"/>
                    <a:pt x="7363" y="1241"/>
                    <a:pt x="7322" y="1209"/>
                  </a:cubicBezTo>
                  <a:cubicBezTo>
                    <a:pt x="6372" y="423"/>
                    <a:pt x="5127" y="0"/>
                    <a:pt x="3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6"/>
            <p:cNvSpPr/>
            <p:nvPr/>
          </p:nvSpPr>
          <p:spPr>
            <a:xfrm>
              <a:off x="7850943" y="4409231"/>
              <a:ext cx="73994" cy="28514"/>
            </a:xfrm>
            <a:custGeom>
              <a:rect b="b" l="l" r="r" t="t"/>
              <a:pathLst>
                <a:path extrusionOk="0" h="995" w="2582">
                  <a:moveTo>
                    <a:pt x="2481" y="1"/>
                  </a:moveTo>
                  <a:cubicBezTo>
                    <a:pt x="2470" y="1"/>
                    <a:pt x="2459" y="3"/>
                    <a:pt x="2447" y="7"/>
                  </a:cubicBezTo>
                  <a:cubicBezTo>
                    <a:pt x="1656" y="275"/>
                    <a:pt x="854" y="553"/>
                    <a:pt x="73" y="830"/>
                  </a:cubicBezTo>
                  <a:cubicBezTo>
                    <a:pt x="31" y="841"/>
                    <a:pt x="0" y="892"/>
                    <a:pt x="21" y="943"/>
                  </a:cubicBezTo>
                  <a:cubicBezTo>
                    <a:pt x="31" y="974"/>
                    <a:pt x="62" y="994"/>
                    <a:pt x="103" y="994"/>
                  </a:cubicBezTo>
                  <a:lnTo>
                    <a:pt x="134" y="994"/>
                  </a:lnTo>
                  <a:cubicBezTo>
                    <a:pt x="916" y="717"/>
                    <a:pt x="1707" y="439"/>
                    <a:pt x="2509" y="172"/>
                  </a:cubicBezTo>
                  <a:cubicBezTo>
                    <a:pt x="2550" y="162"/>
                    <a:pt x="2582" y="110"/>
                    <a:pt x="2561" y="59"/>
                  </a:cubicBezTo>
                  <a:cubicBezTo>
                    <a:pt x="2553" y="27"/>
                    <a:pt x="2520" y="1"/>
                    <a:pt x="24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6"/>
            <p:cNvSpPr/>
            <p:nvPr/>
          </p:nvSpPr>
          <p:spPr>
            <a:xfrm>
              <a:off x="7854181" y="4451930"/>
              <a:ext cx="73105" cy="31179"/>
            </a:xfrm>
            <a:custGeom>
              <a:rect b="b" l="l" r="r" t="t"/>
              <a:pathLst>
                <a:path extrusionOk="0" h="1088" w="2551">
                  <a:moveTo>
                    <a:pt x="2450" y="1"/>
                  </a:moveTo>
                  <a:cubicBezTo>
                    <a:pt x="2439" y="1"/>
                    <a:pt x="2427" y="3"/>
                    <a:pt x="2417" y="9"/>
                  </a:cubicBezTo>
                  <a:lnTo>
                    <a:pt x="72" y="914"/>
                  </a:lnTo>
                  <a:cubicBezTo>
                    <a:pt x="21" y="934"/>
                    <a:pt x="1" y="985"/>
                    <a:pt x="21" y="1026"/>
                  </a:cubicBezTo>
                  <a:cubicBezTo>
                    <a:pt x="31" y="1067"/>
                    <a:pt x="62" y="1088"/>
                    <a:pt x="104" y="1088"/>
                  </a:cubicBezTo>
                  <a:cubicBezTo>
                    <a:pt x="113" y="1088"/>
                    <a:pt x="124" y="1088"/>
                    <a:pt x="134" y="1078"/>
                  </a:cubicBezTo>
                  <a:lnTo>
                    <a:pt x="2478" y="173"/>
                  </a:lnTo>
                  <a:cubicBezTo>
                    <a:pt x="2520" y="153"/>
                    <a:pt x="2551" y="101"/>
                    <a:pt x="2530" y="60"/>
                  </a:cubicBezTo>
                  <a:cubicBezTo>
                    <a:pt x="2515" y="22"/>
                    <a:pt x="2483" y="1"/>
                    <a:pt x="24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6"/>
            <p:cNvSpPr/>
            <p:nvPr/>
          </p:nvSpPr>
          <p:spPr>
            <a:xfrm>
              <a:off x="8023918" y="4297810"/>
              <a:ext cx="165039" cy="64795"/>
            </a:xfrm>
            <a:custGeom>
              <a:rect b="b" l="l" r="r" t="t"/>
              <a:pathLst>
                <a:path extrusionOk="0" h="2261" w="5759">
                  <a:moveTo>
                    <a:pt x="5668" y="1"/>
                  </a:moveTo>
                  <a:cubicBezTo>
                    <a:pt x="5657" y="1"/>
                    <a:pt x="5646" y="3"/>
                    <a:pt x="5635" y="8"/>
                  </a:cubicBezTo>
                  <a:cubicBezTo>
                    <a:pt x="3794" y="728"/>
                    <a:pt x="1923" y="1427"/>
                    <a:pt x="72" y="2096"/>
                  </a:cubicBezTo>
                  <a:cubicBezTo>
                    <a:pt x="21" y="2106"/>
                    <a:pt x="0" y="2158"/>
                    <a:pt x="21" y="2209"/>
                  </a:cubicBezTo>
                  <a:cubicBezTo>
                    <a:pt x="31" y="2240"/>
                    <a:pt x="62" y="2261"/>
                    <a:pt x="103" y="2261"/>
                  </a:cubicBezTo>
                  <a:lnTo>
                    <a:pt x="124" y="2261"/>
                  </a:lnTo>
                  <a:cubicBezTo>
                    <a:pt x="1985" y="1592"/>
                    <a:pt x="3856" y="893"/>
                    <a:pt x="5697" y="173"/>
                  </a:cubicBezTo>
                  <a:cubicBezTo>
                    <a:pt x="5738" y="152"/>
                    <a:pt x="5759" y="101"/>
                    <a:pt x="5748" y="60"/>
                  </a:cubicBezTo>
                  <a:cubicBezTo>
                    <a:pt x="5733" y="22"/>
                    <a:pt x="5701" y="1"/>
                    <a:pt x="5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6"/>
            <p:cNvSpPr/>
            <p:nvPr/>
          </p:nvSpPr>
          <p:spPr>
            <a:xfrm>
              <a:off x="8490374" y="4158163"/>
              <a:ext cx="70469" cy="23213"/>
            </a:xfrm>
            <a:custGeom>
              <a:rect b="b" l="l" r="r" t="t"/>
              <a:pathLst>
                <a:path extrusionOk="0" h="810" w="2459">
                  <a:moveTo>
                    <a:pt x="2363" y="1"/>
                  </a:moveTo>
                  <a:cubicBezTo>
                    <a:pt x="2353" y="1"/>
                    <a:pt x="2344" y="3"/>
                    <a:pt x="2335" y="7"/>
                  </a:cubicBezTo>
                  <a:cubicBezTo>
                    <a:pt x="1595" y="234"/>
                    <a:pt x="834" y="450"/>
                    <a:pt x="83" y="635"/>
                  </a:cubicBezTo>
                  <a:cubicBezTo>
                    <a:pt x="32" y="645"/>
                    <a:pt x="0" y="697"/>
                    <a:pt x="11" y="738"/>
                  </a:cubicBezTo>
                  <a:cubicBezTo>
                    <a:pt x="21" y="779"/>
                    <a:pt x="62" y="810"/>
                    <a:pt x="103" y="810"/>
                  </a:cubicBezTo>
                  <a:cubicBezTo>
                    <a:pt x="103" y="810"/>
                    <a:pt x="114" y="810"/>
                    <a:pt x="124" y="800"/>
                  </a:cubicBezTo>
                  <a:cubicBezTo>
                    <a:pt x="875" y="624"/>
                    <a:pt x="1636" y="409"/>
                    <a:pt x="2386" y="172"/>
                  </a:cubicBezTo>
                  <a:cubicBezTo>
                    <a:pt x="2427" y="151"/>
                    <a:pt x="2458" y="110"/>
                    <a:pt x="2438" y="59"/>
                  </a:cubicBezTo>
                  <a:cubicBezTo>
                    <a:pt x="2429" y="27"/>
                    <a:pt x="2396" y="1"/>
                    <a:pt x="236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6"/>
            <p:cNvSpPr/>
            <p:nvPr/>
          </p:nvSpPr>
          <p:spPr>
            <a:xfrm>
              <a:off x="8497452" y="4182923"/>
              <a:ext cx="69294" cy="27339"/>
            </a:xfrm>
            <a:custGeom>
              <a:rect b="b" l="l" r="r" t="t"/>
              <a:pathLst>
                <a:path extrusionOk="0" h="954" w="2418">
                  <a:moveTo>
                    <a:pt x="2327" y="1"/>
                  </a:moveTo>
                  <a:cubicBezTo>
                    <a:pt x="2316" y="1"/>
                    <a:pt x="2305" y="3"/>
                    <a:pt x="2294" y="7"/>
                  </a:cubicBezTo>
                  <a:cubicBezTo>
                    <a:pt x="1543" y="233"/>
                    <a:pt x="802" y="491"/>
                    <a:pt x="73" y="779"/>
                  </a:cubicBezTo>
                  <a:cubicBezTo>
                    <a:pt x="21" y="799"/>
                    <a:pt x="0" y="850"/>
                    <a:pt x="21" y="892"/>
                  </a:cubicBezTo>
                  <a:cubicBezTo>
                    <a:pt x="31" y="933"/>
                    <a:pt x="73" y="953"/>
                    <a:pt x="103" y="953"/>
                  </a:cubicBezTo>
                  <a:cubicBezTo>
                    <a:pt x="114" y="953"/>
                    <a:pt x="124" y="943"/>
                    <a:pt x="134" y="943"/>
                  </a:cubicBezTo>
                  <a:cubicBezTo>
                    <a:pt x="854" y="655"/>
                    <a:pt x="1604" y="398"/>
                    <a:pt x="2345" y="172"/>
                  </a:cubicBezTo>
                  <a:cubicBezTo>
                    <a:pt x="2396" y="162"/>
                    <a:pt x="2417" y="110"/>
                    <a:pt x="2406" y="59"/>
                  </a:cubicBezTo>
                  <a:cubicBezTo>
                    <a:pt x="2399" y="27"/>
                    <a:pt x="2365" y="1"/>
                    <a:pt x="2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6"/>
            <p:cNvSpPr/>
            <p:nvPr/>
          </p:nvSpPr>
          <p:spPr>
            <a:xfrm>
              <a:off x="8494816" y="4215764"/>
              <a:ext cx="73392" cy="28400"/>
            </a:xfrm>
            <a:custGeom>
              <a:rect b="b" l="l" r="r" t="t"/>
              <a:pathLst>
                <a:path extrusionOk="0" h="991" w="2561">
                  <a:moveTo>
                    <a:pt x="2458" y="0"/>
                  </a:moveTo>
                  <a:cubicBezTo>
                    <a:pt x="2451" y="0"/>
                    <a:pt x="2444" y="1"/>
                    <a:pt x="2437" y="3"/>
                  </a:cubicBezTo>
                  <a:lnTo>
                    <a:pt x="72" y="826"/>
                  </a:lnTo>
                  <a:cubicBezTo>
                    <a:pt x="21" y="836"/>
                    <a:pt x="0" y="887"/>
                    <a:pt x="10" y="928"/>
                  </a:cubicBezTo>
                  <a:cubicBezTo>
                    <a:pt x="31" y="970"/>
                    <a:pt x="62" y="990"/>
                    <a:pt x="103" y="990"/>
                  </a:cubicBezTo>
                  <a:lnTo>
                    <a:pt x="123" y="990"/>
                  </a:lnTo>
                  <a:lnTo>
                    <a:pt x="2488" y="168"/>
                  </a:lnTo>
                  <a:cubicBezTo>
                    <a:pt x="2539" y="157"/>
                    <a:pt x="2560" y="106"/>
                    <a:pt x="2539" y="65"/>
                  </a:cubicBezTo>
                  <a:cubicBezTo>
                    <a:pt x="2531" y="22"/>
                    <a:pt x="2494" y="0"/>
                    <a:pt x="24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6"/>
            <p:cNvSpPr/>
            <p:nvPr/>
          </p:nvSpPr>
          <p:spPr>
            <a:xfrm>
              <a:off x="7421025" y="4634965"/>
              <a:ext cx="78092" cy="30262"/>
            </a:xfrm>
            <a:custGeom>
              <a:rect b="b" l="l" r="r" t="t"/>
              <a:pathLst>
                <a:path extrusionOk="0" h="1056" w="2725">
                  <a:moveTo>
                    <a:pt x="2619" y="0"/>
                  </a:moveTo>
                  <a:cubicBezTo>
                    <a:pt x="2610" y="0"/>
                    <a:pt x="2600" y="2"/>
                    <a:pt x="2591" y="7"/>
                  </a:cubicBezTo>
                  <a:cubicBezTo>
                    <a:pt x="2386" y="89"/>
                    <a:pt x="2180" y="171"/>
                    <a:pt x="1964" y="244"/>
                  </a:cubicBezTo>
                  <a:cubicBezTo>
                    <a:pt x="1738" y="326"/>
                    <a:pt x="1511" y="398"/>
                    <a:pt x="1275" y="470"/>
                  </a:cubicBezTo>
                  <a:cubicBezTo>
                    <a:pt x="874" y="593"/>
                    <a:pt x="463" y="717"/>
                    <a:pt x="62" y="881"/>
                  </a:cubicBezTo>
                  <a:cubicBezTo>
                    <a:pt x="21" y="902"/>
                    <a:pt x="0" y="953"/>
                    <a:pt x="21" y="1005"/>
                  </a:cubicBezTo>
                  <a:cubicBezTo>
                    <a:pt x="31" y="1035"/>
                    <a:pt x="62" y="1056"/>
                    <a:pt x="92" y="1056"/>
                  </a:cubicBezTo>
                  <a:cubicBezTo>
                    <a:pt x="103" y="1056"/>
                    <a:pt x="124" y="1056"/>
                    <a:pt x="134" y="1046"/>
                  </a:cubicBezTo>
                  <a:cubicBezTo>
                    <a:pt x="524" y="881"/>
                    <a:pt x="936" y="758"/>
                    <a:pt x="1326" y="634"/>
                  </a:cubicBezTo>
                  <a:cubicBezTo>
                    <a:pt x="1563" y="562"/>
                    <a:pt x="1789" y="491"/>
                    <a:pt x="2026" y="408"/>
                  </a:cubicBezTo>
                  <a:cubicBezTo>
                    <a:pt x="2231" y="336"/>
                    <a:pt x="2448" y="254"/>
                    <a:pt x="2653" y="171"/>
                  </a:cubicBezTo>
                  <a:cubicBezTo>
                    <a:pt x="2704" y="151"/>
                    <a:pt x="2725" y="100"/>
                    <a:pt x="2704" y="59"/>
                  </a:cubicBezTo>
                  <a:cubicBezTo>
                    <a:pt x="2688" y="26"/>
                    <a:pt x="2653" y="0"/>
                    <a:pt x="26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6"/>
            <p:cNvSpPr/>
            <p:nvPr/>
          </p:nvSpPr>
          <p:spPr>
            <a:xfrm>
              <a:off x="7996493" y="3725578"/>
              <a:ext cx="74022" cy="99843"/>
            </a:xfrm>
            <a:custGeom>
              <a:rect b="b" l="l" r="r" t="t"/>
              <a:pathLst>
                <a:path extrusionOk="0" h="3484" w="2583">
                  <a:moveTo>
                    <a:pt x="104" y="0"/>
                  </a:moveTo>
                  <a:cubicBezTo>
                    <a:pt x="87" y="0"/>
                    <a:pt x="69" y="6"/>
                    <a:pt x="53" y="18"/>
                  </a:cubicBezTo>
                  <a:cubicBezTo>
                    <a:pt x="11" y="49"/>
                    <a:pt x="1" y="100"/>
                    <a:pt x="32" y="142"/>
                  </a:cubicBezTo>
                  <a:lnTo>
                    <a:pt x="2418" y="3453"/>
                  </a:lnTo>
                  <a:cubicBezTo>
                    <a:pt x="2427" y="3473"/>
                    <a:pt x="2459" y="3483"/>
                    <a:pt x="2489" y="3483"/>
                  </a:cubicBezTo>
                  <a:cubicBezTo>
                    <a:pt x="2500" y="3483"/>
                    <a:pt x="2520" y="3483"/>
                    <a:pt x="2541" y="3473"/>
                  </a:cubicBezTo>
                  <a:cubicBezTo>
                    <a:pt x="2571" y="3442"/>
                    <a:pt x="2582" y="3391"/>
                    <a:pt x="2551" y="3350"/>
                  </a:cubicBezTo>
                  <a:lnTo>
                    <a:pt x="176" y="39"/>
                  </a:lnTo>
                  <a:cubicBezTo>
                    <a:pt x="157" y="14"/>
                    <a:pt x="13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6"/>
            <p:cNvSpPr/>
            <p:nvPr/>
          </p:nvSpPr>
          <p:spPr>
            <a:xfrm>
              <a:off x="8015951" y="3609687"/>
              <a:ext cx="182720" cy="105517"/>
            </a:xfrm>
            <a:custGeom>
              <a:rect b="b" l="l" r="r" t="t"/>
              <a:pathLst>
                <a:path extrusionOk="0" h="3682" w="6376">
                  <a:moveTo>
                    <a:pt x="111" y="0"/>
                  </a:moveTo>
                  <a:cubicBezTo>
                    <a:pt x="82" y="0"/>
                    <a:pt x="52" y="14"/>
                    <a:pt x="32" y="41"/>
                  </a:cubicBezTo>
                  <a:cubicBezTo>
                    <a:pt x="0" y="82"/>
                    <a:pt x="11" y="134"/>
                    <a:pt x="52" y="165"/>
                  </a:cubicBezTo>
                  <a:cubicBezTo>
                    <a:pt x="2016" y="1481"/>
                    <a:pt x="4104" y="2664"/>
                    <a:pt x="6232" y="3671"/>
                  </a:cubicBezTo>
                  <a:cubicBezTo>
                    <a:pt x="6242" y="3681"/>
                    <a:pt x="6263" y="3681"/>
                    <a:pt x="6273" y="3681"/>
                  </a:cubicBezTo>
                  <a:cubicBezTo>
                    <a:pt x="6304" y="3681"/>
                    <a:pt x="6335" y="3661"/>
                    <a:pt x="6355" y="3630"/>
                  </a:cubicBezTo>
                  <a:cubicBezTo>
                    <a:pt x="6376" y="3589"/>
                    <a:pt x="6355" y="3537"/>
                    <a:pt x="6314" y="3517"/>
                  </a:cubicBezTo>
                  <a:cubicBezTo>
                    <a:pt x="4186" y="2499"/>
                    <a:pt x="2109" y="1327"/>
                    <a:pt x="155" y="11"/>
                  </a:cubicBezTo>
                  <a:cubicBezTo>
                    <a:pt x="141" y="4"/>
                    <a:pt x="12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6"/>
            <p:cNvSpPr/>
            <p:nvPr/>
          </p:nvSpPr>
          <p:spPr>
            <a:xfrm>
              <a:off x="8134134" y="3613442"/>
              <a:ext cx="96948" cy="39003"/>
            </a:xfrm>
            <a:custGeom>
              <a:rect b="b" l="l" r="r" t="t"/>
              <a:pathLst>
                <a:path extrusionOk="0" h="1361" w="3383">
                  <a:moveTo>
                    <a:pt x="107" y="0"/>
                  </a:moveTo>
                  <a:cubicBezTo>
                    <a:pt x="69" y="0"/>
                    <a:pt x="38" y="20"/>
                    <a:pt x="21" y="54"/>
                  </a:cubicBezTo>
                  <a:cubicBezTo>
                    <a:pt x="0" y="106"/>
                    <a:pt x="21" y="157"/>
                    <a:pt x="72" y="168"/>
                  </a:cubicBezTo>
                  <a:lnTo>
                    <a:pt x="3249" y="1361"/>
                  </a:lnTo>
                  <a:lnTo>
                    <a:pt x="3280" y="1361"/>
                  </a:lnTo>
                  <a:cubicBezTo>
                    <a:pt x="3321" y="1361"/>
                    <a:pt x="3352" y="1340"/>
                    <a:pt x="3362" y="1309"/>
                  </a:cubicBezTo>
                  <a:cubicBezTo>
                    <a:pt x="3383" y="1258"/>
                    <a:pt x="3362" y="1206"/>
                    <a:pt x="3311" y="1196"/>
                  </a:cubicBezTo>
                  <a:lnTo>
                    <a:pt x="133" y="3"/>
                  </a:lnTo>
                  <a:cubicBezTo>
                    <a:pt x="124" y="1"/>
                    <a:pt x="116"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6"/>
            <p:cNvSpPr/>
            <p:nvPr/>
          </p:nvSpPr>
          <p:spPr>
            <a:xfrm>
              <a:off x="8156802" y="3497952"/>
              <a:ext cx="55137" cy="9514"/>
            </a:xfrm>
            <a:custGeom>
              <a:rect b="b" l="l" r="r" t="t"/>
              <a:pathLst>
                <a:path extrusionOk="0" h="332" w="1924">
                  <a:moveTo>
                    <a:pt x="1837" y="1"/>
                  </a:moveTo>
                  <a:cubicBezTo>
                    <a:pt x="1832" y="1"/>
                    <a:pt x="1826" y="1"/>
                    <a:pt x="1821" y="2"/>
                  </a:cubicBezTo>
                  <a:cubicBezTo>
                    <a:pt x="1245" y="74"/>
                    <a:pt x="669" y="126"/>
                    <a:pt x="93" y="156"/>
                  </a:cubicBezTo>
                  <a:cubicBezTo>
                    <a:pt x="42" y="156"/>
                    <a:pt x="1" y="197"/>
                    <a:pt x="11" y="239"/>
                  </a:cubicBezTo>
                  <a:cubicBezTo>
                    <a:pt x="11" y="290"/>
                    <a:pt x="52" y="331"/>
                    <a:pt x="93" y="331"/>
                  </a:cubicBezTo>
                  <a:lnTo>
                    <a:pt x="103" y="331"/>
                  </a:lnTo>
                  <a:cubicBezTo>
                    <a:pt x="679" y="300"/>
                    <a:pt x="1266" y="249"/>
                    <a:pt x="1842" y="177"/>
                  </a:cubicBezTo>
                  <a:cubicBezTo>
                    <a:pt x="1893" y="177"/>
                    <a:pt x="1924" y="126"/>
                    <a:pt x="1924" y="85"/>
                  </a:cubicBezTo>
                  <a:cubicBezTo>
                    <a:pt x="1914" y="38"/>
                    <a:pt x="1880" y="1"/>
                    <a:pt x="1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6"/>
            <p:cNvSpPr/>
            <p:nvPr/>
          </p:nvSpPr>
          <p:spPr>
            <a:xfrm>
              <a:off x="8055441" y="3170540"/>
              <a:ext cx="142657" cy="81416"/>
            </a:xfrm>
            <a:custGeom>
              <a:rect b="b" l="l" r="r" t="t"/>
              <a:pathLst>
                <a:path extrusionOk="0" h="2841" w="4978">
                  <a:moveTo>
                    <a:pt x="93" y="1"/>
                  </a:moveTo>
                  <a:cubicBezTo>
                    <a:pt x="70" y="1"/>
                    <a:pt x="47" y="8"/>
                    <a:pt x="32" y="24"/>
                  </a:cubicBezTo>
                  <a:cubicBezTo>
                    <a:pt x="0" y="65"/>
                    <a:pt x="0" y="117"/>
                    <a:pt x="32" y="147"/>
                  </a:cubicBezTo>
                  <a:cubicBezTo>
                    <a:pt x="936" y="1011"/>
                    <a:pt x="1872" y="1895"/>
                    <a:pt x="2982" y="2533"/>
                  </a:cubicBezTo>
                  <a:cubicBezTo>
                    <a:pt x="3260" y="2687"/>
                    <a:pt x="3589" y="2841"/>
                    <a:pt x="3918" y="2841"/>
                  </a:cubicBezTo>
                  <a:cubicBezTo>
                    <a:pt x="3980" y="2841"/>
                    <a:pt x="4031" y="2841"/>
                    <a:pt x="4093" y="2831"/>
                  </a:cubicBezTo>
                  <a:cubicBezTo>
                    <a:pt x="4371" y="2790"/>
                    <a:pt x="4659" y="2615"/>
                    <a:pt x="4947" y="2306"/>
                  </a:cubicBezTo>
                  <a:cubicBezTo>
                    <a:pt x="4977" y="2276"/>
                    <a:pt x="4977" y="2224"/>
                    <a:pt x="4936" y="2183"/>
                  </a:cubicBezTo>
                  <a:cubicBezTo>
                    <a:pt x="4922" y="2169"/>
                    <a:pt x="4903" y="2161"/>
                    <a:pt x="4883" y="2161"/>
                  </a:cubicBezTo>
                  <a:cubicBezTo>
                    <a:pt x="4860" y="2161"/>
                    <a:pt x="4835" y="2172"/>
                    <a:pt x="4813" y="2194"/>
                  </a:cubicBezTo>
                  <a:cubicBezTo>
                    <a:pt x="4556" y="2471"/>
                    <a:pt x="4309" y="2615"/>
                    <a:pt x="4062" y="2656"/>
                  </a:cubicBezTo>
                  <a:cubicBezTo>
                    <a:pt x="4013" y="2665"/>
                    <a:pt x="3964" y="2669"/>
                    <a:pt x="3915" y="2669"/>
                  </a:cubicBezTo>
                  <a:cubicBezTo>
                    <a:pt x="3615" y="2669"/>
                    <a:pt x="3323" y="2520"/>
                    <a:pt x="3075" y="2379"/>
                  </a:cubicBezTo>
                  <a:cubicBezTo>
                    <a:pt x="1985" y="1762"/>
                    <a:pt x="1049" y="877"/>
                    <a:pt x="155" y="24"/>
                  </a:cubicBezTo>
                  <a:cubicBezTo>
                    <a:pt x="139" y="8"/>
                    <a:pt x="116"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6"/>
            <p:cNvSpPr/>
            <p:nvPr/>
          </p:nvSpPr>
          <p:spPr>
            <a:xfrm>
              <a:off x="8055441" y="3100559"/>
              <a:ext cx="154435" cy="121938"/>
            </a:xfrm>
            <a:custGeom>
              <a:rect b="b" l="l" r="r" t="t"/>
              <a:pathLst>
                <a:path extrusionOk="0" h="4255" w="5389">
                  <a:moveTo>
                    <a:pt x="101" y="1"/>
                  </a:moveTo>
                  <a:cubicBezTo>
                    <a:pt x="69" y="1"/>
                    <a:pt x="36" y="22"/>
                    <a:pt x="21" y="59"/>
                  </a:cubicBezTo>
                  <a:cubicBezTo>
                    <a:pt x="0" y="101"/>
                    <a:pt x="32" y="152"/>
                    <a:pt x="73" y="173"/>
                  </a:cubicBezTo>
                  <a:cubicBezTo>
                    <a:pt x="967" y="502"/>
                    <a:pt x="1985" y="872"/>
                    <a:pt x="2890" y="1417"/>
                  </a:cubicBezTo>
                  <a:cubicBezTo>
                    <a:pt x="3877" y="2003"/>
                    <a:pt x="4597" y="2723"/>
                    <a:pt x="5018" y="3546"/>
                  </a:cubicBezTo>
                  <a:cubicBezTo>
                    <a:pt x="5111" y="3710"/>
                    <a:pt x="5214" y="3936"/>
                    <a:pt x="5203" y="4172"/>
                  </a:cubicBezTo>
                  <a:cubicBezTo>
                    <a:pt x="5203" y="4214"/>
                    <a:pt x="5235" y="4255"/>
                    <a:pt x="5286" y="4255"/>
                  </a:cubicBezTo>
                  <a:cubicBezTo>
                    <a:pt x="5337" y="4255"/>
                    <a:pt x="5379" y="4224"/>
                    <a:pt x="5379" y="4172"/>
                  </a:cubicBezTo>
                  <a:cubicBezTo>
                    <a:pt x="5388" y="3905"/>
                    <a:pt x="5276" y="3648"/>
                    <a:pt x="5183" y="3463"/>
                  </a:cubicBezTo>
                  <a:cubicBezTo>
                    <a:pt x="4741" y="2610"/>
                    <a:pt x="4001" y="1869"/>
                    <a:pt x="2982" y="1263"/>
                  </a:cubicBezTo>
                  <a:cubicBezTo>
                    <a:pt x="2068" y="708"/>
                    <a:pt x="1039" y="337"/>
                    <a:pt x="134" y="8"/>
                  </a:cubicBezTo>
                  <a:cubicBezTo>
                    <a:pt x="124" y="3"/>
                    <a:pt x="112"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6"/>
            <p:cNvSpPr/>
            <p:nvPr/>
          </p:nvSpPr>
          <p:spPr>
            <a:xfrm>
              <a:off x="7585432" y="3178822"/>
              <a:ext cx="30090" cy="270584"/>
            </a:xfrm>
            <a:custGeom>
              <a:rect b="b" l="l" r="r" t="t"/>
              <a:pathLst>
                <a:path extrusionOk="0" h="9442" w="1050">
                  <a:moveTo>
                    <a:pt x="757" y="0"/>
                  </a:moveTo>
                  <a:cubicBezTo>
                    <a:pt x="752" y="0"/>
                    <a:pt x="746" y="1"/>
                    <a:pt x="741" y="2"/>
                  </a:cubicBezTo>
                  <a:cubicBezTo>
                    <a:pt x="689" y="13"/>
                    <a:pt x="659" y="64"/>
                    <a:pt x="669" y="105"/>
                  </a:cubicBezTo>
                  <a:cubicBezTo>
                    <a:pt x="875" y="1133"/>
                    <a:pt x="844" y="2213"/>
                    <a:pt x="792" y="3221"/>
                  </a:cubicBezTo>
                  <a:cubicBezTo>
                    <a:pt x="669" y="5267"/>
                    <a:pt x="412" y="7323"/>
                    <a:pt x="11" y="9329"/>
                  </a:cubicBezTo>
                  <a:cubicBezTo>
                    <a:pt x="1" y="9380"/>
                    <a:pt x="31" y="9432"/>
                    <a:pt x="83" y="9441"/>
                  </a:cubicBezTo>
                  <a:lnTo>
                    <a:pt x="104" y="9441"/>
                  </a:lnTo>
                  <a:cubicBezTo>
                    <a:pt x="145" y="9441"/>
                    <a:pt x="175" y="9411"/>
                    <a:pt x="186" y="9370"/>
                  </a:cubicBezTo>
                  <a:cubicBezTo>
                    <a:pt x="587" y="7354"/>
                    <a:pt x="844" y="5287"/>
                    <a:pt x="968" y="3231"/>
                  </a:cubicBezTo>
                  <a:cubicBezTo>
                    <a:pt x="1019" y="2213"/>
                    <a:pt x="1050" y="1123"/>
                    <a:pt x="844" y="74"/>
                  </a:cubicBezTo>
                  <a:cubicBezTo>
                    <a:pt x="835" y="29"/>
                    <a:pt x="795" y="0"/>
                    <a:pt x="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6"/>
            <p:cNvSpPr/>
            <p:nvPr/>
          </p:nvSpPr>
          <p:spPr>
            <a:xfrm>
              <a:off x="7551273" y="3510017"/>
              <a:ext cx="27139" cy="71128"/>
            </a:xfrm>
            <a:custGeom>
              <a:rect b="b" l="l" r="r" t="t"/>
              <a:pathLst>
                <a:path extrusionOk="0" h="2482" w="947">
                  <a:moveTo>
                    <a:pt x="855" y="1"/>
                  </a:moveTo>
                  <a:cubicBezTo>
                    <a:pt x="813" y="1"/>
                    <a:pt x="780" y="28"/>
                    <a:pt x="771" y="64"/>
                  </a:cubicBezTo>
                  <a:cubicBezTo>
                    <a:pt x="586" y="856"/>
                    <a:pt x="339" y="1627"/>
                    <a:pt x="21" y="2358"/>
                  </a:cubicBezTo>
                  <a:cubicBezTo>
                    <a:pt x="0" y="2409"/>
                    <a:pt x="21" y="2461"/>
                    <a:pt x="72" y="2481"/>
                  </a:cubicBezTo>
                  <a:lnTo>
                    <a:pt x="103" y="2481"/>
                  </a:lnTo>
                  <a:cubicBezTo>
                    <a:pt x="133" y="2481"/>
                    <a:pt x="175" y="2461"/>
                    <a:pt x="185" y="2429"/>
                  </a:cubicBezTo>
                  <a:cubicBezTo>
                    <a:pt x="504" y="1679"/>
                    <a:pt x="761" y="898"/>
                    <a:pt x="935" y="105"/>
                  </a:cubicBezTo>
                  <a:cubicBezTo>
                    <a:pt x="946" y="64"/>
                    <a:pt x="915" y="13"/>
                    <a:pt x="874" y="3"/>
                  </a:cubicBezTo>
                  <a:cubicBezTo>
                    <a:pt x="867" y="1"/>
                    <a:pt x="861" y="1"/>
                    <a:pt x="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6"/>
            <p:cNvSpPr/>
            <p:nvPr/>
          </p:nvSpPr>
          <p:spPr>
            <a:xfrm>
              <a:off x="7491752" y="3638030"/>
              <a:ext cx="45078" cy="68921"/>
            </a:xfrm>
            <a:custGeom>
              <a:rect b="b" l="l" r="r" t="t"/>
              <a:pathLst>
                <a:path extrusionOk="0" h="2405" w="1573">
                  <a:moveTo>
                    <a:pt x="1477" y="1"/>
                  </a:moveTo>
                  <a:cubicBezTo>
                    <a:pt x="1445" y="1"/>
                    <a:pt x="1414" y="20"/>
                    <a:pt x="1399" y="50"/>
                  </a:cubicBezTo>
                  <a:cubicBezTo>
                    <a:pt x="1028" y="832"/>
                    <a:pt x="565" y="1582"/>
                    <a:pt x="31" y="2260"/>
                  </a:cubicBezTo>
                  <a:cubicBezTo>
                    <a:pt x="0" y="2302"/>
                    <a:pt x="0" y="2353"/>
                    <a:pt x="41" y="2384"/>
                  </a:cubicBezTo>
                  <a:cubicBezTo>
                    <a:pt x="62" y="2395"/>
                    <a:pt x="82" y="2404"/>
                    <a:pt x="92" y="2404"/>
                  </a:cubicBezTo>
                  <a:cubicBezTo>
                    <a:pt x="123" y="2404"/>
                    <a:pt x="144" y="2395"/>
                    <a:pt x="165" y="2374"/>
                  </a:cubicBezTo>
                  <a:cubicBezTo>
                    <a:pt x="709" y="1675"/>
                    <a:pt x="1182" y="924"/>
                    <a:pt x="1552" y="122"/>
                  </a:cubicBezTo>
                  <a:cubicBezTo>
                    <a:pt x="1573" y="81"/>
                    <a:pt x="1552" y="30"/>
                    <a:pt x="1511" y="9"/>
                  </a:cubicBezTo>
                  <a:cubicBezTo>
                    <a:pt x="1500" y="3"/>
                    <a:pt x="1488" y="1"/>
                    <a:pt x="14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6"/>
            <p:cNvSpPr/>
            <p:nvPr/>
          </p:nvSpPr>
          <p:spPr>
            <a:xfrm>
              <a:off x="7281349" y="3751227"/>
              <a:ext cx="183322" cy="101018"/>
            </a:xfrm>
            <a:custGeom>
              <a:rect b="b" l="l" r="r" t="t"/>
              <a:pathLst>
                <a:path extrusionOk="0" h="3525" w="6397">
                  <a:moveTo>
                    <a:pt x="6301" y="1"/>
                  </a:moveTo>
                  <a:cubicBezTo>
                    <a:pt x="6278" y="1"/>
                    <a:pt x="6254" y="11"/>
                    <a:pt x="6232" y="28"/>
                  </a:cubicBezTo>
                  <a:cubicBezTo>
                    <a:pt x="5810" y="460"/>
                    <a:pt x="5295" y="881"/>
                    <a:pt x="4637" y="1354"/>
                  </a:cubicBezTo>
                  <a:cubicBezTo>
                    <a:pt x="3147" y="2424"/>
                    <a:pt x="1851" y="3051"/>
                    <a:pt x="545" y="3328"/>
                  </a:cubicBezTo>
                  <a:cubicBezTo>
                    <a:pt x="477" y="3343"/>
                    <a:pt x="409" y="3353"/>
                    <a:pt x="346" y="3353"/>
                  </a:cubicBezTo>
                  <a:cubicBezTo>
                    <a:pt x="274" y="3353"/>
                    <a:pt x="209" y="3341"/>
                    <a:pt x="154" y="3308"/>
                  </a:cubicBezTo>
                  <a:cubicBezTo>
                    <a:pt x="138" y="3296"/>
                    <a:pt x="120" y="3290"/>
                    <a:pt x="103" y="3290"/>
                  </a:cubicBezTo>
                  <a:cubicBezTo>
                    <a:pt x="76" y="3290"/>
                    <a:pt x="50" y="3304"/>
                    <a:pt x="31" y="3328"/>
                  </a:cubicBezTo>
                  <a:cubicBezTo>
                    <a:pt x="0" y="3370"/>
                    <a:pt x="10" y="3431"/>
                    <a:pt x="51" y="3452"/>
                  </a:cubicBezTo>
                  <a:cubicBezTo>
                    <a:pt x="144" y="3514"/>
                    <a:pt x="236" y="3524"/>
                    <a:pt x="329" y="3524"/>
                  </a:cubicBezTo>
                  <a:cubicBezTo>
                    <a:pt x="412" y="3524"/>
                    <a:pt x="504" y="3514"/>
                    <a:pt x="586" y="3493"/>
                  </a:cubicBezTo>
                  <a:cubicBezTo>
                    <a:pt x="1913" y="3216"/>
                    <a:pt x="3229" y="2578"/>
                    <a:pt x="4740" y="1498"/>
                  </a:cubicBezTo>
                  <a:cubicBezTo>
                    <a:pt x="5409" y="1025"/>
                    <a:pt x="5923" y="593"/>
                    <a:pt x="6365" y="151"/>
                  </a:cubicBezTo>
                  <a:cubicBezTo>
                    <a:pt x="6396" y="120"/>
                    <a:pt x="6396" y="59"/>
                    <a:pt x="6355" y="28"/>
                  </a:cubicBezTo>
                  <a:cubicBezTo>
                    <a:pt x="6340" y="9"/>
                    <a:pt x="6322" y="1"/>
                    <a:pt x="63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6"/>
            <p:cNvSpPr/>
            <p:nvPr/>
          </p:nvSpPr>
          <p:spPr>
            <a:xfrm>
              <a:off x="7845354" y="3879239"/>
              <a:ext cx="509817" cy="194011"/>
            </a:xfrm>
            <a:custGeom>
              <a:rect b="b" l="l" r="r" t="t"/>
              <a:pathLst>
                <a:path extrusionOk="0" h="6770" w="17790">
                  <a:moveTo>
                    <a:pt x="17678" y="0"/>
                  </a:moveTo>
                  <a:cubicBezTo>
                    <a:pt x="17670" y="0"/>
                    <a:pt x="17662" y="1"/>
                    <a:pt x="17655" y="3"/>
                  </a:cubicBezTo>
                  <a:cubicBezTo>
                    <a:pt x="14704" y="1185"/>
                    <a:pt x="11702" y="2275"/>
                    <a:pt x="8802" y="3324"/>
                  </a:cubicBezTo>
                  <a:cubicBezTo>
                    <a:pt x="5923" y="4373"/>
                    <a:pt x="2951" y="5453"/>
                    <a:pt x="72" y="6605"/>
                  </a:cubicBezTo>
                  <a:cubicBezTo>
                    <a:pt x="31" y="6615"/>
                    <a:pt x="0" y="6666"/>
                    <a:pt x="21" y="6717"/>
                  </a:cubicBezTo>
                  <a:cubicBezTo>
                    <a:pt x="41" y="6749"/>
                    <a:pt x="72" y="6769"/>
                    <a:pt x="103" y="6769"/>
                  </a:cubicBezTo>
                  <a:cubicBezTo>
                    <a:pt x="113" y="6769"/>
                    <a:pt x="124" y="6769"/>
                    <a:pt x="133" y="6759"/>
                  </a:cubicBezTo>
                  <a:cubicBezTo>
                    <a:pt x="3013" y="5618"/>
                    <a:pt x="5985" y="4537"/>
                    <a:pt x="8864" y="3489"/>
                  </a:cubicBezTo>
                  <a:cubicBezTo>
                    <a:pt x="11764" y="2440"/>
                    <a:pt x="14766" y="1350"/>
                    <a:pt x="17717" y="168"/>
                  </a:cubicBezTo>
                  <a:cubicBezTo>
                    <a:pt x="17769" y="157"/>
                    <a:pt x="17789" y="106"/>
                    <a:pt x="17769" y="54"/>
                  </a:cubicBezTo>
                  <a:cubicBezTo>
                    <a:pt x="17752" y="20"/>
                    <a:pt x="17713" y="0"/>
                    <a:pt x="17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6"/>
            <p:cNvSpPr/>
            <p:nvPr/>
          </p:nvSpPr>
          <p:spPr>
            <a:xfrm>
              <a:off x="7830023" y="3837887"/>
              <a:ext cx="509502" cy="194097"/>
            </a:xfrm>
            <a:custGeom>
              <a:rect b="b" l="l" r="r" t="t"/>
              <a:pathLst>
                <a:path extrusionOk="0" h="6773" w="17779">
                  <a:moveTo>
                    <a:pt x="17679" y="0"/>
                  </a:moveTo>
                  <a:cubicBezTo>
                    <a:pt x="17668" y="0"/>
                    <a:pt x="17657" y="2"/>
                    <a:pt x="17645" y="7"/>
                  </a:cubicBezTo>
                  <a:cubicBezTo>
                    <a:pt x="14694" y="1189"/>
                    <a:pt x="11702" y="2269"/>
                    <a:pt x="8802" y="3328"/>
                  </a:cubicBezTo>
                  <a:cubicBezTo>
                    <a:pt x="5923" y="4366"/>
                    <a:pt x="2941" y="5456"/>
                    <a:pt x="62" y="6597"/>
                  </a:cubicBezTo>
                  <a:cubicBezTo>
                    <a:pt x="21" y="6618"/>
                    <a:pt x="1" y="6670"/>
                    <a:pt x="21" y="6711"/>
                  </a:cubicBezTo>
                  <a:cubicBezTo>
                    <a:pt x="31" y="6752"/>
                    <a:pt x="62" y="6773"/>
                    <a:pt x="103" y="6773"/>
                  </a:cubicBezTo>
                  <a:cubicBezTo>
                    <a:pt x="113" y="6773"/>
                    <a:pt x="124" y="6773"/>
                    <a:pt x="134" y="6762"/>
                  </a:cubicBezTo>
                  <a:cubicBezTo>
                    <a:pt x="3003" y="5621"/>
                    <a:pt x="5974" y="4531"/>
                    <a:pt x="8853" y="3492"/>
                  </a:cubicBezTo>
                  <a:cubicBezTo>
                    <a:pt x="11753" y="2433"/>
                    <a:pt x="14756" y="1353"/>
                    <a:pt x="17717" y="171"/>
                  </a:cubicBezTo>
                  <a:cubicBezTo>
                    <a:pt x="17758" y="151"/>
                    <a:pt x="17779" y="99"/>
                    <a:pt x="17758" y="58"/>
                  </a:cubicBezTo>
                  <a:cubicBezTo>
                    <a:pt x="17750" y="26"/>
                    <a:pt x="17717" y="0"/>
                    <a:pt x="17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6"/>
            <p:cNvSpPr/>
            <p:nvPr/>
          </p:nvSpPr>
          <p:spPr>
            <a:xfrm>
              <a:off x="7818531" y="3793038"/>
              <a:ext cx="496233" cy="188853"/>
            </a:xfrm>
            <a:custGeom>
              <a:rect b="b" l="l" r="r" t="t"/>
              <a:pathLst>
                <a:path extrusionOk="0" h="6590" w="17316">
                  <a:moveTo>
                    <a:pt x="17227" y="1"/>
                  </a:moveTo>
                  <a:cubicBezTo>
                    <a:pt x="17215" y="1"/>
                    <a:pt x="17204" y="3"/>
                    <a:pt x="17193" y="9"/>
                  </a:cubicBezTo>
                  <a:cubicBezTo>
                    <a:pt x="14231" y="1181"/>
                    <a:pt x="11352" y="2230"/>
                    <a:pt x="8566" y="3237"/>
                  </a:cubicBezTo>
                  <a:cubicBezTo>
                    <a:pt x="5810" y="4234"/>
                    <a:pt x="2952" y="5273"/>
                    <a:pt x="72" y="6425"/>
                  </a:cubicBezTo>
                  <a:cubicBezTo>
                    <a:pt x="31" y="6446"/>
                    <a:pt x="0" y="6497"/>
                    <a:pt x="21" y="6538"/>
                  </a:cubicBezTo>
                  <a:cubicBezTo>
                    <a:pt x="31" y="6569"/>
                    <a:pt x="72" y="6590"/>
                    <a:pt x="103" y="6590"/>
                  </a:cubicBezTo>
                  <a:lnTo>
                    <a:pt x="134" y="6590"/>
                  </a:lnTo>
                  <a:cubicBezTo>
                    <a:pt x="3013" y="5438"/>
                    <a:pt x="5872" y="4399"/>
                    <a:pt x="8628" y="3402"/>
                  </a:cubicBezTo>
                  <a:cubicBezTo>
                    <a:pt x="11414" y="2394"/>
                    <a:pt x="14304" y="1345"/>
                    <a:pt x="17254" y="173"/>
                  </a:cubicBezTo>
                  <a:cubicBezTo>
                    <a:pt x="17295" y="153"/>
                    <a:pt x="17316" y="101"/>
                    <a:pt x="17306" y="50"/>
                  </a:cubicBezTo>
                  <a:cubicBezTo>
                    <a:pt x="17291" y="20"/>
                    <a:pt x="17259" y="1"/>
                    <a:pt x="17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6"/>
            <p:cNvSpPr/>
            <p:nvPr/>
          </p:nvSpPr>
          <p:spPr>
            <a:xfrm>
              <a:off x="8070486" y="3729103"/>
              <a:ext cx="210403" cy="89813"/>
            </a:xfrm>
            <a:custGeom>
              <a:rect b="b" l="l" r="r" t="t"/>
              <a:pathLst>
                <a:path extrusionOk="0" h="3134" w="7342">
                  <a:moveTo>
                    <a:pt x="7241" y="0"/>
                  </a:moveTo>
                  <a:cubicBezTo>
                    <a:pt x="7230" y="0"/>
                    <a:pt x="7218" y="3"/>
                    <a:pt x="7208" y="8"/>
                  </a:cubicBezTo>
                  <a:cubicBezTo>
                    <a:pt x="4833" y="954"/>
                    <a:pt x="2632" y="1879"/>
                    <a:pt x="62" y="2969"/>
                  </a:cubicBezTo>
                  <a:cubicBezTo>
                    <a:pt x="21" y="2980"/>
                    <a:pt x="0" y="3031"/>
                    <a:pt x="21" y="3083"/>
                  </a:cubicBezTo>
                  <a:cubicBezTo>
                    <a:pt x="31" y="3113"/>
                    <a:pt x="62" y="3134"/>
                    <a:pt x="103" y="3134"/>
                  </a:cubicBezTo>
                  <a:cubicBezTo>
                    <a:pt x="113" y="3134"/>
                    <a:pt x="124" y="3134"/>
                    <a:pt x="133" y="3124"/>
                  </a:cubicBezTo>
                  <a:cubicBezTo>
                    <a:pt x="2704" y="2034"/>
                    <a:pt x="4895" y="1118"/>
                    <a:pt x="7270" y="172"/>
                  </a:cubicBezTo>
                  <a:cubicBezTo>
                    <a:pt x="7321" y="152"/>
                    <a:pt x="7342" y="101"/>
                    <a:pt x="7321" y="60"/>
                  </a:cubicBezTo>
                  <a:cubicBezTo>
                    <a:pt x="7306" y="21"/>
                    <a:pt x="7274" y="0"/>
                    <a:pt x="72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6"/>
            <p:cNvSpPr/>
            <p:nvPr/>
          </p:nvSpPr>
          <p:spPr>
            <a:xfrm>
              <a:off x="7814978" y="3881274"/>
              <a:ext cx="197765" cy="227455"/>
            </a:xfrm>
            <a:custGeom>
              <a:rect b="b" l="l" r="r" t="t"/>
              <a:pathLst>
                <a:path extrusionOk="0" h="7937" w="6901">
                  <a:moveTo>
                    <a:pt x="4942" y="0"/>
                  </a:moveTo>
                  <a:cubicBezTo>
                    <a:pt x="4927" y="0"/>
                    <a:pt x="4911" y="1"/>
                    <a:pt x="4895" y="4"/>
                  </a:cubicBezTo>
                  <a:cubicBezTo>
                    <a:pt x="4340" y="107"/>
                    <a:pt x="3826" y="344"/>
                    <a:pt x="3312" y="580"/>
                  </a:cubicBezTo>
                  <a:cubicBezTo>
                    <a:pt x="2808" y="817"/>
                    <a:pt x="2294" y="1053"/>
                    <a:pt x="1801" y="1320"/>
                  </a:cubicBezTo>
                  <a:cubicBezTo>
                    <a:pt x="1328" y="1567"/>
                    <a:pt x="834" y="1834"/>
                    <a:pt x="423" y="2174"/>
                  </a:cubicBezTo>
                  <a:cubicBezTo>
                    <a:pt x="1" y="2523"/>
                    <a:pt x="32" y="2976"/>
                    <a:pt x="165" y="3459"/>
                  </a:cubicBezTo>
                  <a:cubicBezTo>
                    <a:pt x="202" y="3588"/>
                    <a:pt x="339" y="3668"/>
                    <a:pt x="470" y="3668"/>
                  </a:cubicBezTo>
                  <a:cubicBezTo>
                    <a:pt x="485" y="3668"/>
                    <a:pt x="500" y="3667"/>
                    <a:pt x="515" y="3664"/>
                  </a:cubicBezTo>
                  <a:lnTo>
                    <a:pt x="515" y="3664"/>
                  </a:lnTo>
                  <a:cubicBezTo>
                    <a:pt x="423" y="3963"/>
                    <a:pt x="464" y="4261"/>
                    <a:pt x="546" y="4580"/>
                  </a:cubicBezTo>
                  <a:cubicBezTo>
                    <a:pt x="803" y="5691"/>
                    <a:pt x="1081" y="6822"/>
                    <a:pt x="1574" y="7860"/>
                  </a:cubicBezTo>
                  <a:cubicBezTo>
                    <a:pt x="1596" y="7912"/>
                    <a:pt x="1649" y="7937"/>
                    <a:pt x="1701" y="7937"/>
                  </a:cubicBezTo>
                  <a:cubicBezTo>
                    <a:pt x="1771" y="7937"/>
                    <a:pt x="1839" y="7892"/>
                    <a:pt x="1821" y="7809"/>
                  </a:cubicBezTo>
                  <a:cubicBezTo>
                    <a:pt x="1657" y="6955"/>
                    <a:pt x="1399" y="6122"/>
                    <a:pt x="1184" y="5279"/>
                  </a:cubicBezTo>
                  <a:cubicBezTo>
                    <a:pt x="1122" y="5063"/>
                    <a:pt x="1070" y="4837"/>
                    <a:pt x="1019" y="4621"/>
                  </a:cubicBezTo>
                  <a:cubicBezTo>
                    <a:pt x="967" y="4415"/>
                    <a:pt x="906" y="4199"/>
                    <a:pt x="947" y="3993"/>
                  </a:cubicBezTo>
                  <a:cubicBezTo>
                    <a:pt x="1008" y="3685"/>
                    <a:pt x="1307" y="3479"/>
                    <a:pt x="1554" y="3325"/>
                  </a:cubicBezTo>
                  <a:cubicBezTo>
                    <a:pt x="2263" y="2894"/>
                    <a:pt x="3085" y="2616"/>
                    <a:pt x="3888" y="2410"/>
                  </a:cubicBezTo>
                  <a:cubicBezTo>
                    <a:pt x="4083" y="2359"/>
                    <a:pt x="4278" y="2318"/>
                    <a:pt x="4484" y="2277"/>
                  </a:cubicBezTo>
                  <a:cubicBezTo>
                    <a:pt x="4550" y="2267"/>
                    <a:pt x="4621" y="2253"/>
                    <a:pt x="4690" y="2253"/>
                  </a:cubicBezTo>
                  <a:cubicBezTo>
                    <a:pt x="4769" y="2253"/>
                    <a:pt x="4845" y="2272"/>
                    <a:pt x="4906" y="2338"/>
                  </a:cubicBezTo>
                  <a:cubicBezTo>
                    <a:pt x="5019" y="2472"/>
                    <a:pt x="5091" y="2688"/>
                    <a:pt x="5163" y="2852"/>
                  </a:cubicBezTo>
                  <a:cubicBezTo>
                    <a:pt x="5265" y="3058"/>
                    <a:pt x="5348" y="3274"/>
                    <a:pt x="5441" y="3479"/>
                  </a:cubicBezTo>
                  <a:cubicBezTo>
                    <a:pt x="5626" y="3952"/>
                    <a:pt x="5790" y="4425"/>
                    <a:pt x="5934" y="4909"/>
                  </a:cubicBezTo>
                  <a:cubicBezTo>
                    <a:pt x="6006" y="5156"/>
                    <a:pt x="6078" y="5403"/>
                    <a:pt x="6129" y="5649"/>
                  </a:cubicBezTo>
                  <a:cubicBezTo>
                    <a:pt x="6181" y="5885"/>
                    <a:pt x="6243" y="6122"/>
                    <a:pt x="6489" y="6225"/>
                  </a:cubicBezTo>
                  <a:cubicBezTo>
                    <a:pt x="6514" y="6234"/>
                    <a:pt x="6539" y="6239"/>
                    <a:pt x="6563" y="6239"/>
                  </a:cubicBezTo>
                  <a:cubicBezTo>
                    <a:pt x="6620" y="6239"/>
                    <a:pt x="6675" y="6214"/>
                    <a:pt x="6726" y="6164"/>
                  </a:cubicBezTo>
                  <a:cubicBezTo>
                    <a:pt x="6901" y="5978"/>
                    <a:pt x="6860" y="5721"/>
                    <a:pt x="6798" y="5495"/>
                  </a:cubicBezTo>
                  <a:cubicBezTo>
                    <a:pt x="6736" y="5248"/>
                    <a:pt x="6654" y="5001"/>
                    <a:pt x="6582" y="4754"/>
                  </a:cubicBezTo>
                  <a:cubicBezTo>
                    <a:pt x="6438" y="4261"/>
                    <a:pt x="6273" y="3767"/>
                    <a:pt x="6078" y="3294"/>
                  </a:cubicBezTo>
                  <a:cubicBezTo>
                    <a:pt x="5985" y="3068"/>
                    <a:pt x="5882" y="2842"/>
                    <a:pt x="5780" y="2616"/>
                  </a:cubicBezTo>
                  <a:cubicBezTo>
                    <a:pt x="5677" y="2400"/>
                    <a:pt x="5585" y="2153"/>
                    <a:pt x="5441" y="1957"/>
                  </a:cubicBezTo>
                  <a:cubicBezTo>
                    <a:pt x="5461" y="1937"/>
                    <a:pt x="5482" y="1906"/>
                    <a:pt x="5492" y="1875"/>
                  </a:cubicBezTo>
                  <a:cubicBezTo>
                    <a:pt x="5564" y="1608"/>
                    <a:pt x="5450" y="1423"/>
                    <a:pt x="5265" y="1290"/>
                  </a:cubicBezTo>
                  <a:cubicBezTo>
                    <a:pt x="5317" y="1197"/>
                    <a:pt x="5317" y="1063"/>
                    <a:pt x="5235" y="940"/>
                  </a:cubicBezTo>
                  <a:cubicBezTo>
                    <a:pt x="5142" y="785"/>
                    <a:pt x="5163" y="631"/>
                    <a:pt x="5245" y="487"/>
                  </a:cubicBezTo>
                  <a:cubicBezTo>
                    <a:pt x="5351" y="284"/>
                    <a:pt x="517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7" name="Google Shape;1087;p26"/>
          <p:cNvGrpSpPr/>
          <p:nvPr/>
        </p:nvGrpSpPr>
        <p:grpSpPr>
          <a:xfrm rot="120001">
            <a:off x="6830101" y="3696991"/>
            <a:ext cx="807338" cy="884608"/>
            <a:chOff x="5953193" y="865692"/>
            <a:chExt cx="807330" cy="884600"/>
          </a:xfrm>
        </p:grpSpPr>
        <p:sp>
          <p:nvSpPr>
            <p:cNvPr id="1088" name="Google Shape;1088;p26"/>
            <p:cNvSpPr/>
            <p:nvPr/>
          </p:nvSpPr>
          <p:spPr>
            <a:xfrm>
              <a:off x="5979156" y="890372"/>
              <a:ext cx="756820" cy="738464"/>
            </a:xfrm>
            <a:custGeom>
              <a:rect b="b" l="l" r="r" t="t"/>
              <a:pathLst>
                <a:path extrusionOk="0" h="16696" w="17111">
                  <a:moveTo>
                    <a:pt x="13604" y="984"/>
                  </a:moveTo>
                  <a:cubicBezTo>
                    <a:pt x="14581" y="1098"/>
                    <a:pt x="15465" y="1868"/>
                    <a:pt x="15815" y="2897"/>
                  </a:cubicBezTo>
                  <a:cubicBezTo>
                    <a:pt x="16103" y="3781"/>
                    <a:pt x="16031" y="4830"/>
                    <a:pt x="15609" y="5869"/>
                  </a:cubicBezTo>
                  <a:cubicBezTo>
                    <a:pt x="15589" y="5910"/>
                    <a:pt x="15558" y="5930"/>
                    <a:pt x="15516" y="5930"/>
                  </a:cubicBezTo>
                  <a:lnTo>
                    <a:pt x="15486" y="5930"/>
                  </a:lnTo>
                  <a:cubicBezTo>
                    <a:pt x="15434" y="5910"/>
                    <a:pt x="15414" y="5848"/>
                    <a:pt x="15434" y="5796"/>
                  </a:cubicBezTo>
                  <a:cubicBezTo>
                    <a:pt x="15836" y="4809"/>
                    <a:pt x="15907" y="3792"/>
                    <a:pt x="15630" y="2958"/>
                  </a:cubicBezTo>
                  <a:cubicBezTo>
                    <a:pt x="15311" y="1992"/>
                    <a:pt x="14488" y="1272"/>
                    <a:pt x="13583" y="1180"/>
                  </a:cubicBezTo>
                  <a:cubicBezTo>
                    <a:pt x="13532" y="1169"/>
                    <a:pt x="13491" y="1128"/>
                    <a:pt x="13501" y="1077"/>
                  </a:cubicBezTo>
                  <a:cubicBezTo>
                    <a:pt x="13512" y="1025"/>
                    <a:pt x="13553" y="984"/>
                    <a:pt x="13604" y="984"/>
                  </a:cubicBezTo>
                  <a:close/>
                  <a:moveTo>
                    <a:pt x="1861" y="4020"/>
                  </a:moveTo>
                  <a:cubicBezTo>
                    <a:pt x="1879" y="4020"/>
                    <a:pt x="1897" y="4026"/>
                    <a:pt x="1913" y="4038"/>
                  </a:cubicBezTo>
                  <a:cubicBezTo>
                    <a:pt x="1954" y="4080"/>
                    <a:pt x="1964" y="4131"/>
                    <a:pt x="1934" y="4172"/>
                  </a:cubicBezTo>
                  <a:cubicBezTo>
                    <a:pt x="1162" y="5128"/>
                    <a:pt x="1039" y="6598"/>
                    <a:pt x="1656" y="7658"/>
                  </a:cubicBezTo>
                  <a:cubicBezTo>
                    <a:pt x="1934" y="8131"/>
                    <a:pt x="2345" y="8542"/>
                    <a:pt x="2715" y="8871"/>
                  </a:cubicBezTo>
                  <a:cubicBezTo>
                    <a:pt x="3476" y="9560"/>
                    <a:pt x="4319" y="10187"/>
                    <a:pt x="5131" y="10794"/>
                  </a:cubicBezTo>
                  <a:cubicBezTo>
                    <a:pt x="7064" y="12244"/>
                    <a:pt x="9059" y="13735"/>
                    <a:pt x="11177" y="14989"/>
                  </a:cubicBezTo>
                  <a:cubicBezTo>
                    <a:pt x="11218" y="15010"/>
                    <a:pt x="11239" y="15071"/>
                    <a:pt x="11208" y="15112"/>
                  </a:cubicBezTo>
                  <a:cubicBezTo>
                    <a:pt x="11188" y="15144"/>
                    <a:pt x="11157" y="15164"/>
                    <a:pt x="11126" y="15164"/>
                  </a:cubicBezTo>
                  <a:cubicBezTo>
                    <a:pt x="11106" y="15164"/>
                    <a:pt x="11095" y="15154"/>
                    <a:pt x="11085" y="15154"/>
                  </a:cubicBezTo>
                  <a:cubicBezTo>
                    <a:pt x="8956" y="13899"/>
                    <a:pt x="6951" y="12398"/>
                    <a:pt x="5018" y="10948"/>
                  </a:cubicBezTo>
                  <a:cubicBezTo>
                    <a:pt x="4196" y="10341"/>
                    <a:pt x="3353" y="9704"/>
                    <a:pt x="2581" y="9015"/>
                  </a:cubicBezTo>
                  <a:cubicBezTo>
                    <a:pt x="2211" y="8666"/>
                    <a:pt x="1790" y="8254"/>
                    <a:pt x="1491" y="7750"/>
                  </a:cubicBezTo>
                  <a:cubicBezTo>
                    <a:pt x="833" y="6609"/>
                    <a:pt x="946" y="5087"/>
                    <a:pt x="1779" y="4059"/>
                  </a:cubicBezTo>
                  <a:cubicBezTo>
                    <a:pt x="1804" y="4034"/>
                    <a:pt x="1833" y="4020"/>
                    <a:pt x="1861" y="4020"/>
                  </a:cubicBezTo>
                  <a:close/>
                  <a:moveTo>
                    <a:pt x="13055" y="1"/>
                  </a:moveTo>
                  <a:cubicBezTo>
                    <a:pt x="12548" y="1"/>
                    <a:pt x="12048" y="95"/>
                    <a:pt x="11589" y="285"/>
                  </a:cubicBezTo>
                  <a:cubicBezTo>
                    <a:pt x="10057" y="922"/>
                    <a:pt x="8946" y="2547"/>
                    <a:pt x="8833" y="4326"/>
                  </a:cubicBezTo>
                  <a:cubicBezTo>
                    <a:pt x="8823" y="4439"/>
                    <a:pt x="8751" y="4542"/>
                    <a:pt x="8638" y="4573"/>
                  </a:cubicBezTo>
                  <a:cubicBezTo>
                    <a:pt x="8605" y="4585"/>
                    <a:pt x="8572" y="4591"/>
                    <a:pt x="8540" y="4591"/>
                  </a:cubicBezTo>
                  <a:cubicBezTo>
                    <a:pt x="8461" y="4591"/>
                    <a:pt x="8388" y="4556"/>
                    <a:pt x="8329" y="4491"/>
                  </a:cubicBezTo>
                  <a:cubicBezTo>
                    <a:pt x="7507" y="3555"/>
                    <a:pt x="6077" y="2558"/>
                    <a:pt x="4740" y="2465"/>
                  </a:cubicBezTo>
                  <a:lnTo>
                    <a:pt x="4730" y="2465"/>
                  </a:lnTo>
                  <a:cubicBezTo>
                    <a:pt x="4623" y="2457"/>
                    <a:pt x="4517" y="2454"/>
                    <a:pt x="4410" y="2454"/>
                  </a:cubicBezTo>
                  <a:cubicBezTo>
                    <a:pt x="3049" y="2454"/>
                    <a:pt x="1783" y="3057"/>
                    <a:pt x="1039" y="4059"/>
                  </a:cubicBezTo>
                  <a:cubicBezTo>
                    <a:pt x="0" y="5467"/>
                    <a:pt x="288" y="7020"/>
                    <a:pt x="700" y="8079"/>
                  </a:cubicBezTo>
                  <a:cubicBezTo>
                    <a:pt x="1255" y="9457"/>
                    <a:pt x="2571" y="10434"/>
                    <a:pt x="3630" y="11226"/>
                  </a:cubicBezTo>
                  <a:cubicBezTo>
                    <a:pt x="4864" y="12141"/>
                    <a:pt x="7146" y="13652"/>
                    <a:pt x="9152" y="14979"/>
                  </a:cubicBezTo>
                  <a:cubicBezTo>
                    <a:pt x="10119" y="15617"/>
                    <a:pt x="11044" y="16234"/>
                    <a:pt x="11732" y="16696"/>
                  </a:cubicBezTo>
                  <a:cubicBezTo>
                    <a:pt x="11949" y="16264"/>
                    <a:pt x="12257" y="15699"/>
                    <a:pt x="12627" y="15010"/>
                  </a:cubicBezTo>
                  <a:cubicBezTo>
                    <a:pt x="14211" y="12048"/>
                    <a:pt x="16874" y="7092"/>
                    <a:pt x="17018" y="4789"/>
                  </a:cubicBezTo>
                  <a:cubicBezTo>
                    <a:pt x="17111" y="3349"/>
                    <a:pt x="16689" y="1498"/>
                    <a:pt x="15239" y="614"/>
                  </a:cubicBezTo>
                  <a:cubicBezTo>
                    <a:pt x="14575" y="208"/>
                    <a:pt x="13808" y="1"/>
                    <a:pt x="1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6"/>
            <p:cNvSpPr/>
            <p:nvPr/>
          </p:nvSpPr>
          <p:spPr>
            <a:xfrm>
              <a:off x="5953193" y="865692"/>
              <a:ext cx="807330" cy="793663"/>
            </a:xfrm>
            <a:custGeom>
              <a:rect b="b" l="l" r="r" t="t"/>
              <a:pathLst>
                <a:path extrusionOk="0" h="17944" w="18253">
                  <a:moveTo>
                    <a:pt x="13639" y="534"/>
                  </a:moveTo>
                  <a:cubicBezTo>
                    <a:pt x="14399" y="534"/>
                    <a:pt x="15171" y="745"/>
                    <a:pt x="15836" y="1151"/>
                  </a:cubicBezTo>
                  <a:cubicBezTo>
                    <a:pt x="17296" y="2046"/>
                    <a:pt x="17718" y="3907"/>
                    <a:pt x="17625" y="5347"/>
                  </a:cubicBezTo>
                  <a:cubicBezTo>
                    <a:pt x="17481" y="7661"/>
                    <a:pt x="14819" y="12617"/>
                    <a:pt x="13235" y="15578"/>
                  </a:cubicBezTo>
                  <a:cubicBezTo>
                    <a:pt x="12854" y="16278"/>
                    <a:pt x="12546" y="16853"/>
                    <a:pt x="12330" y="17285"/>
                  </a:cubicBezTo>
                  <a:cubicBezTo>
                    <a:pt x="11631" y="16812"/>
                    <a:pt x="10706" y="16205"/>
                    <a:pt x="9728" y="15558"/>
                  </a:cubicBezTo>
                  <a:cubicBezTo>
                    <a:pt x="7724" y="14231"/>
                    <a:pt x="5441" y="12720"/>
                    <a:pt x="4207" y="11804"/>
                  </a:cubicBezTo>
                  <a:cubicBezTo>
                    <a:pt x="3147" y="11013"/>
                    <a:pt x="1821" y="10026"/>
                    <a:pt x="1266" y="8637"/>
                  </a:cubicBezTo>
                  <a:cubicBezTo>
                    <a:pt x="855" y="7588"/>
                    <a:pt x="567" y="6025"/>
                    <a:pt x="1616" y="4606"/>
                  </a:cubicBezTo>
                  <a:cubicBezTo>
                    <a:pt x="2356" y="3589"/>
                    <a:pt x="3631" y="2992"/>
                    <a:pt x="4998" y="2992"/>
                  </a:cubicBezTo>
                  <a:cubicBezTo>
                    <a:pt x="5112" y="2992"/>
                    <a:pt x="5224" y="2992"/>
                    <a:pt x="5327" y="3002"/>
                  </a:cubicBezTo>
                  <a:cubicBezTo>
                    <a:pt x="6664" y="3095"/>
                    <a:pt x="8104" y="4092"/>
                    <a:pt x="8937" y="5038"/>
                  </a:cubicBezTo>
                  <a:cubicBezTo>
                    <a:pt x="8987" y="5096"/>
                    <a:pt x="9058" y="5129"/>
                    <a:pt x="9128" y="5129"/>
                  </a:cubicBezTo>
                  <a:cubicBezTo>
                    <a:pt x="9157" y="5129"/>
                    <a:pt x="9187" y="5123"/>
                    <a:pt x="9214" y="5111"/>
                  </a:cubicBezTo>
                  <a:cubicBezTo>
                    <a:pt x="9317" y="5079"/>
                    <a:pt x="9389" y="4987"/>
                    <a:pt x="9399" y="4884"/>
                  </a:cubicBezTo>
                  <a:cubicBezTo>
                    <a:pt x="9513" y="3095"/>
                    <a:pt x="10623" y="1471"/>
                    <a:pt x="12166" y="822"/>
                  </a:cubicBezTo>
                  <a:cubicBezTo>
                    <a:pt x="12628" y="629"/>
                    <a:pt x="13131" y="534"/>
                    <a:pt x="13639" y="534"/>
                  </a:cubicBezTo>
                  <a:close/>
                  <a:moveTo>
                    <a:pt x="13665" y="1"/>
                  </a:moveTo>
                  <a:cubicBezTo>
                    <a:pt x="13084" y="1"/>
                    <a:pt x="12507" y="113"/>
                    <a:pt x="11970" y="339"/>
                  </a:cubicBezTo>
                  <a:cubicBezTo>
                    <a:pt x="10407" y="987"/>
                    <a:pt x="9245" y="2529"/>
                    <a:pt x="8937" y="4277"/>
                  </a:cubicBezTo>
                  <a:cubicBezTo>
                    <a:pt x="8011" y="3393"/>
                    <a:pt x="6654" y="2570"/>
                    <a:pt x="5368" y="2478"/>
                  </a:cubicBezTo>
                  <a:cubicBezTo>
                    <a:pt x="5242" y="2469"/>
                    <a:pt x="5116" y="2464"/>
                    <a:pt x="4990" y="2464"/>
                  </a:cubicBezTo>
                  <a:cubicBezTo>
                    <a:pt x="3463" y="2464"/>
                    <a:pt x="2029" y="3149"/>
                    <a:pt x="1184" y="4298"/>
                  </a:cubicBezTo>
                  <a:cubicBezTo>
                    <a:pt x="1" y="5902"/>
                    <a:pt x="309" y="7650"/>
                    <a:pt x="782" y="8833"/>
                  </a:cubicBezTo>
                  <a:cubicBezTo>
                    <a:pt x="1389" y="10365"/>
                    <a:pt x="2777" y="11393"/>
                    <a:pt x="3888" y="12226"/>
                  </a:cubicBezTo>
                  <a:cubicBezTo>
                    <a:pt x="5142" y="13152"/>
                    <a:pt x="7425" y="14663"/>
                    <a:pt x="9440" y="16000"/>
                  </a:cubicBezTo>
                  <a:cubicBezTo>
                    <a:pt x="10530" y="16719"/>
                    <a:pt x="11569" y="17409"/>
                    <a:pt x="12278" y="17892"/>
                  </a:cubicBezTo>
                  <a:cubicBezTo>
                    <a:pt x="12319" y="17923"/>
                    <a:pt x="12371" y="17943"/>
                    <a:pt x="12422" y="17943"/>
                  </a:cubicBezTo>
                  <a:cubicBezTo>
                    <a:pt x="12454" y="17943"/>
                    <a:pt x="12474" y="17933"/>
                    <a:pt x="12495" y="17933"/>
                  </a:cubicBezTo>
                  <a:cubicBezTo>
                    <a:pt x="12566" y="17912"/>
                    <a:pt x="12628" y="17861"/>
                    <a:pt x="12669" y="17789"/>
                  </a:cubicBezTo>
                  <a:cubicBezTo>
                    <a:pt x="12875" y="17347"/>
                    <a:pt x="13256" y="16637"/>
                    <a:pt x="13697" y="15825"/>
                  </a:cubicBezTo>
                  <a:cubicBezTo>
                    <a:pt x="15301" y="12823"/>
                    <a:pt x="17995" y="7805"/>
                    <a:pt x="18150" y="5378"/>
                  </a:cubicBezTo>
                  <a:cubicBezTo>
                    <a:pt x="18253" y="3784"/>
                    <a:pt x="17769" y="1717"/>
                    <a:pt x="16114" y="699"/>
                  </a:cubicBezTo>
                  <a:cubicBezTo>
                    <a:pt x="15359" y="236"/>
                    <a:pt x="14507" y="1"/>
                    <a:pt x="136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6"/>
            <p:cNvSpPr/>
            <p:nvPr/>
          </p:nvSpPr>
          <p:spPr>
            <a:xfrm>
              <a:off x="5956864" y="1071671"/>
              <a:ext cx="801846" cy="678621"/>
            </a:xfrm>
            <a:custGeom>
              <a:rect b="b" l="l" r="r" t="t"/>
              <a:pathLst>
                <a:path extrusionOk="0" h="15343" w="18129">
                  <a:moveTo>
                    <a:pt x="17830" y="0"/>
                  </a:moveTo>
                  <a:cubicBezTo>
                    <a:pt x="17823" y="0"/>
                    <a:pt x="17817" y="1"/>
                    <a:pt x="17810" y="1"/>
                  </a:cubicBezTo>
                  <a:cubicBezTo>
                    <a:pt x="17666" y="22"/>
                    <a:pt x="17553" y="145"/>
                    <a:pt x="17574" y="289"/>
                  </a:cubicBezTo>
                  <a:cubicBezTo>
                    <a:pt x="17594" y="536"/>
                    <a:pt x="17501" y="1626"/>
                    <a:pt x="17450" y="2222"/>
                  </a:cubicBezTo>
                  <a:cubicBezTo>
                    <a:pt x="17430" y="2458"/>
                    <a:pt x="17409" y="2654"/>
                    <a:pt x="17398" y="2757"/>
                  </a:cubicBezTo>
                  <a:cubicBezTo>
                    <a:pt x="17254" y="5060"/>
                    <a:pt x="14601" y="10016"/>
                    <a:pt x="13008" y="12978"/>
                  </a:cubicBezTo>
                  <a:cubicBezTo>
                    <a:pt x="12638" y="13677"/>
                    <a:pt x="12319" y="14253"/>
                    <a:pt x="12103" y="14695"/>
                  </a:cubicBezTo>
                  <a:cubicBezTo>
                    <a:pt x="11414" y="14222"/>
                    <a:pt x="10479" y="13605"/>
                    <a:pt x="9512" y="12957"/>
                  </a:cubicBezTo>
                  <a:cubicBezTo>
                    <a:pt x="7497" y="11630"/>
                    <a:pt x="5224" y="10129"/>
                    <a:pt x="3980" y="9204"/>
                  </a:cubicBezTo>
                  <a:cubicBezTo>
                    <a:pt x="2920" y="8412"/>
                    <a:pt x="1594" y="7435"/>
                    <a:pt x="1049" y="6047"/>
                  </a:cubicBezTo>
                  <a:cubicBezTo>
                    <a:pt x="679" y="5122"/>
                    <a:pt x="535" y="2387"/>
                    <a:pt x="895" y="1327"/>
                  </a:cubicBezTo>
                  <a:cubicBezTo>
                    <a:pt x="946" y="1183"/>
                    <a:pt x="875" y="1039"/>
                    <a:pt x="731" y="988"/>
                  </a:cubicBezTo>
                  <a:cubicBezTo>
                    <a:pt x="703" y="978"/>
                    <a:pt x="674" y="973"/>
                    <a:pt x="646" y="973"/>
                  </a:cubicBezTo>
                  <a:cubicBezTo>
                    <a:pt x="538" y="973"/>
                    <a:pt x="434" y="1046"/>
                    <a:pt x="402" y="1153"/>
                  </a:cubicBezTo>
                  <a:cubicBezTo>
                    <a:pt x="0" y="2325"/>
                    <a:pt x="155" y="5225"/>
                    <a:pt x="555" y="6242"/>
                  </a:cubicBezTo>
                  <a:cubicBezTo>
                    <a:pt x="1163" y="7764"/>
                    <a:pt x="2550" y="8803"/>
                    <a:pt x="3671" y="9626"/>
                  </a:cubicBezTo>
                  <a:cubicBezTo>
                    <a:pt x="4915" y="10561"/>
                    <a:pt x="7198" y="12073"/>
                    <a:pt x="9213" y="13399"/>
                  </a:cubicBezTo>
                  <a:cubicBezTo>
                    <a:pt x="10314" y="14130"/>
                    <a:pt x="11352" y="14808"/>
                    <a:pt x="12051" y="15302"/>
                  </a:cubicBezTo>
                  <a:cubicBezTo>
                    <a:pt x="12103" y="15332"/>
                    <a:pt x="12154" y="15343"/>
                    <a:pt x="12206" y="15343"/>
                  </a:cubicBezTo>
                  <a:cubicBezTo>
                    <a:pt x="12227" y="15343"/>
                    <a:pt x="12247" y="15343"/>
                    <a:pt x="12268" y="15332"/>
                  </a:cubicBezTo>
                  <a:cubicBezTo>
                    <a:pt x="12350" y="15312"/>
                    <a:pt x="12412" y="15261"/>
                    <a:pt x="12442" y="15199"/>
                  </a:cubicBezTo>
                  <a:cubicBezTo>
                    <a:pt x="12658" y="14756"/>
                    <a:pt x="13039" y="14047"/>
                    <a:pt x="13470" y="13225"/>
                  </a:cubicBezTo>
                  <a:cubicBezTo>
                    <a:pt x="15085" y="10232"/>
                    <a:pt x="17779" y="5204"/>
                    <a:pt x="17933" y="2787"/>
                  </a:cubicBezTo>
                  <a:cubicBezTo>
                    <a:pt x="17933" y="2695"/>
                    <a:pt x="17954" y="2499"/>
                    <a:pt x="17974" y="2263"/>
                  </a:cubicBezTo>
                  <a:cubicBezTo>
                    <a:pt x="18056" y="1348"/>
                    <a:pt x="18129" y="505"/>
                    <a:pt x="18098" y="237"/>
                  </a:cubicBezTo>
                  <a:cubicBezTo>
                    <a:pt x="18078" y="100"/>
                    <a:pt x="17965" y="0"/>
                    <a:pt x="178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6"/>
            <p:cNvSpPr/>
            <p:nvPr/>
          </p:nvSpPr>
          <p:spPr>
            <a:xfrm>
              <a:off x="5980041" y="1215727"/>
              <a:ext cx="751379" cy="509707"/>
            </a:xfrm>
            <a:custGeom>
              <a:rect b="b" l="l" r="r" t="t"/>
              <a:pathLst>
                <a:path extrusionOk="0" h="11524" w="16988">
                  <a:moveTo>
                    <a:pt x="16812" y="1"/>
                  </a:moveTo>
                  <a:cubicBezTo>
                    <a:pt x="16783" y="1"/>
                    <a:pt x="16754" y="11"/>
                    <a:pt x="16730" y="35"/>
                  </a:cubicBezTo>
                  <a:cubicBezTo>
                    <a:pt x="16463" y="302"/>
                    <a:pt x="16381" y="764"/>
                    <a:pt x="16248" y="1114"/>
                  </a:cubicBezTo>
                  <a:cubicBezTo>
                    <a:pt x="16104" y="1505"/>
                    <a:pt x="15960" y="1895"/>
                    <a:pt x="15795" y="2286"/>
                  </a:cubicBezTo>
                  <a:cubicBezTo>
                    <a:pt x="15466" y="3058"/>
                    <a:pt x="15106" y="3828"/>
                    <a:pt x="14726" y="4580"/>
                  </a:cubicBezTo>
                  <a:cubicBezTo>
                    <a:pt x="14345" y="5330"/>
                    <a:pt x="13965" y="6081"/>
                    <a:pt x="13543" y="6810"/>
                  </a:cubicBezTo>
                  <a:cubicBezTo>
                    <a:pt x="13122" y="7551"/>
                    <a:pt x="12690" y="8271"/>
                    <a:pt x="12309" y="9032"/>
                  </a:cubicBezTo>
                  <a:cubicBezTo>
                    <a:pt x="12165" y="9319"/>
                    <a:pt x="12032" y="9597"/>
                    <a:pt x="11898" y="9885"/>
                  </a:cubicBezTo>
                  <a:cubicBezTo>
                    <a:pt x="10170" y="8682"/>
                    <a:pt x="8392" y="7551"/>
                    <a:pt x="6551" y="6533"/>
                  </a:cubicBezTo>
                  <a:cubicBezTo>
                    <a:pt x="6427" y="6451"/>
                    <a:pt x="6315" y="6379"/>
                    <a:pt x="6201" y="6296"/>
                  </a:cubicBezTo>
                  <a:cubicBezTo>
                    <a:pt x="5574" y="5885"/>
                    <a:pt x="4937" y="5474"/>
                    <a:pt x="4330" y="5032"/>
                  </a:cubicBezTo>
                  <a:cubicBezTo>
                    <a:pt x="3744" y="4600"/>
                    <a:pt x="3198" y="4116"/>
                    <a:pt x="2695" y="3592"/>
                  </a:cubicBezTo>
                  <a:cubicBezTo>
                    <a:pt x="2191" y="3068"/>
                    <a:pt x="1728" y="2502"/>
                    <a:pt x="1204" y="1998"/>
                  </a:cubicBezTo>
                  <a:cubicBezTo>
                    <a:pt x="1180" y="1975"/>
                    <a:pt x="1153" y="1965"/>
                    <a:pt x="1127" y="1965"/>
                  </a:cubicBezTo>
                  <a:cubicBezTo>
                    <a:pt x="1061" y="1965"/>
                    <a:pt x="1003" y="2030"/>
                    <a:pt x="1039" y="2112"/>
                  </a:cubicBezTo>
                  <a:lnTo>
                    <a:pt x="1101" y="2235"/>
                  </a:lnTo>
                  <a:cubicBezTo>
                    <a:pt x="1091" y="2235"/>
                    <a:pt x="1091" y="2224"/>
                    <a:pt x="1080" y="2215"/>
                  </a:cubicBezTo>
                  <a:cubicBezTo>
                    <a:pt x="916" y="1947"/>
                    <a:pt x="762" y="1669"/>
                    <a:pt x="639" y="1381"/>
                  </a:cubicBezTo>
                  <a:cubicBezTo>
                    <a:pt x="566" y="1227"/>
                    <a:pt x="504" y="1073"/>
                    <a:pt x="453" y="919"/>
                  </a:cubicBezTo>
                  <a:cubicBezTo>
                    <a:pt x="392" y="764"/>
                    <a:pt x="360" y="600"/>
                    <a:pt x="268" y="456"/>
                  </a:cubicBezTo>
                  <a:cubicBezTo>
                    <a:pt x="248" y="421"/>
                    <a:pt x="212" y="403"/>
                    <a:pt x="176" y="403"/>
                  </a:cubicBezTo>
                  <a:cubicBezTo>
                    <a:pt x="137" y="403"/>
                    <a:pt x="99" y="424"/>
                    <a:pt x="83" y="466"/>
                  </a:cubicBezTo>
                  <a:cubicBezTo>
                    <a:pt x="1" y="713"/>
                    <a:pt x="52" y="1052"/>
                    <a:pt x="104" y="1299"/>
                  </a:cubicBezTo>
                  <a:cubicBezTo>
                    <a:pt x="155" y="1515"/>
                    <a:pt x="227" y="1731"/>
                    <a:pt x="319" y="1936"/>
                  </a:cubicBezTo>
                  <a:lnTo>
                    <a:pt x="319" y="1968"/>
                  </a:lnTo>
                  <a:cubicBezTo>
                    <a:pt x="319" y="1998"/>
                    <a:pt x="330" y="2029"/>
                    <a:pt x="330" y="2060"/>
                  </a:cubicBezTo>
                  <a:cubicBezTo>
                    <a:pt x="207" y="2091"/>
                    <a:pt x="114" y="2194"/>
                    <a:pt x="166" y="2348"/>
                  </a:cubicBezTo>
                  <a:cubicBezTo>
                    <a:pt x="175" y="2368"/>
                    <a:pt x="175" y="2389"/>
                    <a:pt x="186" y="2409"/>
                  </a:cubicBezTo>
                  <a:lnTo>
                    <a:pt x="186" y="2420"/>
                  </a:lnTo>
                  <a:cubicBezTo>
                    <a:pt x="495" y="3304"/>
                    <a:pt x="977" y="4107"/>
                    <a:pt x="1615" y="4785"/>
                  </a:cubicBezTo>
                  <a:cubicBezTo>
                    <a:pt x="1673" y="4849"/>
                    <a:pt x="1742" y="4877"/>
                    <a:pt x="1808" y="4877"/>
                  </a:cubicBezTo>
                  <a:cubicBezTo>
                    <a:pt x="1849" y="4877"/>
                    <a:pt x="1888" y="4866"/>
                    <a:pt x="1923" y="4847"/>
                  </a:cubicBezTo>
                  <a:lnTo>
                    <a:pt x="2510" y="5340"/>
                  </a:lnTo>
                  <a:cubicBezTo>
                    <a:pt x="2901" y="5721"/>
                    <a:pt x="3312" y="6070"/>
                    <a:pt x="3744" y="6399"/>
                  </a:cubicBezTo>
                  <a:cubicBezTo>
                    <a:pt x="3793" y="6434"/>
                    <a:pt x="3842" y="6450"/>
                    <a:pt x="3888" y="6450"/>
                  </a:cubicBezTo>
                  <a:cubicBezTo>
                    <a:pt x="3909" y="6450"/>
                    <a:pt x="3930" y="6447"/>
                    <a:pt x="3950" y="6440"/>
                  </a:cubicBezTo>
                  <a:cubicBezTo>
                    <a:pt x="4093" y="6554"/>
                    <a:pt x="4237" y="6667"/>
                    <a:pt x="4371" y="6780"/>
                  </a:cubicBezTo>
                  <a:cubicBezTo>
                    <a:pt x="4299" y="6883"/>
                    <a:pt x="4288" y="7037"/>
                    <a:pt x="4412" y="7130"/>
                  </a:cubicBezTo>
                  <a:cubicBezTo>
                    <a:pt x="4423" y="7150"/>
                    <a:pt x="4453" y="7181"/>
                    <a:pt x="4484" y="7201"/>
                  </a:cubicBezTo>
                  <a:cubicBezTo>
                    <a:pt x="4525" y="7212"/>
                    <a:pt x="4556" y="7232"/>
                    <a:pt x="4597" y="7253"/>
                  </a:cubicBezTo>
                  <a:cubicBezTo>
                    <a:pt x="5286" y="7726"/>
                    <a:pt x="6027" y="8127"/>
                    <a:pt x="6797" y="8456"/>
                  </a:cubicBezTo>
                  <a:cubicBezTo>
                    <a:pt x="6808" y="8517"/>
                    <a:pt x="6839" y="8569"/>
                    <a:pt x="6900" y="8610"/>
                  </a:cubicBezTo>
                  <a:cubicBezTo>
                    <a:pt x="7085" y="8723"/>
                    <a:pt x="7281" y="8846"/>
                    <a:pt x="7476" y="8960"/>
                  </a:cubicBezTo>
                  <a:cubicBezTo>
                    <a:pt x="7487" y="9001"/>
                    <a:pt x="7517" y="9042"/>
                    <a:pt x="7569" y="9073"/>
                  </a:cubicBezTo>
                  <a:lnTo>
                    <a:pt x="10140" y="10677"/>
                  </a:lnTo>
                  <a:cubicBezTo>
                    <a:pt x="10355" y="10800"/>
                    <a:pt x="10561" y="10934"/>
                    <a:pt x="10777" y="11067"/>
                  </a:cubicBezTo>
                  <a:cubicBezTo>
                    <a:pt x="10929" y="11162"/>
                    <a:pt x="11106" y="11318"/>
                    <a:pt x="11293" y="11318"/>
                  </a:cubicBezTo>
                  <a:cubicBezTo>
                    <a:pt x="11309" y="11318"/>
                    <a:pt x="11326" y="11317"/>
                    <a:pt x="11342" y="11314"/>
                  </a:cubicBezTo>
                  <a:lnTo>
                    <a:pt x="11374" y="11314"/>
                  </a:lnTo>
                  <a:cubicBezTo>
                    <a:pt x="11374" y="11325"/>
                    <a:pt x="11383" y="11346"/>
                    <a:pt x="11394" y="11366"/>
                  </a:cubicBezTo>
                  <a:cubicBezTo>
                    <a:pt x="11443" y="11471"/>
                    <a:pt x="11535" y="11524"/>
                    <a:pt x="11638" y="11524"/>
                  </a:cubicBezTo>
                  <a:cubicBezTo>
                    <a:pt x="11686" y="11524"/>
                    <a:pt x="11736" y="11512"/>
                    <a:pt x="11785" y="11489"/>
                  </a:cubicBezTo>
                  <a:cubicBezTo>
                    <a:pt x="12000" y="11397"/>
                    <a:pt x="12052" y="11129"/>
                    <a:pt x="12144" y="10934"/>
                  </a:cubicBezTo>
                  <a:cubicBezTo>
                    <a:pt x="12309" y="10543"/>
                    <a:pt x="12484" y="10163"/>
                    <a:pt x="12669" y="9783"/>
                  </a:cubicBezTo>
                  <a:cubicBezTo>
                    <a:pt x="13399" y="8271"/>
                    <a:pt x="14160" y="6780"/>
                    <a:pt x="14931" y="5289"/>
                  </a:cubicBezTo>
                  <a:cubicBezTo>
                    <a:pt x="15363" y="4456"/>
                    <a:pt x="15775" y="3613"/>
                    <a:pt x="16134" y="2759"/>
                  </a:cubicBezTo>
                  <a:cubicBezTo>
                    <a:pt x="16319" y="2327"/>
                    <a:pt x="16494" y="1885"/>
                    <a:pt x="16648" y="1443"/>
                  </a:cubicBezTo>
                  <a:cubicBezTo>
                    <a:pt x="16721" y="1227"/>
                    <a:pt x="16803" y="1001"/>
                    <a:pt x="16864" y="775"/>
                  </a:cubicBezTo>
                  <a:cubicBezTo>
                    <a:pt x="16915" y="559"/>
                    <a:pt x="16988" y="332"/>
                    <a:pt x="16936" y="106"/>
                  </a:cubicBezTo>
                  <a:cubicBezTo>
                    <a:pt x="16929" y="44"/>
                    <a:pt x="16871" y="1"/>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6"/>
            <p:cNvSpPr/>
            <p:nvPr/>
          </p:nvSpPr>
          <p:spPr>
            <a:xfrm>
              <a:off x="6015956" y="1068575"/>
              <a:ext cx="459904" cy="492059"/>
            </a:xfrm>
            <a:custGeom>
              <a:rect b="b" l="l" r="r" t="t"/>
              <a:pathLst>
                <a:path extrusionOk="0" h="11125" w="10398">
                  <a:moveTo>
                    <a:pt x="1026" y="1"/>
                  </a:moveTo>
                  <a:cubicBezTo>
                    <a:pt x="1000" y="1"/>
                    <a:pt x="975" y="12"/>
                    <a:pt x="958" y="30"/>
                  </a:cubicBezTo>
                  <a:cubicBezTo>
                    <a:pt x="124" y="1058"/>
                    <a:pt x="1" y="2580"/>
                    <a:pt x="670" y="3721"/>
                  </a:cubicBezTo>
                  <a:cubicBezTo>
                    <a:pt x="958" y="4215"/>
                    <a:pt x="1379" y="4637"/>
                    <a:pt x="1760" y="4976"/>
                  </a:cubicBezTo>
                  <a:cubicBezTo>
                    <a:pt x="2530" y="5675"/>
                    <a:pt x="3374" y="6302"/>
                    <a:pt x="4186" y="6919"/>
                  </a:cubicBezTo>
                  <a:cubicBezTo>
                    <a:pt x="6129" y="8369"/>
                    <a:pt x="8135" y="9860"/>
                    <a:pt x="10253" y="11115"/>
                  </a:cubicBezTo>
                  <a:cubicBezTo>
                    <a:pt x="10263" y="11125"/>
                    <a:pt x="10284" y="11125"/>
                    <a:pt x="10294" y="11125"/>
                  </a:cubicBezTo>
                  <a:cubicBezTo>
                    <a:pt x="10325" y="11125"/>
                    <a:pt x="10356" y="11115"/>
                    <a:pt x="10376" y="11083"/>
                  </a:cubicBezTo>
                  <a:cubicBezTo>
                    <a:pt x="10397" y="11042"/>
                    <a:pt x="10386" y="10991"/>
                    <a:pt x="10345" y="10960"/>
                  </a:cubicBezTo>
                  <a:cubicBezTo>
                    <a:pt x="8227" y="9716"/>
                    <a:pt x="6222" y="8225"/>
                    <a:pt x="4289" y="6775"/>
                  </a:cubicBezTo>
                  <a:cubicBezTo>
                    <a:pt x="3476" y="6168"/>
                    <a:pt x="2644" y="5542"/>
                    <a:pt x="1872" y="4852"/>
                  </a:cubicBezTo>
                  <a:cubicBezTo>
                    <a:pt x="1513" y="4513"/>
                    <a:pt x="1102" y="4112"/>
                    <a:pt x="824" y="3629"/>
                  </a:cubicBezTo>
                  <a:cubicBezTo>
                    <a:pt x="207" y="2569"/>
                    <a:pt x="320" y="1099"/>
                    <a:pt x="1091" y="143"/>
                  </a:cubicBezTo>
                  <a:cubicBezTo>
                    <a:pt x="1122" y="102"/>
                    <a:pt x="1122" y="51"/>
                    <a:pt x="1081" y="19"/>
                  </a:cubicBezTo>
                  <a:cubicBezTo>
                    <a:pt x="1064" y="7"/>
                    <a:pt x="1045" y="1"/>
                    <a:pt x="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6"/>
            <p:cNvSpPr/>
            <p:nvPr/>
          </p:nvSpPr>
          <p:spPr>
            <a:xfrm>
              <a:off x="6576305" y="934337"/>
              <a:ext cx="114644" cy="218364"/>
            </a:xfrm>
            <a:custGeom>
              <a:rect b="b" l="l" r="r" t="t"/>
              <a:pathLst>
                <a:path extrusionOk="0" h="4937" w="2592">
                  <a:moveTo>
                    <a:pt x="103" y="1"/>
                  </a:moveTo>
                  <a:cubicBezTo>
                    <a:pt x="52" y="1"/>
                    <a:pt x="11" y="31"/>
                    <a:pt x="11" y="83"/>
                  </a:cubicBezTo>
                  <a:cubicBezTo>
                    <a:pt x="0" y="124"/>
                    <a:pt x="41" y="175"/>
                    <a:pt x="82" y="175"/>
                  </a:cubicBezTo>
                  <a:cubicBezTo>
                    <a:pt x="987" y="278"/>
                    <a:pt x="1810" y="998"/>
                    <a:pt x="2139" y="1964"/>
                  </a:cubicBezTo>
                  <a:cubicBezTo>
                    <a:pt x="2417" y="2798"/>
                    <a:pt x="2345" y="3815"/>
                    <a:pt x="1933" y="4813"/>
                  </a:cubicBezTo>
                  <a:cubicBezTo>
                    <a:pt x="1923" y="4854"/>
                    <a:pt x="1944" y="4905"/>
                    <a:pt x="1985" y="4926"/>
                  </a:cubicBezTo>
                  <a:cubicBezTo>
                    <a:pt x="1995" y="4926"/>
                    <a:pt x="2006" y="4936"/>
                    <a:pt x="2015" y="4936"/>
                  </a:cubicBezTo>
                  <a:cubicBezTo>
                    <a:pt x="2057" y="4936"/>
                    <a:pt x="2088" y="4916"/>
                    <a:pt x="2098" y="4875"/>
                  </a:cubicBezTo>
                  <a:cubicBezTo>
                    <a:pt x="2520" y="3836"/>
                    <a:pt x="2591" y="2787"/>
                    <a:pt x="2303" y="1913"/>
                  </a:cubicBezTo>
                  <a:cubicBezTo>
                    <a:pt x="1954" y="874"/>
                    <a:pt x="1069" y="104"/>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26"/>
          <p:cNvGrpSpPr/>
          <p:nvPr/>
        </p:nvGrpSpPr>
        <p:grpSpPr>
          <a:xfrm>
            <a:off x="4179354" y="438225"/>
            <a:ext cx="421450" cy="531569"/>
            <a:chOff x="3039679" y="123475"/>
            <a:chExt cx="421450" cy="531569"/>
          </a:xfrm>
        </p:grpSpPr>
        <p:sp>
          <p:nvSpPr>
            <p:cNvPr id="1095" name="Google Shape;1095;p26"/>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6"/>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6"/>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6"/>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26"/>
          <p:cNvGrpSpPr/>
          <p:nvPr/>
        </p:nvGrpSpPr>
        <p:grpSpPr>
          <a:xfrm>
            <a:off x="348883" y="485533"/>
            <a:ext cx="266015" cy="334035"/>
            <a:chOff x="2324107" y="1883406"/>
            <a:chExt cx="201070" cy="252464"/>
          </a:xfrm>
        </p:grpSpPr>
        <p:sp>
          <p:nvSpPr>
            <p:cNvPr id="1100" name="Google Shape;1100;p26"/>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6"/>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6"/>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6"/>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6"/>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26"/>
          <p:cNvGrpSpPr/>
          <p:nvPr/>
        </p:nvGrpSpPr>
        <p:grpSpPr>
          <a:xfrm rot="-1504419">
            <a:off x="348999" y="3651121"/>
            <a:ext cx="1162588" cy="1200228"/>
            <a:chOff x="3223213" y="3242901"/>
            <a:chExt cx="1162541" cy="1200180"/>
          </a:xfrm>
        </p:grpSpPr>
        <p:sp>
          <p:nvSpPr>
            <p:cNvPr id="1106" name="Google Shape;1106;p26"/>
            <p:cNvSpPr/>
            <p:nvPr/>
          </p:nvSpPr>
          <p:spPr>
            <a:xfrm>
              <a:off x="3850836" y="3273287"/>
              <a:ext cx="503072" cy="196514"/>
            </a:xfrm>
            <a:custGeom>
              <a:rect b="b" l="l" r="r" t="t"/>
              <a:pathLst>
                <a:path extrusionOk="0" h="4443" w="11374">
                  <a:moveTo>
                    <a:pt x="11373" y="1"/>
                  </a:moveTo>
                  <a:cubicBezTo>
                    <a:pt x="8926" y="1039"/>
                    <a:pt x="6273" y="2139"/>
                    <a:pt x="3373" y="3178"/>
                  </a:cubicBezTo>
                  <a:cubicBezTo>
                    <a:pt x="3147" y="3260"/>
                    <a:pt x="2932" y="3342"/>
                    <a:pt x="2705" y="3424"/>
                  </a:cubicBezTo>
                  <a:cubicBezTo>
                    <a:pt x="1810" y="3744"/>
                    <a:pt x="896" y="4062"/>
                    <a:pt x="1" y="4443"/>
                  </a:cubicBezTo>
                  <a:lnTo>
                    <a:pt x="679" y="4412"/>
                  </a:lnTo>
                  <a:cubicBezTo>
                    <a:pt x="1235" y="4381"/>
                    <a:pt x="1801" y="4350"/>
                    <a:pt x="2345" y="4299"/>
                  </a:cubicBezTo>
                  <a:cubicBezTo>
                    <a:pt x="4248" y="4124"/>
                    <a:pt x="6170" y="3764"/>
                    <a:pt x="7888" y="2910"/>
                  </a:cubicBezTo>
                  <a:cubicBezTo>
                    <a:pt x="8628" y="2540"/>
                    <a:pt x="9337" y="2098"/>
                    <a:pt x="9975" y="1553"/>
                  </a:cubicBezTo>
                  <a:cubicBezTo>
                    <a:pt x="10427" y="1162"/>
                    <a:pt x="10880" y="710"/>
                    <a:pt x="11261" y="216"/>
                  </a:cubicBezTo>
                  <a:cubicBezTo>
                    <a:pt x="11302" y="145"/>
                    <a:pt x="11343" y="72"/>
                    <a:pt x="1137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6"/>
            <p:cNvSpPr/>
            <p:nvPr/>
          </p:nvSpPr>
          <p:spPr>
            <a:xfrm>
              <a:off x="3250061" y="4074468"/>
              <a:ext cx="332963" cy="287053"/>
            </a:xfrm>
            <a:custGeom>
              <a:rect b="b" l="l" r="r" t="t"/>
              <a:pathLst>
                <a:path extrusionOk="0" h="6490" w="7528">
                  <a:moveTo>
                    <a:pt x="2972" y="426"/>
                  </a:moveTo>
                  <a:cubicBezTo>
                    <a:pt x="3065" y="426"/>
                    <a:pt x="3137" y="498"/>
                    <a:pt x="3137" y="590"/>
                  </a:cubicBezTo>
                  <a:cubicBezTo>
                    <a:pt x="3137" y="673"/>
                    <a:pt x="3075" y="755"/>
                    <a:pt x="2983" y="755"/>
                  </a:cubicBezTo>
                  <a:cubicBezTo>
                    <a:pt x="2839" y="766"/>
                    <a:pt x="2705" y="807"/>
                    <a:pt x="2592" y="878"/>
                  </a:cubicBezTo>
                  <a:cubicBezTo>
                    <a:pt x="2561" y="899"/>
                    <a:pt x="2530" y="899"/>
                    <a:pt x="2489" y="899"/>
                  </a:cubicBezTo>
                  <a:cubicBezTo>
                    <a:pt x="2437" y="899"/>
                    <a:pt x="2386" y="868"/>
                    <a:pt x="2366" y="827"/>
                  </a:cubicBezTo>
                  <a:cubicBezTo>
                    <a:pt x="2314" y="745"/>
                    <a:pt x="2335" y="642"/>
                    <a:pt x="2417" y="601"/>
                  </a:cubicBezTo>
                  <a:cubicBezTo>
                    <a:pt x="2581" y="498"/>
                    <a:pt x="2777" y="437"/>
                    <a:pt x="2972" y="426"/>
                  </a:cubicBezTo>
                  <a:close/>
                  <a:moveTo>
                    <a:pt x="1971" y="839"/>
                  </a:moveTo>
                  <a:cubicBezTo>
                    <a:pt x="2032" y="839"/>
                    <a:pt x="2090" y="870"/>
                    <a:pt x="2119" y="919"/>
                  </a:cubicBezTo>
                  <a:cubicBezTo>
                    <a:pt x="2170" y="1002"/>
                    <a:pt x="2140" y="1105"/>
                    <a:pt x="2057" y="1146"/>
                  </a:cubicBezTo>
                  <a:cubicBezTo>
                    <a:pt x="1347" y="1568"/>
                    <a:pt x="874" y="2380"/>
                    <a:pt x="854" y="3202"/>
                  </a:cubicBezTo>
                  <a:cubicBezTo>
                    <a:pt x="854" y="3295"/>
                    <a:pt x="782" y="3367"/>
                    <a:pt x="689" y="3367"/>
                  </a:cubicBezTo>
                  <a:lnTo>
                    <a:pt x="679" y="3367"/>
                  </a:lnTo>
                  <a:cubicBezTo>
                    <a:pt x="597" y="3367"/>
                    <a:pt x="525" y="3295"/>
                    <a:pt x="525" y="3202"/>
                  </a:cubicBezTo>
                  <a:cubicBezTo>
                    <a:pt x="545" y="2256"/>
                    <a:pt x="1080" y="1341"/>
                    <a:pt x="1893" y="858"/>
                  </a:cubicBezTo>
                  <a:cubicBezTo>
                    <a:pt x="1918" y="845"/>
                    <a:pt x="1945" y="839"/>
                    <a:pt x="1971" y="839"/>
                  </a:cubicBezTo>
                  <a:close/>
                  <a:moveTo>
                    <a:pt x="3008" y="0"/>
                  </a:moveTo>
                  <a:cubicBezTo>
                    <a:pt x="2689" y="0"/>
                    <a:pt x="2370" y="53"/>
                    <a:pt x="2088" y="159"/>
                  </a:cubicBezTo>
                  <a:cubicBezTo>
                    <a:pt x="988" y="560"/>
                    <a:pt x="237" y="1660"/>
                    <a:pt x="83" y="3110"/>
                  </a:cubicBezTo>
                  <a:cubicBezTo>
                    <a:pt x="1" y="3871"/>
                    <a:pt x="134" y="4591"/>
                    <a:pt x="463" y="5208"/>
                  </a:cubicBezTo>
                  <a:cubicBezTo>
                    <a:pt x="628" y="5485"/>
                    <a:pt x="844" y="5742"/>
                    <a:pt x="1111" y="5937"/>
                  </a:cubicBezTo>
                  <a:cubicBezTo>
                    <a:pt x="1658" y="6358"/>
                    <a:pt x="2377" y="6490"/>
                    <a:pt x="3066" y="6490"/>
                  </a:cubicBezTo>
                  <a:cubicBezTo>
                    <a:pt x="3219" y="6490"/>
                    <a:pt x="3370" y="6483"/>
                    <a:pt x="3517" y="6472"/>
                  </a:cubicBezTo>
                  <a:cubicBezTo>
                    <a:pt x="3897" y="6431"/>
                    <a:pt x="4288" y="6359"/>
                    <a:pt x="4649" y="6236"/>
                  </a:cubicBezTo>
                  <a:cubicBezTo>
                    <a:pt x="4843" y="6174"/>
                    <a:pt x="5039" y="6092"/>
                    <a:pt x="5224" y="6010"/>
                  </a:cubicBezTo>
                  <a:cubicBezTo>
                    <a:pt x="5399" y="5928"/>
                    <a:pt x="5595" y="5886"/>
                    <a:pt x="5759" y="5784"/>
                  </a:cubicBezTo>
                  <a:cubicBezTo>
                    <a:pt x="6458" y="5393"/>
                    <a:pt x="6962" y="4724"/>
                    <a:pt x="7250" y="3984"/>
                  </a:cubicBezTo>
                  <a:cubicBezTo>
                    <a:pt x="7404" y="3614"/>
                    <a:pt x="7496" y="3223"/>
                    <a:pt x="7528" y="2822"/>
                  </a:cubicBezTo>
                  <a:lnTo>
                    <a:pt x="7528" y="2585"/>
                  </a:lnTo>
                  <a:cubicBezTo>
                    <a:pt x="7425" y="1989"/>
                    <a:pt x="7147" y="1444"/>
                    <a:pt x="6726" y="1022"/>
                  </a:cubicBezTo>
                  <a:cubicBezTo>
                    <a:pt x="6241" y="528"/>
                    <a:pt x="5617" y="261"/>
                    <a:pt x="4972" y="261"/>
                  </a:cubicBezTo>
                  <a:cubicBezTo>
                    <a:pt x="4960" y="261"/>
                    <a:pt x="4948" y="261"/>
                    <a:pt x="4936" y="261"/>
                  </a:cubicBezTo>
                  <a:cubicBezTo>
                    <a:pt x="5049" y="385"/>
                    <a:pt x="5152" y="529"/>
                    <a:pt x="5234" y="693"/>
                  </a:cubicBezTo>
                  <a:cubicBezTo>
                    <a:pt x="5296" y="807"/>
                    <a:pt x="5245" y="961"/>
                    <a:pt x="5122" y="1022"/>
                  </a:cubicBezTo>
                  <a:cubicBezTo>
                    <a:pt x="5086" y="1040"/>
                    <a:pt x="5049" y="1049"/>
                    <a:pt x="5012" y="1049"/>
                  </a:cubicBezTo>
                  <a:cubicBezTo>
                    <a:pt x="4922" y="1049"/>
                    <a:pt x="4836" y="997"/>
                    <a:pt x="4792" y="910"/>
                  </a:cubicBezTo>
                  <a:cubicBezTo>
                    <a:pt x="4494" y="323"/>
                    <a:pt x="3846" y="35"/>
                    <a:pt x="3168" y="5"/>
                  </a:cubicBezTo>
                  <a:cubicBezTo>
                    <a:pt x="3115" y="2"/>
                    <a:pt x="3061" y="0"/>
                    <a:pt x="30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6"/>
            <p:cNvSpPr/>
            <p:nvPr/>
          </p:nvSpPr>
          <p:spPr>
            <a:xfrm>
              <a:off x="3821291" y="3265326"/>
              <a:ext cx="512139" cy="201777"/>
            </a:xfrm>
            <a:custGeom>
              <a:rect b="b" l="l" r="r" t="t"/>
              <a:pathLst>
                <a:path extrusionOk="0" h="4562" w="11579">
                  <a:moveTo>
                    <a:pt x="10663" y="1"/>
                  </a:moveTo>
                  <a:cubicBezTo>
                    <a:pt x="8555" y="1"/>
                    <a:pt x="6788" y="257"/>
                    <a:pt x="5193" y="798"/>
                  </a:cubicBezTo>
                  <a:cubicBezTo>
                    <a:pt x="2951" y="1559"/>
                    <a:pt x="1142" y="2875"/>
                    <a:pt x="1" y="4561"/>
                  </a:cubicBezTo>
                  <a:cubicBezTo>
                    <a:pt x="1070" y="4077"/>
                    <a:pt x="2181" y="3677"/>
                    <a:pt x="3260" y="3286"/>
                  </a:cubicBezTo>
                  <a:cubicBezTo>
                    <a:pt x="3486" y="3214"/>
                    <a:pt x="3702" y="3131"/>
                    <a:pt x="3929" y="3049"/>
                  </a:cubicBezTo>
                  <a:cubicBezTo>
                    <a:pt x="6684" y="2052"/>
                    <a:pt x="9235" y="1013"/>
                    <a:pt x="11579" y="16"/>
                  </a:cubicBezTo>
                  <a:cubicBezTo>
                    <a:pt x="11266" y="6"/>
                    <a:pt x="10961" y="1"/>
                    <a:pt x="1066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6"/>
            <p:cNvSpPr/>
            <p:nvPr/>
          </p:nvSpPr>
          <p:spPr>
            <a:xfrm>
              <a:off x="3794001" y="4097999"/>
              <a:ext cx="336590" cy="298022"/>
            </a:xfrm>
            <a:custGeom>
              <a:rect b="b" l="l" r="r" t="t"/>
              <a:pathLst>
                <a:path extrusionOk="0" h="6738" w="7610">
                  <a:moveTo>
                    <a:pt x="1601" y="1412"/>
                  </a:moveTo>
                  <a:cubicBezTo>
                    <a:pt x="1645" y="1412"/>
                    <a:pt x="1691" y="1430"/>
                    <a:pt x="1728" y="1468"/>
                  </a:cubicBezTo>
                  <a:cubicBezTo>
                    <a:pt x="1790" y="1529"/>
                    <a:pt x="1779" y="1632"/>
                    <a:pt x="1718" y="1694"/>
                  </a:cubicBezTo>
                  <a:cubicBezTo>
                    <a:pt x="1255" y="2136"/>
                    <a:pt x="998" y="2773"/>
                    <a:pt x="1018" y="3411"/>
                  </a:cubicBezTo>
                  <a:cubicBezTo>
                    <a:pt x="1018" y="3504"/>
                    <a:pt x="947" y="3575"/>
                    <a:pt x="854" y="3586"/>
                  </a:cubicBezTo>
                  <a:lnTo>
                    <a:pt x="844" y="3586"/>
                  </a:lnTo>
                  <a:cubicBezTo>
                    <a:pt x="762" y="3575"/>
                    <a:pt x="689" y="3513"/>
                    <a:pt x="689" y="3421"/>
                  </a:cubicBezTo>
                  <a:cubicBezTo>
                    <a:pt x="669" y="2702"/>
                    <a:pt x="967" y="1961"/>
                    <a:pt x="1491" y="1457"/>
                  </a:cubicBezTo>
                  <a:cubicBezTo>
                    <a:pt x="1521" y="1427"/>
                    <a:pt x="1560" y="1412"/>
                    <a:pt x="1601" y="1412"/>
                  </a:cubicBezTo>
                  <a:close/>
                  <a:moveTo>
                    <a:pt x="4754" y="0"/>
                  </a:moveTo>
                  <a:cubicBezTo>
                    <a:pt x="4447" y="0"/>
                    <a:pt x="4144" y="57"/>
                    <a:pt x="3856" y="172"/>
                  </a:cubicBezTo>
                  <a:cubicBezTo>
                    <a:pt x="4011" y="244"/>
                    <a:pt x="4155" y="346"/>
                    <a:pt x="4288" y="470"/>
                  </a:cubicBezTo>
                  <a:cubicBezTo>
                    <a:pt x="4391" y="552"/>
                    <a:pt x="4402" y="717"/>
                    <a:pt x="4309" y="809"/>
                  </a:cubicBezTo>
                  <a:cubicBezTo>
                    <a:pt x="4264" y="865"/>
                    <a:pt x="4199" y="893"/>
                    <a:pt x="4133" y="893"/>
                  </a:cubicBezTo>
                  <a:cubicBezTo>
                    <a:pt x="4076" y="893"/>
                    <a:pt x="4017" y="873"/>
                    <a:pt x="3970" y="830"/>
                  </a:cubicBezTo>
                  <a:cubicBezTo>
                    <a:pt x="3692" y="593"/>
                    <a:pt x="3353" y="470"/>
                    <a:pt x="2993" y="460"/>
                  </a:cubicBezTo>
                  <a:cubicBezTo>
                    <a:pt x="2951" y="457"/>
                    <a:pt x="2909" y="456"/>
                    <a:pt x="2866" y="456"/>
                  </a:cubicBezTo>
                  <a:cubicBezTo>
                    <a:pt x="2264" y="456"/>
                    <a:pt x="1624" y="724"/>
                    <a:pt x="1173" y="1128"/>
                  </a:cubicBezTo>
                  <a:cubicBezTo>
                    <a:pt x="299" y="1899"/>
                    <a:pt x="1" y="3205"/>
                    <a:pt x="392" y="4603"/>
                  </a:cubicBezTo>
                  <a:cubicBezTo>
                    <a:pt x="545" y="5200"/>
                    <a:pt x="833" y="5714"/>
                    <a:pt x="1214" y="6136"/>
                  </a:cubicBezTo>
                  <a:cubicBezTo>
                    <a:pt x="1491" y="6321"/>
                    <a:pt x="1779" y="6465"/>
                    <a:pt x="2088" y="6557"/>
                  </a:cubicBezTo>
                  <a:cubicBezTo>
                    <a:pt x="2471" y="6680"/>
                    <a:pt x="2868" y="6738"/>
                    <a:pt x="3265" y="6738"/>
                  </a:cubicBezTo>
                  <a:cubicBezTo>
                    <a:pt x="4265" y="6738"/>
                    <a:pt x="5267" y="6370"/>
                    <a:pt x="6047" y="5745"/>
                  </a:cubicBezTo>
                  <a:cubicBezTo>
                    <a:pt x="6633" y="5272"/>
                    <a:pt x="7023" y="4614"/>
                    <a:pt x="7311" y="3925"/>
                  </a:cubicBezTo>
                  <a:cubicBezTo>
                    <a:pt x="7445" y="3596"/>
                    <a:pt x="7528" y="3257"/>
                    <a:pt x="7599" y="2907"/>
                  </a:cubicBezTo>
                  <a:cubicBezTo>
                    <a:pt x="7610" y="2876"/>
                    <a:pt x="7610" y="2845"/>
                    <a:pt x="7610" y="2825"/>
                  </a:cubicBezTo>
                  <a:lnTo>
                    <a:pt x="7579" y="2578"/>
                  </a:lnTo>
                  <a:cubicBezTo>
                    <a:pt x="7394" y="1509"/>
                    <a:pt x="6726" y="624"/>
                    <a:pt x="5810" y="223"/>
                  </a:cubicBezTo>
                  <a:cubicBezTo>
                    <a:pt x="5464" y="75"/>
                    <a:pt x="5106" y="0"/>
                    <a:pt x="4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6"/>
            <p:cNvSpPr/>
            <p:nvPr/>
          </p:nvSpPr>
          <p:spPr>
            <a:xfrm>
              <a:off x="3223213" y="4051867"/>
              <a:ext cx="392541" cy="361226"/>
            </a:xfrm>
            <a:custGeom>
              <a:rect b="b" l="l" r="r" t="t"/>
              <a:pathLst>
                <a:path extrusionOk="0" h="8167" w="8875">
                  <a:moveTo>
                    <a:pt x="3631" y="526"/>
                  </a:moveTo>
                  <a:cubicBezTo>
                    <a:pt x="4351" y="526"/>
                    <a:pt x="5070" y="814"/>
                    <a:pt x="5379" y="1430"/>
                  </a:cubicBezTo>
                  <a:cubicBezTo>
                    <a:pt x="5428" y="1523"/>
                    <a:pt x="5518" y="1576"/>
                    <a:pt x="5613" y="1576"/>
                  </a:cubicBezTo>
                  <a:cubicBezTo>
                    <a:pt x="5655" y="1576"/>
                    <a:pt x="5697" y="1566"/>
                    <a:pt x="5738" y="1544"/>
                  </a:cubicBezTo>
                  <a:cubicBezTo>
                    <a:pt x="5872" y="1482"/>
                    <a:pt x="5923" y="1318"/>
                    <a:pt x="5852" y="1194"/>
                  </a:cubicBezTo>
                  <a:cubicBezTo>
                    <a:pt x="5780" y="1040"/>
                    <a:pt x="5687" y="906"/>
                    <a:pt x="5585" y="783"/>
                  </a:cubicBezTo>
                  <a:lnTo>
                    <a:pt x="5585" y="783"/>
                  </a:lnTo>
                  <a:cubicBezTo>
                    <a:pt x="6222" y="793"/>
                    <a:pt x="6839" y="1060"/>
                    <a:pt x="7322" y="1544"/>
                  </a:cubicBezTo>
                  <a:cubicBezTo>
                    <a:pt x="8032" y="2253"/>
                    <a:pt x="8320" y="3313"/>
                    <a:pt x="8103" y="4371"/>
                  </a:cubicBezTo>
                  <a:cubicBezTo>
                    <a:pt x="7888" y="5420"/>
                    <a:pt x="7209" y="6439"/>
                    <a:pt x="6345" y="7024"/>
                  </a:cubicBezTo>
                  <a:cubicBezTo>
                    <a:pt x="5729" y="7434"/>
                    <a:pt x="5025" y="7640"/>
                    <a:pt x="4318" y="7640"/>
                  </a:cubicBezTo>
                  <a:cubicBezTo>
                    <a:pt x="3657" y="7640"/>
                    <a:pt x="2993" y="7459"/>
                    <a:pt x="2397" y="7097"/>
                  </a:cubicBezTo>
                  <a:cubicBezTo>
                    <a:pt x="1184" y="6366"/>
                    <a:pt x="546" y="5061"/>
                    <a:pt x="711" y="3621"/>
                  </a:cubicBezTo>
                  <a:cubicBezTo>
                    <a:pt x="864" y="2182"/>
                    <a:pt x="1605" y="1092"/>
                    <a:pt x="2695" y="690"/>
                  </a:cubicBezTo>
                  <a:cubicBezTo>
                    <a:pt x="2983" y="587"/>
                    <a:pt x="3312" y="526"/>
                    <a:pt x="3631" y="526"/>
                  </a:cubicBezTo>
                  <a:close/>
                  <a:moveTo>
                    <a:pt x="3643" y="0"/>
                  </a:moveTo>
                  <a:cubicBezTo>
                    <a:pt x="3258" y="0"/>
                    <a:pt x="2872" y="67"/>
                    <a:pt x="2520" y="197"/>
                  </a:cubicBezTo>
                  <a:cubicBezTo>
                    <a:pt x="1235" y="660"/>
                    <a:pt x="361" y="1924"/>
                    <a:pt x="186" y="3559"/>
                  </a:cubicBezTo>
                  <a:cubicBezTo>
                    <a:pt x="1" y="5215"/>
                    <a:pt x="731" y="6706"/>
                    <a:pt x="2119" y="7549"/>
                  </a:cubicBezTo>
                  <a:cubicBezTo>
                    <a:pt x="2808" y="7960"/>
                    <a:pt x="3558" y="8166"/>
                    <a:pt x="4319" y="8166"/>
                  </a:cubicBezTo>
                  <a:cubicBezTo>
                    <a:pt x="5121" y="8166"/>
                    <a:pt x="5934" y="7929"/>
                    <a:pt x="6633" y="7456"/>
                  </a:cubicBezTo>
                  <a:cubicBezTo>
                    <a:pt x="7621" y="6798"/>
                    <a:pt x="8381" y="5657"/>
                    <a:pt x="8618" y="4474"/>
                  </a:cubicBezTo>
                  <a:cubicBezTo>
                    <a:pt x="8875" y="3240"/>
                    <a:pt x="8525" y="2006"/>
                    <a:pt x="7703" y="1174"/>
                  </a:cubicBezTo>
                  <a:cubicBezTo>
                    <a:pt x="7103" y="574"/>
                    <a:pt x="6341" y="258"/>
                    <a:pt x="5543" y="258"/>
                  </a:cubicBezTo>
                  <a:cubicBezTo>
                    <a:pt x="5356" y="258"/>
                    <a:pt x="5167" y="275"/>
                    <a:pt x="4977" y="310"/>
                  </a:cubicBezTo>
                  <a:cubicBezTo>
                    <a:pt x="4581" y="100"/>
                    <a:pt x="4114"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6"/>
            <p:cNvSpPr/>
            <p:nvPr/>
          </p:nvSpPr>
          <p:spPr>
            <a:xfrm>
              <a:off x="3769895" y="4075353"/>
              <a:ext cx="390728" cy="367728"/>
            </a:xfrm>
            <a:custGeom>
              <a:rect b="b" l="l" r="r" t="t"/>
              <a:pathLst>
                <a:path extrusionOk="0" h="8314" w="8834">
                  <a:moveTo>
                    <a:pt x="5298" y="529"/>
                  </a:moveTo>
                  <a:cubicBezTo>
                    <a:pt x="5648" y="529"/>
                    <a:pt x="6003" y="604"/>
                    <a:pt x="6345" y="756"/>
                  </a:cubicBezTo>
                  <a:cubicBezTo>
                    <a:pt x="7260" y="1157"/>
                    <a:pt x="7918" y="2031"/>
                    <a:pt x="8103" y="3100"/>
                  </a:cubicBezTo>
                  <a:cubicBezTo>
                    <a:pt x="8288" y="4149"/>
                    <a:pt x="8032" y="5342"/>
                    <a:pt x="7435" y="6205"/>
                  </a:cubicBezTo>
                  <a:cubicBezTo>
                    <a:pt x="6745" y="7209"/>
                    <a:pt x="5634" y="7783"/>
                    <a:pt x="4440" y="7783"/>
                  </a:cubicBezTo>
                  <a:cubicBezTo>
                    <a:pt x="4227" y="7783"/>
                    <a:pt x="4011" y="7765"/>
                    <a:pt x="3795" y="7727"/>
                  </a:cubicBezTo>
                  <a:cubicBezTo>
                    <a:pt x="2397" y="7491"/>
                    <a:pt x="1327" y="6514"/>
                    <a:pt x="946" y="5106"/>
                  </a:cubicBezTo>
                  <a:cubicBezTo>
                    <a:pt x="566" y="3717"/>
                    <a:pt x="854" y="2421"/>
                    <a:pt x="1728" y="1651"/>
                  </a:cubicBezTo>
                  <a:cubicBezTo>
                    <a:pt x="2180" y="1249"/>
                    <a:pt x="2829" y="982"/>
                    <a:pt x="3435" y="982"/>
                  </a:cubicBezTo>
                  <a:cubicBezTo>
                    <a:pt x="3826" y="982"/>
                    <a:pt x="4206" y="1095"/>
                    <a:pt x="4504" y="1363"/>
                  </a:cubicBezTo>
                  <a:cubicBezTo>
                    <a:pt x="4552" y="1405"/>
                    <a:pt x="4612" y="1426"/>
                    <a:pt x="4674" y="1426"/>
                  </a:cubicBezTo>
                  <a:cubicBezTo>
                    <a:pt x="4746" y="1426"/>
                    <a:pt x="4819" y="1397"/>
                    <a:pt x="4874" y="1342"/>
                  </a:cubicBezTo>
                  <a:cubicBezTo>
                    <a:pt x="4967" y="1229"/>
                    <a:pt x="4957" y="1064"/>
                    <a:pt x="4854" y="961"/>
                  </a:cubicBezTo>
                  <a:cubicBezTo>
                    <a:pt x="4721" y="848"/>
                    <a:pt x="4586" y="756"/>
                    <a:pt x="4442" y="684"/>
                  </a:cubicBezTo>
                  <a:cubicBezTo>
                    <a:pt x="4718" y="581"/>
                    <a:pt x="5007" y="529"/>
                    <a:pt x="5298" y="529"/>
                  </a:cubicBezTo>
                  <a:close/>
                  <a:moveTo>
                    <a:pt x="5300" y="1"/>
                  </a:moveTo>
                  <a:cubicBezTo>
                    <a:pt x="4744" y="1"/>
                    <a:pt x="4198" y="158"/>
                    <a:pt x="3713" y="468"/>
                  </a:cubicBezTo>
                  <a:cubicBezTo>
                    <a:pt x="3622" y="457"/>
                    <a:pt x="3529" y="452"/>
                    <a:pt x="3436" y="452"/>
                  </a:cubicBezTo>
                  <a:cubicBezTo>
                    <a:pt x="2703" y="452"/>
                    <a:pt x="1935" y="767"/>
                    <a:pt x="1378" y="1260"/>
                  </a:cubicBezTo>
                  <a:cubicBezTo>
                    <a:pt x="350" y="2165"/>
                    <a:pt x="0" y="3655"/>
                    <a:pt x="443" y="5249"/>
                  </a:cubicBezTo>
                  <a:cubicBezTo>
                    <a:pt x="875" y="6854"/>
                    <a:pt x="2098" y="7974"/>
                    <a:pt x="3702" y="8241"/>
                  </a:cubicBezTo>
                  <a:cubicBezTo>
                    <a:pt x="3949" y="8293"/>
                    <a:pt x="4196" y="8314"/>
                    <a:pt x="4442" y="8314"/>
                  </a:cubicBezTo>
                  <a:cubicBezTo>
                    <a:pt x="5810" y="8314"/>
                    <a:pt x="7075" y="7656"/>
                    <a:pt x="7867" y="6514"/>
                  </a:cubicBezTo>
                  <a:cubicBezTo>
                    <a:pt x="8546" y="5537"/>
                    <a:pt x="8834" y="4190"/>
                    <a:pt x="8628" y="3008"/>
                  </a:cubicBezTo>
                  <a:cubicBezTo>
                    <a:pt x="8412" y="1763"/>
                    <a:pt x="7630" y="746"/>
                    <a:pt x="6561" y="273"/>
                  </a:cubicBezTo>
                  <a:cubicBezTo>
                    <a:pt x="6149" y="91"/>
                    <a:pt x="5721" y="1"/>
                    <a:pt x="53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6"/>
            <p:cNvSpPr/>
            <p:nvPr/>
          </p:nvSpPr>
          <p:spPr>
            <a:xfrm>
              <a:off x="3419683" y="3464891"/>
              <a:ext cx="540358" cy="653896"/>
            </a:xfrm>
            <a:custGeom>
              <a:rect b="b" l="l" r="r" t="t"/>
              <a:pathLst>
                <a:path extrusionOk="0" h="14784" w="12217">
                  <a:moveTo>
                    <a:pt x="8603" y="1"/>
                  </a:moveTo>
                  <a:cubicBezTo>
                    <a:pt x="8463" y="1"/>
                    <a:pt x="8324" y="71"/>
                    <a:pt x="8238" y="193"/>
                  </a:cubicBezTo>
                  <a:cubicBezTo>
                    <a:pt x="5297" y="4573"/>
                    <a:pt x="2633" y="8882"/>
                    <a:pt x="124" y="13385"/>
                  </a:cubicBezTo>
                  <a:cubicBezTo>
                    <a:pt x="1" y="13591"/>
                    <a:pt x="83" y="13858"/>
                    <a:pt x="289" y="13982"/>
                  </a:cubicBezTo>
                  <a:cubicBezTo>
                    <a:pt x="357" y="14018"/>
                    <a:pt x="431" y="14035"/>
                    <a:pt x="503" y="14035"/>
                  </a:cubicBezTo>
                  <a:cubicBezTo>
                    <a:pt x="659" y="14035"/>
                    <a:pt x="808" y="13955"/>
                    <a:pt x="885" y="13807"/>
                  </a:cubicBezTo>
                  <a:cubicBezTo>
                    <a:pt x="3230" y="9622"/>
                    <a:pt x="5697" y="5581"/>
                    <a:pt x="8412" y="1509"/>
                  </a:cubicBezTo>
                  <a:cubicBezTo>
                    <a:pt x="8772" y="3031"/>
                    <a:pt x="9266" y="5283"/>
                    <a:pt x="9739" y="7483"/>
                  </a:cubicBezTo>
                  <a:cubicBezTo>
                    <a:pt x="10335" y="10218"/>
                    <a:pt x="10952" y="13056"/>
                    <a:pt x="11302" y="14455"/>
                  </a:cubicBezTo>
                  <a:cubicBezTo>
                    <a:pt x="11353" y="14650"/>
                    <a:pt x="11538" y="14784"/>
                    <a:pt x="11734" y="14784"/>
                  </a:cubicBezTo>
                  <a:cubicBezTo>
                    <a:pt x="11764" y="14784"/>
                    <a:pt x="11805" y="14784"/>
                    <a:pt x="11836" y="14774"/>
                  </a:cubicBezTo>
                  <a:cubicBezTo>
                    <a:pt x="12073" y="14712"/>
                    <a:pt x="12217" y="14475"/>
                    <a:pt x="12155" y="14239"/>
                  </a:cubicBezTo>
                  <a:cubicBezTo>
                    <a:pt x="11805" y="12851"/>
                    <a:pt x="11188" y="10023"/>
                    <a:pt x="10603" y="7298"/>
                  </a:cubicBezTo>
                  <a:cubicBezTo>
                    <a:pt x="10006" y="4563"/>
                    <a:pt x="9389" y="1725"/>
                    <a:pt x="9029" y="326"/>
                  </a:cubicBezTo>
                  <a:cubicBezTo>
                    <a:pt x="8988" y="162"/>
                    <a:pt x="8855" y="29"/>
                    <a:pt x="8679" y="8"/>
                  </a:cubicBezTo>
                  <a:cubicBezTo>
                    <a:pt x="8654" y="3"/>
                    <a:pt x="8628" y="1"/>
                    <a:pt x="8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6"/>
            <p:cNvSpPr/>
            <p:nvPr/>
          </p:nvSpPr>
          <p:spPr>
            <a:xfrm>
              <a:off x="3240065" y="4145015"/>
              <a:ext cx="357953" cy="250519"/>
            </a:xfrm>
            <a:custGeom>
              <a:rect b="b" l="l" r="r" t="t"/>
              <a:pathLst>
                <a:path extrusionOk="0" h="5664" w="8093">
                  <a:moveTo>
                    <a:pt x="7763" y="0"/>
                  </a:moveTo>
                  <a:cubicBezTo>
                    <a:pt x="7730" y="0"/>
                    <a:pt x="7692" y="30"/>
                    <a:pt x="7692" y="65"/>
                  </a:cubicBezTo>
                  <a:cubicBezTo>
                    <a:pt x="7661" y="250"/>
                    <a:pt x="7722" y="425"/>
                    <a:pt x="7743" y="610"/>
                  </a:cubicBezTo>
                  <a:cubicBezTo>
                    <a:pt x="7764" y="816"/>
                    <a:pt x="7764" y="1022"/>
                    <a:pt x="7754" y="1227"/>
                  </a:cubicBezTo>
                  <a:cubicBezTo>
                    <a:pt x="7722" y="1628"/>
                    <a:pt x="7630" y="2019"/>
                    <a:pt x="7476" y="2389"/>
                  </a:cubicBezTo>
                  <a:cubicBezTo>
                    <a:pt x="7188" y="3129"/>
                    <a:pt x="6684" y="3798"/>
                    <a:pt x="5985" y="4189"/>
                  </a:cubicBezTo>
                  <a:cubicBezTo>
                    <a:pt x="5821" y="4291"/>
                    <a:pt x="5625" y="4333"/>
                    <a:pt x="5450" y="4415"/>
                  </a:cubicBezTo>
                  <a:cubicBezTo>
                    <a:pt x="5265" y="4497"/>
                    <a:pt x="5069" y="4579"/>
                    <a:pt x="4875" y="4641"/>
                  </a:cubicBezTo>
                  <a:cubicBezTo>
                    <a:pt x="4514" y="4764"/>
                    <a:pt x="4123" y="4836"/>
                    <a:pt x="3743" y="4877"/>
                  </a:cubicBezTo>
                  <a:cubicBezTo>
                    <a:pt x="3596" y="4888"/>
                    <a:pt x="3445" y="4895"/>
                    <a:pt x="3292" y="4895"/>
                  </a:cubicBezTo>
                  <a:cubicBezTo>
                    <a:pt x="2603" y="4895"/>
                    <a:pt x="1884" y="4763"/>
                    <a:pt x="1337" y="4342"/>
                  </a:cubicBezTo>
                  <a:cubicBezTo>
                    <a:pt x="607" y="3798"/>
                    <a:pt x="298" y="2903"/>
                    <a:pt x="124" y="2039"/>
                  </a:cubicBezTo>
                  <a:cubicBezTo>
                    <a:pt x="116" y="2011"/>
                    <a:pt x="95" y="1998"/>
                    <a:pt x="72" y="1998"/>
                  </a:cubicBezTo>
                  <a:cubicBezTo>
                    <a:pt x="38" y="1998"/>
                    <a:pt x="1" y="2027"/>
                    <a:pt x="1" y="2070"/>
                  </a:cubicBezTo>
                  <a:cubicBezTo>
                    <a:pt x="83" y="2914"/>
                    <a:pt x="330" y="3736"/>
                    <a:pt x="874" y="4384"/>
                  </a:cubicBezTo>
                  <a:cubicBezTo>
                    <a:pt x="1173" y="4733"/>
                    <a:pt x="1573" y="4970"/>
                    <a:pt x="2005" y="5124"/>
                  </a:cubicBezTo>
                  <a:lnTo>
                    <a:pt x="2005" y="5135"/>
                  </a:lnTo>
                  <a:cubicBezTo>
                    <a:pt x="2026" y="5247"/>
                    <a:pt x="2026" y="5320"/>
                    <a:pt x="2119" y="5402"/>
                  </a:cubicBezTo>
                  <a:cubicBezTo>
                    <a:pt x="2211" y="5484"/>
                    <a:pt x="2334" y="5525"/>
                    <a:pt x="2458" y="5556"/>
                  </a:cubicBezTo>
                  <a:cubicBezTo>
                    <a:pt x="2684" y="5617"/>
                    <a:pt x="2931" y="5638"/>
                    <a:pt x="3168" y="5649"/>
                  </a:cubicBezTo>
                  <a:cubicBezTo>
                    <a:pt x="3323" y="5658"/>
                    <a:pt x="3480" y="5663"/>
                    <a:pt x="3637" y="5663"/>
                  </a:cubicBezTo>
                  <a:cubicBezTo>
                    <a:pt x="4008" y="5663"/>
                    <a:pt x="4379" y="5633"/>
                    <a:pt x="4740" y="5546"/>
                  </a:cubicBezTo>
                  <a:cubicBezTo>
                    <a:pt x="5677" y="5330"/>
                    <a:pt x="6468" y="4754"/>
                    <a:pt x="7064" y="4004"/>
                  </a:cubicBezTo>
                  <a:cubicBezTo>
                    <a:pt x="7373" y="3623"/>
                    <a:pt x="7733" y="3150"/>
                    <a:pt x="7825" y="2656"/>
                  </a:cubicBezTo>
                  <a:lnTo>
                    <a:pt x="7825" y="2605"/>
                  </a:lnTo>
                  <a:cubicBezTo>
                    <a:pt x="7928" y="2368"/>
                    <a:pt x="8000" y="2112"/>
                    <a:pt x="8072" y="1865"/>
                  </a:cubicBezTo>
                  <a:cubicBezTo>
                    <a:pt x="8093" y="1772"/>
                    <a:pt x="8031" y="1710"/>
                    <a:pt x="7959" y="1710"/>
                  </a:cubicBezTo>
                  <a:cubicBezTo>
                    <a:pt x="7980" y="1597"/>
                    <a:pt x="7990" y="1495"/>
                    <a:pt x="8000" y="1392"/>
                  </a:cubicBezTo>
                  <a:cubicBezTo>
                    <a:pt x="8021" y="1145"/>
                    <a:pt x="8021" y="908"/>
                    <a:pt x="7990" y="672"/>
                  </a:cubicBezTo>
                  <a:cubicBezTo>
                    <a:pt x="7969" y="446"/>
                    <a:pt x="7949" y="199"/>
                    <a:pt x="7805" y="24"/>
                  </a:cubicBezTo>
                  <a:cubicBezTo>
                    <a:pt x="7795" y="7"/>
                    <a:pt x="7780" y="0"/>
                    <a:pt x="7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6"/>
            <p:cNvSpPr/>
            <p:nvPr/>
          </p:nvSpPr>
          <p:spPr>
            <a:xfrm>
              <a:off x="3801874" y="4174914"/>
              <a:ext cx="343711" cy="256888"/>
            </a:xfrm>
            <a:custGeom>
              <a:rect b="b" l="l" r="r" t="t"/>
              <a:pathLst>
                <a:path extrusionOk="0" h="5808" w="7771">
                  <a:moveTo>
                    <a:pt x="7400" y="1"/>
                  </a:moveTo>
                  <a:cubicBezTo>
                    <a:pt x="7339" y="1"/>
                    <a:pt x="7277" y="55"/>
                    <a:pt x="7298" y="119"/>
                  </a:cubicBezTo>
                  <a:cubicBezTo>
                    <a:pt x="7411" y="458"/>
                    <a:pt x="7494" y="808"/>
                    <a:pt x="7421" y="1168"/>
                  </a:cubicBezTo>
                  <a:cubicBezTo>
                    <a:pt x="7350" y="1518"/>
                    <a:pt x="7267" y="1857"/>
                    <a:pt x="7133" y="2186"/>
                  </a:cubicBezTo>
                  <a:cubicBezTo>
                    <a:pt x="6845" y="2875"/>
                    <a:pt x="6455" y="3533"/>
                    <a:pt x="5869" y="4006"/>
                  </a:cubicBezTo>
                  <a:cubicBezTo>
                    <a:pt x="5089" y="4631"/>
                    <a:pt x="4087" y="4999"/>
                    <a:pt x="3087" y="4999"/>
                  </a:cubicBezTo>
                  <a:cubicBezTo>
                    <a:pt x="2690" y="4999"/>
                    <a:pt x="2293" y="4941"/>
                    <a:pt x="1910" y="4818"/>
                  </a:cubicBezTo>
                  <a:cubicBezTo>
                    <a:pt x="1160" y="4582"/>
                    <a:pt x="429" y="4057"/>
                    <a:pt x="111" y="3337"/>
                  </a:cubicBezTo>
                  <a:cubicBezTo>
                    <a:pt x="103" y="3315"/>
                    <a:pt x="87" y="3306"/>
                    <a:pt x="69" y="3306"/>
                  </a:cubicBezTo>
                  <a:cubicBezTo>
                    <a:pt x="37" y="3306"/>
                    <a:pt x="1" y="3335"/>
                    <a:pt x="8" y="3369"/>
                  </a:cubicBezTo>
                  <a:cubicBezTo>
                    <a:pt x="234" y="4098"/>
                    <a:pt x="728" y="4695"/>
                    <a:pt x="1406" y="5034"/>
                  </a:cubicBezTo>
                  <a:cubicBezTo>
                    <a:pt x="1612" y="5137"/>
                    <a:pt x="1838" y="5209"/>
                    <a:pt x="2054" y="5271"/>
                  </a:cubicBezTo>
                  <a:cubicBezTo>
                    <a:pt x="2085" y="5312"/>
                    <a:pt x="2115" y="5343"/>
                    <a:pt x="2147" y="5373"/>
                  </a:cubicBezTo>
                  <a:cubicBezTo>
                    <a:pt x="2270" y="5476"/>
                    <a:pt x="2373" y="5507"/>
                    <a:pt x="2517" y="5538"/>
                  </a:cubicBezTo>
                  <a:cubicBezTo>
                    <a:pt x="2773" y="5579"/>
                    <a:pt x="3041" y="5590"/>
                    <a:pt x="3308" y="5600"/>
                  </a:cubicBezTo>
                  <a:lnTo>
                    <a:pt x="3504" y="5600"/>
                  </a:lnTo>
                  <a:cubicBezTo>
                    <a:pt x="3504" y="5620"/>
                    <a:pt x="3514" y="5641"/>
                    <a:pt x="3525" y="5651"/>
                  </a:cubicBezTo>
                  <a:lnTo>
                    <a:pt x="3525" y="5641"/>
                  </a:lnTo>
                  <a:cubicBezTo>
                    <a:pt x="3525" y="5651"/>
                    <a:pt x="3534" y="5661"/>
                    <a:pt x="3545" y="5672"/>
                  </a:cubicBezTo>
                  <a:cubicBezTo>
                    <a:pt x="3566" y="5702"/>
                    <a:pt x="3586" y="5713"/>
                    <a:pt x="3617" y="5734"/>
                  </a:cubicBezTo>
                  <a:cubicBezTo>
                    <a:pt x="3678" y="5764"/>
                    <a:pt x="3730" y="5775"/>
                    <a:pt x="3792" y="5795"/>
                  </a:cubicBezTo>
                  <a:cubicBezTo>
                    <a:pt x="3852" y="5805"/>
                    <a:pt x="3913" y="5808"/>
                    <a:pt x="3972" y="5808"/>
                  </a:cubicBezTo>
                  <a:cubicBezTo>
                    <a:pt x="4034" y="5808"/>
                    <a:pt x="4094" y="5805"/>
                    <a:pt x="4151" y="5805"/>
                  </a:cubicBezTo>
                  <a:cubicBezTo>
                    <a:pt x="4378" y="5785"/>
                    <a:pt x="4604" y="5744"/>
                    <a:pt x="4820" y="5693"/>
                  </a:cubicBezTo>
                  <a:cubicBezTo>
                    <a:pt x="5026" y="5641"/>
                    <a:pt x="5231" y="5579"/>
                    <a:pt x="5406" y="5476"/>
                  </a:cubicBezTo>
                  <a:cubicBezTo>
                    <a:pt x="5499" y="5414"/>
                    <a:pt x="5570" y="5343"/>
                    <a:pt x="5643" y="5250"/>
                  </a:cubicBezTo>
                  <a:cubicBezTo>
                    <a:pt x="5684" y="5209"/>
                    <a:pt x="5694" y="5168"/>
                    <a:pt x="5714" y="5117"/>
                  </a:cubicBezTo>
                  <a:cubicBezTo>
                    <a:pt x="5725" y="5106"/>
                    <a:pt x="5725" y="5096"/>
                    <a:pt x="5735" y="5085"/>
                  </a:cubicBezTo>
                  <a:cubicBezTo>
                    <a:pt x="6311" y="4767"/>
                    <a:pt x="6794" y="4315"/>
                    <a:pt x="7133" y="3718"/>
                  </a:cubicBezTo>
                  <a:cubicBezTo>
                    <a:pt x="7277" y="3471"/>
                    <a:pt x="7380" y="3193"/>
                    <a:pt x="7473" y="2926"/>
                  </a:cubicBezTo>
                  <a:cubicBezTo>
                    <a:pt x="7524" y="2793"/>
                    <a:pt x="7576" y="2659"/>
                    <a:pt x="7606" y="2525"/>
                  </a:cubicBezTo>
                  <a:cubicBezTo>
                    <a:pt x="7627" y="2464"/>
                    <a:pt x="7647" y="2391"/>
                    <a:pt x="7658" y="2330"/>
                  </a:cubicBezTo>
                  <a:cubicBezTo>
                    <a:pt x="7668" y="2309"/>
                    <a:pt x="7668" y="2176"/>
                    <a:pt x="7679" y="2135"/>
                  </a:cubicBezTo>
                  <a:cubicBezTo>
                    <a:pt x="7699" y="2114"/>
                    <a:pt x="7720" y="2083"/>
                    <a:pt x="7709" y="2052"/>
                  </a:cubicBezTo>
                  <a:cubicBezTo>
                    <a:pt x="7709" y="1991"/>
                    <a:pt x="7668" y="1950"/>
                    <a:pt x="7606" y="1939"/>
                  </a:cubicBezTo>
                  <a:lnTo>
                    <a:pt x="7596" y="1929"/>
                  </a:lnTo>
                  <a:cubicBezTo>
                    <a:pt x="7668" y="1713"/>
                    <a:pt x="7720" y="1487"/>
                    <a:pt x="7740" y="1250"/>
                  </a:cubicBezTo>
                  <a:cubicBezTo>
                    <a:pt x="7771" y="839"/>
                    <a:pt x="7730" y="376"/>
                    <a:pt x="7473" y="37"/>
                  </a:cubicBezTo>
                  <a:cubicBezTo>
                    <a:pt x="7454" y="12"/>
                    <a:pt x="7427"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6"/>
            <p:cNvSpPr/>
            <p:nvPr/>
          </p:nvSpPr>
          <p:spPr>
            <a:xfrm>
              <a:off x="3822662" y="4159965"/>
              <a:ext cx="50953" cy="97085"/>
            </a:xfrm>
            <a:custGeom>
              <a:rect b="b" l="l" r="r" t="t"/>
              <a:pathLst>
                <a:path extrusionOk="0" h="2195" w="1152">
                  <a:moveTo>
                    <a:pt x="956" y="1"/>
                  </a:moveTo>
                  <a:cubicBezTo>
                    <a:pt x="912" y="1"/>
                    <a:pt x="868" y="16"/>
                    <a:pt x="833" y="46"/>
                  </a:cubicBezTo>
                  <a:cubicBezTo>
                    <a:pt x="309" y="560"/>
                    <a:pt x="0" y="1290"/>
                    <a:pt x="31" y="2020"/>
                  </a:cubicBezTo>
                  <a:cubicBezTo>
                    <a:pt x="31" y="2123"/>
                    <a:pt x="114" y="2195"/>
                    <a:pt x="206" y="2195"/>
                  </a:cubicBezTo>
                  <a:cubicBezTo>
                    <a:pt x="309" y="2195"/>
                    <a:pt x="381" y="2112"/>
                    <a:pt x="381" y="2010"/>
                  </a:cubicBezTo>
                  <a:cubicBezTo>
                    <a:pt x="360" y="1383"/>
                    <a:pt x="617" y="745"/>
                    <a:pt x="1080" y="303"/>
                  </a:cubicBezTo>
                  <a:cubicBezTo>
                    <a:pt x="1152" y="241"/>
                    <a:pt x="1152" y="128"/>
                    <a:pt x="1080" y="56"/>
                  </a:cubicBezTo>
                  <a:cubicBezTo>
                    <a:pt x="1048" y="19"/>
                    <a:pt x="1002"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6"/>
            <p:cNvSpPr/>
            <p:nvPr/>
          </p:nvSpPr>
          <p:spPr>
            <a:xfrm>
              <a:off x="3272795" y="4111046"/>
              <a:ext cx="73731" cy="112831"/>
            </a:xfrm>
            <a:custGeom>
              <a:rect b="b" l="l" r="r" t="t"/>
              <a:pathLst>
                <a:path extrusionOk="0" h="2551" w="1667">
                  <a:moveTo>
                    <a:pt x="1463" y="1"/>
                  </a:moveTo>
                  <a:cubicBezTo>
                    <a:pt x="1434" y="1"/>
                    <a:pt x="1405" y="8"/>
                    <a:pt x="1379" y="21"/>
                  </a:cubicBezTo>
                  <a:cubicBezTo>
                    <a:pt x="556" y="504"/>
                    <a:pt x="21" y="1429"/>
                    <a:pt x="1" y="2375"/>
                  </a:cubicBezTo>
                  <a:cubicBezTo>
                    <a:pt x="1" y="2468"/>
                    <a:pt x="72" y="2550"/>
                    <a:pt x="175" y="2550"/>
                  </a:cubicBezTo>
                  <a:cubicBezTo>
                    <a:pt x="278" y="2550"/>
                    <a:pt x="351" y="2478"/>
                    <a:pt x="351" y="2375"/>
                  </a:cubicBezTo>
                  <a:cubicBezTo>
                    <a:pt x="371" y="1553"/>
                    <a:pt x="833" y="751"/>
                    <a:pt x="1553" y="329"/>
                  </a:cubicBezTo>
                  <a:cubicBezTo>
                    <a:pt x="1635" y="278"/>
                    <a:pt x="1667" y="175"/>
                    <a:pt x="1615" y="92"/>
                  </a:cubicBezTo>
                  <a:cubicBezTo>
                    <a:pt x="1580" y="30"/>
                    <a:pt x="1522" y="1"/>
                    <a:pt x="1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6"/>
            <p:cNvSpPr/>
            <p:nvPr/>
          </p:nvSpPr>
          <p:spPr>
            <a:xfrm>
              <a:off x="3351967" y="4092824"/>
              <a:ext cx="37772" cy="21894"/>
            </a:xfrm>
            <a:custGeom>
              <a:rect b="b" l="l" r="r" t="t"/>
              <a:pathLst>
                <a:path extrusionOk="0" h="495" w="854">
                  <a:moveTo>
                    <a:pt x="684" y="0"/>
                  </a:moveTo>
                  <a:cubicBezTo>
                    <a:pt x="679" y="0"/>
                    <a:pt x="674" y="0"/>
                    <a:pt x="668" y="1"/>
                  </a:cubicBezTo>
                  <a:cubicBezTo>
                    <a:pt x="462" y="11"/>
                    <a:pt x="277" y="73"/>
                    <a:pt x="103" y="175"/>
                  </a:cubicBezTo>
                  <a:cubicBezTo>
                    <a:pt x="21" y="227"/>
                    <a:pt x="0" y="330"/>
                    <a:pt x="51" y="412"/>
                  </a:cubicBezTo>
                  <a:cubicBezTo>
                    <a:pt x="82" y="463"/>
                    <a:pt x="133" y="495"/>
                    <a:pt x="195" y="495"/>
                  </a:cubicBezTo>
                  <a:cubicBezTo>
                    <a:pt x="226" y="495"/>
                    <a:pt x="257" y="484"/>
                    <a:pt x="288" y="474"/>
                  </a:cubicBezTo>
                  <a:cubicBezTo>
                    <a:pt x="411" y="402"/>
                    <a:pt x="545" y="361"/>
                    <a:pt x="679" y="351"/>
                  </a:cubicBezTo>
                  <a:cubicBezTo>
                    <a:pt x="771" y="351"/>
                    <a:pt x="853" y="268"/>
                    <a:pt x="843" y="175"/>
                  </a:cubicBezTo>
                  <a:cubicBezTo>
                    <a:pt x="843" y="79"/>
                    <a:pt x="770" y="0"/>
                    <a:pt x="6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6"/>
            <p:cNvSpPr/>
            <p:nvPr/>
          </p:nvSpPr>
          <p:spPr>
            <a:xfrm>
              <a:off x="3782634" y="3242901"/>
              <a:ext cx="603120" cy="261001"/>
            </a:xfrm>
            <a:custGeom>
              <a:rect b="b" l="l" r="r" t="t"/>
              <a:pathLst>
                <a:path extrusionOk="0" h="5901" w="13636">
                  <a:moveTo>
                    <a:pt x="11537" y="528"/>
                  </a:moveTo>
                  <a:cubicBezTo>
                    <a:pt x="11994" y="528"/>
                    <a:pt x="12466" y="540"/>
                    <a:pt x="12956" y="564"/>
                  </a:cubicBezTo>
                  <a:cubicBezTo>
                    <a:pt x="12371" y="1788"/>
                    <a:pt x="11249" y="2868"/>
                    <a:pt x="9625" y="3782"/>
                  </a:cubicBezTo>
                  <a:cubicBezTo>
                    <a:pt x="7598" y="4917"/>
                    <a:pt x="4509" y="5376"/>
                    <a:pt x="1879" y="5376"/>
                  </a:cubicBezTo>
                  <a:cubicBezTo>
                    <a:pt x="1480" y="5376"/>
                    <a:pt x="1092" y="5366"/>
                    <a:pt x="720" y="5345"/>
                  </a:cubicBezTo>
                  <a:cubicBezTo>
                    <a:pt x="1841" y="3536"/>
                    <a:pt x="3723" y="2117"/>
                    <a:pt x="6078" y="1325"/>
                  </a:cubicBezTo>
                  <a:cubicBezTo>
                    <a:pt x="7674" y="785"/>
                    <a:pt x="9437" y="528"/>
                    <a:pt x="11537" y="528"/>
                  </a:cubicBezTo>
                  <a:close/>
                  <a:moveTo>
                    <a:pt x="11535" y="1"/>
                  </a:moveTo>
                  <a:cubicBezTo>
                    <a:pt x="9375" y="1"/>
                    <a:pt x="7553" y="271"/>
                    <a:pt x="5903" y="821"/>
                  </a:cubicBezTo>
                  <a:cubicBezTo>
                    <a:pt x="3270" y="1705"/>
                    <a:pt x="1193" y="3350"/>
                    <a:pt x="52" y="5448"/>
                  </a:cubicBezTo>
                  <a:cubicBezTo>
                    <a:pt x="0" y="5530"/>
                    <a:pt x="0" y="5623"/>
                    <a:pt x="52" y="5706"/>
                  </a:cubicBezTo>
                  <a:cubicBezTo>
                    <a:pt x="93" y="5788"/>
                    <a:pt x="165" y="5839"/>
                    <a:pt x="258" y="5839"/>
                  </a:cubicBezTo>
                  <a:cubicBezTo>
                    <a:pt x="772" y="5880"/>
                    <a:pt x="1316" y="5901"/>
                    <a:pt x="1882" y="5901"/>
                  </a:cubicBezTo>
                  <a:cubicBezTo>
                    <a:pt x="4586" y="5901"/>
                    <a:pt x="7774" y="5418"/>
                    <a:pt x="9882" y="4235"/>
                  </a:cubicBezTo>
                  <a:cubicBezTo>
                    <a:pt x="11764" y="3186"/>
                    <a:pt x="13018" y="1901"/>
                    <a:pt x="13605" y="420"/>
                  </a:cubicBezTo>
                  <a:cubicBezTo>
                    <a:pt x="13635" y="338"/>
                    <a:pt x="13625" y="245"/>
                    <a:pt x="13573" y="183"/>
                  </a:cubicBezTo>
                  <a:cubicBezTo>
                    <a:pt x="13532" y="112"/>
                    <a:pt x="13450" y="60"/>
                    <a:pt x="13368" y="60"/>
                  </a:cubicBezTo>
                  <a:cubicBezTo>
                    <a:pt x="12730" y="21"/>
                    <a:pt x="12120" y="1"/>
                    <a:pt x="115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6"/>
            <p:cNvSpPr/>
            <p:nvPr/>
          </p:nvSpPr>
          <p:spPr>
            <a:xfrm>
              <a:off x="3798999" y="3249359"/>
              <a:ext cx="583084" cy="239992"/>
            </a:xfrm>
            <a:custGeom>
              <a:rect b="b" l="l" r="r" t="t"/>
              <a:pathLst>
                <a:path extrusionOk="0" h="5426" w="13183">
                  <a:moveTo>
                    <a:pt x="12989" y="1"/>
                  </a:moveTo>
                  <a:cubicBezTo>
                    <a:pt x="12965" y="1"/>
                    <a:pt x="12940" y="6"/>
                    <a:pt x="12915" y="17"/>
                  </a:cubicBezTo>
                  <a:cubicBezTo>
                    <a:pt x="10335" y="1118"/>
                    <a:pt x="7517" y="2290"/>
                    <a:pt x="4433" y="3400"/>
                  </a:cubicBezTo>
                  <a:cubicBezTo>
                    <a:pt x="4206" y="3483"/>
                    <a:pt x="3990" y="3565"/>
                    <a:pt x="3764" y="3636"/>
                  </a:cubicBezTo>
                  <a:cubicBezTo>
                    <a:pt x="2551" y="4068"/>
                    <a:pt x="1307" y="4521"/>
                    <a:pt x="124" y="5087"/>
                  </a:cubicBezTo>
                  <a:cubicBezTo>
                    <a:pt x="42" y="5128"/>
                    <a:pt x="0" y="5240"/>
                    <a:pt x="42" y="5323"/>
                  </a:cubicBezTo>
                  <a:cubicBezTo>
                    <a:pt x="73" y="5384"/>
                    <a:pt x="144" y="5426"/>
                    <a:pt x="206" y="5426"/>
                  </a:cubicBezTo>
                  <a:cubicBezTo>
                    <a:pt x="227" y="5426"/>
                    <a:pt x="258" y="5416"/>
                    <a:pt x="279" y="5405"/>
                  </a:cubicBezTo>
                  <a:cubicBezTo>
                    <a:pt x="1440" y="4840"/>
                    <a:pt x="2685" y="4397"/>
                    <a:pt x="3877" y="3965"/>
                  </a:cubicBezTo>
                  <a:cubicBezTo>
                    <a:pt x="4104" y="3894"/>
                    <a:pt x="4330" y="3812"/>
                    <a:pt x="4545" y="3729"/>
                  </a:cubicBezTo>
                  <a:cubicBezTo>
                    <a:pt x="7651" y="2619"/>
                    <a:pt x="10468" y="1436"/>
                    <a:pt x="13050" y="336"/>
                  </a:cubicBezTo>
                  <a:cubicBezTo>
                    <a:pt x="13142" y="295"/>
                    <a:pt x="13183" y="192"/>
                    <a:pt x="13142" y="110"/>
                  </a:cubicBezTo>
                  <a:cubicBezTo>
                    <a:pt x="13119" y="41"/>
                    <a:pt x="13057" y="1"/>
                    <a:pt x="129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6"/>
            <p:cNvSpPr/>
            <p:nvPr/>
          </p:nvSpPr>
          <p:spPr>
            <a:xfrm>
              <a:off x="3801741" y="3257851"/>
              <a:ext cx="569373" cy="235215"/>
            </a:xfrm>
            <a:custGeom>
              <a:rect b="b" l="l" r="r" t="t"/>
              <a:pathLst>
                <a:path extrusionOk="0" h="5318" w="12873">
                  <a:moveTo>
                    <a:pt x="12784" y="1"/>
                  </a:moveTo>
                  <a:cubicBezTo>
                    <a:pt x="12765" y="1"/>
                    <a:pt x="12745" y="10"/>
                    <a:pt x="12730" y="31"/>
                  </a:cubicBezTo>
                  <a:cubicBezTo>
                    <a:pt x="12309" y="740"/>
                    <a:pt x="11702" y="1367"/>
                    <a:pt x="11085" y="1902"/>
                  </a:cubicBezTo>
                  <a:cubicBezTo>
                    <a:pt x="10447" y="2447"/>
                    <a:pt x="9738" y="2889"/>
                    <a:pt x="8998" y="3259"/>
                  </a:cubicBezTo>
                  <a:cubicBezTo>
                    <a:pt x="7280" y="4113"/>
                    <a:pt x="5358" y="4473"/>
                    <a:pt x="3455" y="4648"/>
                  </a:cubicBezTo>
                  <a:cubicBezTo>
                    <a:pt x="2911" y="4699"/>
                    <a:pt x="2345" y="4730"/>
                    <a:pt x="1789" y="4761"/>
                  </a:cubicBezTo>
                  <a:cubicBezTo>
                    <a:pt x="1501" y="4771"/>
                    <a:pt x="1214" y="4781"/>
                    <a:pt x="926" y="4802"/>
                  </a:cubicBezTo>
                  <a:cubicBezTo>
                    <a:pt x="782" y="4812"/>
                    <a:pt x="648" y="4822"/>
                    <a:pt x="514" y="4854"/>
                  </a:cubicBezTo>
                  <a:cubicBezTo>
                    <a:pt x="350" y="4874"/>
                    <a:pt x="247" y="4966"/>
                    <a:pt x="103" y="5039"/>
                  </a:cubicBezTo>
                  <a:cubicBezTo>
                    <a:pt x="0" y="5100"/>
                    <a:pt x="41" y="5254"/>
                    <a:pt x="155" y="5265"/>
                  </a:cubicBezTo>
                  <a:cubicBezTo>
                    <a:pt x="267" y="5274"/>
                    <a:pt x="370" y="5317"/>
                    <a:pt x="488" y="5317"/>
                  </a:cubicBezTo>
                  <a:cubicBezTo>
                    <a:pt x="500" y="5317"/>
                    <a:pt x="513" y="5317"/>
                    <a:pt x="525" y="5316"/>
                  </a:cubicBezTo>
                  <a:lnTo>
                    <a:pt x="926" y="5285"/>
                  </a:lnTo>
                  <a:cubicBezTo>
                    <a:pt x="1193" y="5265"/>
                    <a:pt x="1450" y="5254"/>
                    <a:pt x="1707" y="5244"/>
                  </a:cubicBezTo>
                  <a:cubicBezTo>
                    <a:pt x="2221" y="5224"/>
                    <a:pt x="2735" y="5183"/>
                    <a:pt x="3249" y="5141"/>
                  </a:cubicBezTo>
                  <a:cubicBezTo>
                    <a:pt x="4268" y="5059"/>
                    <a:pt x="5296" y="4925"/>
                    <a:pt x="6293" y="4689"/>
                  </a:cubicBezTo>
                  <a:cubicBezTo>
                    <a:pt x="8041" y="4288"/>
                    <a:pt x="9748" y="3568"/>
                    <a:pt x="11116" y="2375"/>
                  </a:cubicBezTo>
                  <a:cubicBezTo>
                    <a:pt x="11476" y="2057"/>
                    <a:pt x="11805" y="1717"/>
                    <a:pt x="12093" y="1347"/>
                  </a:cubicBezTo>
                  <a:cubicBezTo>
                    <a:pt x="12401" y="967"/>
                    <a:pt x="12627" y="545"/>
                    <a:pt x="12844" y="103"/>
                  </a:cubicBezTo>
                  <a:cubicBezTo>
                    <a:pt x="12873" y="52"/>
                    <a:pt x="12830" y="1"/>
                    <a:pt x="12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26"/>
          <p:cNvGrpSpPr/>
          <p:nvPr/>
        </p:nvGrpSpPr>
        <p:grpSpPr>
          <a:xfrm rot="-667143">
            <a:off x="660614" y="919397"/>
            <a:ext cx="1958865" cy="1489564"/>
            <a:chOff x="2228574" y="607550"/>
            <a:chExt cx="4686892" cy="3564015"/>
          </a:xfrm>
        </p:grpSpPr>
        <p:sp>
          <p:nvSpPr>
            <p:cNvPr id="1122" name="Google Shape;1122;p26"/>
            <p:cNvSpPr/>
            <p:nvPr/>
          </p:nvSpPr>
          <p:spPr>
            <a:xfrm>
              <a:off x="2260053" y="636734"/>
              <a:ext cx="4627212" cy="3293175"/>
            </a:xfrm>
            <a:custGeom>
              <a:rect b="b" l="l" r="r" t="t"/>
              <a:pathLst>
                <a:path extrusionOk="0" h="30129" w="42334">
                  <a:moveTo>
                    <a:pt x="21162" y="1"/>
                  </a:moveTo>
                  <a:cubicBezTo>
                    <a:pt x="9471" y="1"/>
                    <a:pt x="1" y="6664"/>
                    <a:pt x="1" y="14880"/>
                  </a:cubicBezTo>
                  <a:cubicBezTo>
                    <a:pt x="1" y="23095"/>
                    <a:pt x="9471" y="29759"/>
                    <a:pt x="21162" y="29759"/>
                  </a:cubicBezTo>
                  <a:cubicBezTo>
                    <a:pt x="26407" y="29759"/>
                    <a:pt x="31208" y="28412"/>
                    <a:pt x="34910" y="26191"/>
                  </a:cubicBezTo>
                  <a:lnTo>
                    <a:pt x="41121" y="30129"/>
                  </a:lnTo>
                  <a:lnTo>
                    <a:pt x="38972" y="22931"/>
                  </a:lnTo>
                  <a:cubicBezTo>
                    <a:pt x="41100" y="20607"/>
                    <a:pt x="42334" y="17841"/>
                    <a:pt x="42334" y="14880"/>
                  </a:cubicBezTo>
                  <a:cubicBezTo>
                    <a:pt x="42334" y="6664"/>
                    <a:pt x="32853" y="1"/>
                    <a:pt x="2116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6"/>
            <p:cNvSpPr/>
            <p:nvPr/>
          </p:nvSpPr>
          <p:spPr>
            <a:xfrm>
              <a:off x="2230870" y="607550"/>
              <a:ext cx="4684596" cy="3351652"/>
            </a:xfrm>
            <a:custGeom>
              <a:rect b="b" l="l" r="r" t="t"/>
              <a:pathLst>
                <a:path extrusionOk="0" h="30664" w="42859">
                  <a:moveTo>
                    <a:pt x="21429" y="525"/>
                  </a:moveTo>
                  <a:cubicBezTo>
                    <a:pt x="32956" y="525"/>
                    <a:pt x="42334" y="7085"/>
                    <a:pt x="42334" y="15147"/>
                  </a:cubicBezTo>
                  <a:cubicBezTo>
                    <a:pt x="42334" y="17944"/>
                    <a:pt x="41193" y="20668"/>
                    <a:pt x="39043" y="23013"/>
                  </a:cubicBezTo>
                  <a:cubicBezTo>
                    <a:pt x="38981" y="23085"/>
                    <a:pt x="38961" y="23177"/>
                    <a:pt x="38981" y="23270"/>
                  </a:cubicBezTo>
                  <a:lnTo>
                    <a:pt x="40925" y="29799"/>
                  </a:lnTo>
                  <a:lnTo>
                    <a:pt x="35321" y="26242"/>
                  </a:lnTo>
                  <a:cubicBezTo>
                    <a:pt x="35280" y="26211"/>
                    <a:pt x="35229" y="26200"/>
                    <a:pt x="35177" y="26200"/>
                  </a:cubicBezTo>
                  <a:cubicBezTo>
                    <a:pt x="35126" y="26200"/>
                    <a:pt x="35085" y="26211"/>
                    <a:pt x="35044" y="26232"/>
                  </a:cubicBezTo>
                  <a:cubicBezTo>
                    <a:pt x="31260" y="28504"/>
                    <a:pt x="26427" y="29758"/>
                    <a:pt x="21429" y="29758"/>
                  </a:cubicBezTo>
                  <a:cubicBezTo>
                    <a:pt x="9902" y="29758"/>
                    <a:pt x="524" y="23209"/>
                    <a:pt x="524" y="15147"/>
                  </a:cubicBezTo>
                  <a:cubicBezTo>
                    <a:pt x="524" y="7085"/>
                    <a:pt x="9902" y="525"/>
                    <a:pt x="21429" y="525"/>
                  </a:cubicBezTo>
                  <a:close/>
                  <a:moveTo>
                    <a:pt x="21429" y="0"/>
                  </a:moveTo>
                  <a:cubicBezTo>
                    <a:pt x="9614" y="0"/>
                    <a:pt x="0" y="6797"/>
                    <a:pt x="0" y="15147"/>
                  </a:cubicBezTo>
                  <a:cubicBezTo>
                    <a:pt x="0" y="23497"/>
                    <a:pt x="9614" y="30293"/>
                    <a:pt x="21429" y="30293"/>
                  </a:cubicBezTo>
                  <a:cubicBezTo>
                    <a:pt x="26457" y="30293"/>
                    <a:pt x="31331" y="29038"/>
                    <a:pt x="35177" y="26766"/>
                  </a:cubicBezTo>
                  <a:lnTo>
                    <a:pt x="41244" y="30622"/>
                  </a:lnTo>
                  <a:cubicBezTo>
                    <a:pt x="41285" y="30653"/>
                    <a:pt x="41337" y="30663"/>
                    <a:pt x="41388" y="30663"/>
                  </a:cubicBezTo>
                  <a:cubicBezTo>
                    <a:pt x="41439" y="30663"/>
                    <a:pt x="41501" y="30643"/>
                    <a:pt x="41542" y="30612"/>
                  </a:cubicBezTo>
                  <a:cubicBezTo>
                    <a:pt x="41634" y="30540"/>
                    <a:pt x="41666" y="30427"/>
                    <a:pt x="41634" y="30324"/>
                  </a:cubicBezTo>
                  <a:lnTo>
                    <a:pt x="39537" y="23260"/>
                  </a:lnTo>
                  <a:cubicBezTo>
                    <a:pt x="41707" y="20833"/>
                    <a:pt x="42858" y="18036"/>
                    <a:pt x="42858" y="15147"/>
                  </a:cubicBezTo>
                  <a:cubicBezTo>
                    <a:pt x="42858" y="6797"/>
                    <a:pt x="33244" y="0"/>
                    <a:pt x="214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6"/>
            <p:cNvSpPr/>
            <p:nvPr/>
          </p:nvSpPr>
          <p:spPr>
            <a:xfrm>
              <a:off x="2228574" y="2233741"/>
              <a:ext cx="4554307" cy="1937824"/>
            </a:xfrm>
            <a:custGeom>
              <a:rect b="b" l="l" r="r" t="t"/>
              <a:pathLst>
                <a:path extrusionOk="0" h="17729" w="41667">
                  <a:moveTo>
                    <a:pt x="289" y="1"/>
                  </a:moveTo>
                  <a:cubicBezTo>
                    <a:pt x="153" y="1"/>
                    <a:pt x="31" y="101"/>
                    <a:pt x="21" y="248"/>
                  </a:cubicBezTo>
                  <a:cubicBezTo>
                    <a:pt x="1" y="475"/>
                    <a:pt x="11" y="1101"/>
                    <a:pt x="21" y="1791"/>
                  </a:cubicBezTo>
                  <a:lnTo>
                    <a:pt x="21" y="2212"/>
                  </a:lnTo>
                  <a:cubicBezTo>
                    <a:pt x="21" y="10562"/>
                    <a:pt x="9635" y="17348"/>
                    <a:pt x="21450" y="17348"/>
                  </a:cubicBezTo>
                  <a:cubicBezTo>
                    <a:pt x="26478" y="17348"/>
                    <a:pt x="31352" y="16104"/>
                    <a:pt x="35198" y="13831"/>
                  </a:cubicBezTo>
                  <a:lnTo>
                    <a:pt x="41265" y="17688"/>
                  </a:lnTo>
                  <a:cubicBezTo>
                    <a:pt x="41306" y="17718"/>
                    <a:pt x="41358" y="17729"/>
                    <a:pt x="41409" y="17729"/>
                  </a:cubicBezTo>
                  <a:cubicBezTo>
                    <a:pt x="41450" y="17729"/>
                    <a:pt x="41491" y="17718"/>
                    <a:pt x="41532" y="17698"/>
                  </a:cubicBezTo>
                  <a:cubicBezTo>
                    <a:pt x="41614" y="17647"/>
                    <a:pt x="41666" y="17564"/>
                    <a:pt x="41666" y="17462"/>
                  </a:cubicBezTo>
                  <a:lnTo>
                    <a:pt x="41666" y="15518"/>
                  </a:lnTo>
                  <a:cubicBezTo>
                    <a:pt x="41666" y="15374"/>
                    <a:pt x="41553" y="15261"/>
                    <a:pt x="41409" y="15261"/>
                  </a:cubicBezTo>
                  <a:cubicBezTo>
                    <a:pt x="41255" y="15261"/>
                    <a:pt x="41141" y="15374"/>
                    <a:pt x="41141" y="15518"/>
                  </a:cubicBezTo>
                  <a:lnTo>
                    <a:pt x="41141" y="16989"/>
                  </a:lnTo>
                  <a:lnTo>
                    <a:pt x="35342" y="13297"/>
                  </a:lnTo>
                  <a:cubicBezTo>
                    <a:pt x="35296" y="13271"/>
                    <a:pt x="35247" y="13258"/>
                    <a:pt x="35200" y="13258"/>
                  </a:cubicBezTo>
                  <a:cubicBezTo>
                    <a:pt x="35152" y="13258"/>
                    <a:pt x="35106" y="13271"/>
                    <a:pt x="35065" y="13297"/>
                  </a:cubicBezTo>
                  <a:cubicBezTo>
                    <a:pt x="31281" y="15570"/>
                    <a:pt x="26448" y="16824"/>
                    <a:pt x="21450" y="16824"/>
                  </a:cubicBezTo>
                  <a:cubicBezTo>
                    <a:pt x="9923" y="16824"/>
                    <a:pt x="545" y="10264"/>
                    <a:pt x="545" y="2212"/>
                  </a:cubicBezTo>
                  <a:lnTo>
                    <a:pt x="545" y="1780"/>
                  </a:lnTo>
                  <a:cubicBezTo>
                    <a:pt x="536" y="1307"/>
                    <a:pt x="525" y="516"/>
                    <a:pt x="545" y="290"/>
                  </a:cubicBezTo>
                  <a:cubicBezTo>
                    <a:pt x="566" y="146"/>
                    <a:pt x="453" y="22"/>
                    <a:pt x="309" y="2"/>
                  </a:cubicBezTo>
                  <a:cubicBezTo>
                    <a:pt x="303" y="1"/>
                    <a:pt x="296" y="1"/>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6"/>
            <p:cNvSpPr/>
            <p:nvPr/>
          </p:nvSpPr>
          <p:spPr>
            <a:xfrm>
              <a:off x="2266393" y="2619904"/>
              <a:ext cx="4474844" cy="1488154"/>
            </a:xfrm>
            <a:custGeom>
              <a:rect b="b" l="l" r="r" t="t"/>
              <a:pathLst>
                <a:path extrusionOk="0" h="13615" w="40940">
                  <a:moveTo>
                    <a:pt x="150" y="1"/>
                  </a:moveTo>
                  <a:cubicBezTo>
                    <a:pt x="73" y="1"/>
                    <a:pt x="1" y="58"/>
                    <a:pt x="14" y="160"/>
                  </a:cubicBezTo>
                  <a:cubicBezTo>
                    <a:pt x="35" y="541"/>
                    <a:pt x="199" y="900"/>
                    <a:pt x="334" y="1240"/>
                  </a:cubicBezTo>
                  <a:cubicBezTo>
                    <a:pt x="487" y="1599"/>
                    <a:pt x="642" y="1969"/>
                    <a:pt x="796" y="2330"/>
                  </a:cubicBezTo>
                  <a:cubicBezTo>
                    <a:pt x="1094" y="3029"/>
                    <a:pt x="1403" y="3728"/>
                    <a:pt x="1783" y="4376"/>
                  </a:cubicBezTo>
                  <a:cubicBezTo>
                    <a:pt x="2071" y="4869"/>
                    <a:pt x="2400" y="5312"/>
                    <a:pt x="2760" y="5723"/>
                  </a:cubicBezTo>
                  <a:cubicBezTo>
                    <a:pt x="2760" y="5764"/>
                    <a:pt x="2770" y="5815"/>
                    <a:pt x="2801" y="5856"/>
                  </a:cubicBezTo>
                  <a:cubicBezTo>
                    <a:pt x="3367" y="6957"/>
                    <a:pt x="4251" y="7780"/>
                    <a:pt x="5166" y="8499"/>
                  </a:cubicBezTo>
                  <a:cubicBezTo>
                    <a:pt x="6133" y="9260"/>
                    <a:pt x="7151" y="9928"/>
                    <a:pt x="8220" y="10494"/>
                  </a:cubicBezTo>
                  <a:cubicBezTo>
                    <a:pt x="10420" y="11656"/>
                    <a:pt x="12776" y="12407"/>
                    <a:pt x="15171" y="12900"/>
                  </a:cubicBezTo>
                  <a:cubicBezTo>
                    <a:pt x="15860" y="13044"/>
                    <a:pt x="16569" y="13168"/>
                    <a:pt x="17269" y="13271"/>
                  </a:cubicBezTo>
                  <a:cubicBezTo>
                    <a:pt x="17999" y="13383"/>
                    <a:pt x="18729" y="13507"/>
                    <a:pt x="19459" y="13558"/>
                  </a:cubicBezTo>
                  <a:cubicBezTo>
                    <a:pt x="19592" y="13558"/>
                    <a:pt x="19675" y="13465"/>
                    <a:pt x="19716" y="13353"/>
                  </a:cubicBezTo>
                  <a:cubicBezTo>
                    <a:pt x="19877" y="13382"/>
                    <a:pt x="20043" y="13391"/>
                    <a:pt x="20210" y="13391"/>
                  </a:cubicBezTo>
                  <a:cubicBezTo>
                    <a:pt x="20447" y="13391"/>
                    <a:pt x="20685" y="13373"/>
                    <a:pt x="20909" y="13373"/>
                  </a:cubicBezTo>
                  <a:cubicBezTo>
                    <a:pt x="21084" y="13377"/>
                    <a:pt x="21260" y="13378"/>
                    <a:pt x="21436" y="13378"/>
                  </a:cubicBezTo>
                  <a:cubicBezTo>
                    <a:pt x="21790" y="13378"/>
                    <a:pt x="22146" y="13373"/>
                    <a:pt x="22503" y="13373"/>
                  </a:cubicBezTo>
                  <a:cubicBezTo>
                    <a:pt x="23552" y="13363"/>
                    <a:pt x="24610" y="13312"/>
                    <a:pt x="25659" y="13168"/>
                  </a:cubicBezTo>
                  <a:cubicBezTo>
                    <a:pt x="27716" y="12880"/>
                    <a:pt x="29721" y="12314"/>
                    <a:pt x="31675" y="11553"/>
                  </a:cubicBezTo>
                  <a:cubicBezTo>
                    <a:pt x="32765" y="11132"/>
                    <a:pt x="33834" y="10659"/>
                    <a:pt x="34893" y="10145"/>
                  </a:cubicBezTo>
                  <a:cubicBezTo>
                    <a:pt x="34965" y="10145"/>
                    <a:pt x="35037" y="10124"/>
                    <a:pt x="35099" y="10093"/>
                  </a:cubicBezTo>
                  <a:cubicBezTo>
                    <a:pt x="35274" y="10227"/>
                    <a:pt x="35469" y="10350"/>
                    <a:pt x="35654" y="10463"/>
                  </a:cubicBezTo>
                  <a:cubicBezTo>
                    <a:pt x="35891" y="10627"/>
                    <a:pt x="36127" y="10792"/>
                    <a:pt x="36374" y="10947"/>
                  </a:cubicBezTo>
                  <a:cubicBezTo>
                    <a:pt x="36867" y="11276"/>
                    <a:pt x="37361" y="11584"/>
                    <a:pt x="37886" y="11872"/>
                  </a:cubicBezTo>
                  <a:cubicBezTo>
                    <a:pt x="38759" y="12355"/>
                    <a:pt x="39757" y="12684"/>
                    <a:pt x="40425" y="13517"/>
                  </a:cubicBezTo>
                  <a:cubicBezTo>
                    <a:pt x="40480" y="13585"/>
                    <a:pt x="40548" y="13614"/>
                    <a:pt x="40616" y="13614"/>
                  </a:cubicBezTo>
                  <a:cubicBezTo>
                    <a:pt x="40764" y="13614"/>
                    <a:pt x="40909" y="13475"/>
                    <a:pt x="40909" y="13291"/>
                  </a:cubicBezTo>
                  <a:lnTo>
                    <a:pt x="40939" y="12149"/>
                  </a:lnTo>
                  <a:cubicBezTo>
                    <a:pt x="40939" y="12046"/>
                    <a:pt x="40888" y="11923"/>
                    <a:pt x="40795" y="11872"/>
                  </a:cubicBezTo>
                  <a:cubicBezTo>
                    <a:pt x="38873" y="10915"/>
                    <a:pt x="37022" y="9754"/>
                    <a:pt x="35284" y="8406"/>
                  </a:cubicBezTo>
                  <a:lnTo>
                    <a:pt x="35222" y="8376"/>
                  </a:lnTo>
                  <a:cubicBezTo>
                    <a:pt x="35214" y="8220"/>
                    <a:pt x="35056" y="8091"/>
                    <a:pt x="34904" y="8091"/>
                  </a:cubicBezTo>
                  <a:cubicBezTo>
                    <a:pt x="34865" y="8091"/>
                    <a:pt x="34826" y="8100"/>
                    <a:pt x="34790" y="8119"/>
                  </a:cubicBezTo>
                  <a:cubicBezTo>
                    <a:pt x="34605" y="8232"/>
                    <a:pt x="34441" y="8386"/>
                    <a:pt x="34266" y="8520"/>
                  </a:cubicBezTo>
                  <a:cubicBezTo>
                    <a:pt x="34070" y="8653"/>
                    <a:pt x="33885" y="8787"/>
                    <a:pt x="33680" y="8900"/>
                  </a:cubicBezTo>
                  <a:cubicBezTo>
                    <a:pt x="33309" y="9126"/>
                    <a:pt x="32909" y="9301"/>
                    <a:pt x="32507" y="9455"/>
                  </a:cubicBezTo>
                  <a:cubicBezTo>
                    <a:pt x="31654" y="9784"/>
                    <a:pt x="30770" y="10021"/>
                    <a:pt x="29886" y="10257"/>
                  </a:cubicBezTo>
                  <a:cubicBezTo>
                    <a:pt x="27912" y="10813"/>
                    <a:pt x="25937" y="11440"/>
                    <a:pt x="23901" y="11656"/>
                  </a:cubicBezTo>
                  <a:cubicBezTo>
                    <a:pt x="23325" y="11717"/>
                    <a:pt x="22760" y="11759"/>
                    <a:pt x="22194" y="11779"/>
                  </a:cubicBezTo>
                  <a:cubicBezTo>
                    <a:pt x="21896" y="11790"/>
                    <a:pt x="21608" y="11790"/>
                    <a:pt x="21310" y="11800"/>
                  </a:cubicBezTo>
                  <a:cubicBezTo>
                    <a:pt x="21176" y="11800"/>
                    <a:pt x="21053" y="11800"/>
                    <a:pt x="20919" y="11810"/>
                  </a:cubicBezTo>
                  <a:cubicBezTo>
                    <a:pt x="20817" y="11820"/>
                    <a:pt x="20724" y="11841"/>
                    <a:pt x="20631" y="11872"/>
                  </a:cubicBezTo>
                  <a:lnTo>
                    <a:pt x="19922" y="11779"/>
                  </a:lnTo>
                  <a:cubicBezTo>
                    <a:pt x="19788" y="11769"/>
                    <a:pt x="19665" y="11759"/>
                    <a:pt x="19531" y="11759"/>
                  </a:cubicBezTo>
                  <a:cubicBezTo>
                    <a:pt x="19469" y="11759"/>
                    <a:pt x="19407" y="11769"/>
                    <a:pt x="19346" y="11779"/>
                  </a:cubicBezTo>
                  <a:cubicBezTo>
                    <a:pt x="19110" y="11728"/>
                    <a:pt x="18873" y="11656"/>
                    <a:pt x="18637" y="11605"/>
                  </a:cubicBezTo>
                  <a:cubicBezTo>
                    <a:pt x="18276" y="11522"/>
                    <a:pt x="17906" y="11502"/>
                    <a:pt x="17547" y="11471"/>
                  </a:cubicBezTo>
                  <a:cubicBezTo>
                    <a:pt x="16837" y="11399"/>
                    <a:pt x="16138" y="11306"/>
                    <a:pt x="15428" y="11193"/>
                  </a:cubicBezTo>
                  <a:cubicBezTo>
                    <a:pt x="14133" y="10977"/>
                    <a:pt x="12847" y="10689"/>
                    <a:pt x="11603" y="10237"/>
                  </a:cubicBezTo>
                  <a:cubicBezTo>
                    <a:pt x="9300" y="9404"/>
                    <a:pt x="7120" y="8098"/>
                    <a:pt x="5187" y="6473"/>
                  </a:cubicBezTo>
                  <a:cubicBezTo>
                    <a:pt x="4652" y="6021"/>
                    <a:pt x="4118" y="5548"/>
                    <a:pt x="3593" y="5044"/>
                  </a:cubicBezTo>
                  <a:cubicBezTo>
                    <a:pt x="3099" y="4571"/>
                    <a:pt x="2606" y="4067"/>
                    <a:pt x="2091" y="3615"/>
                  </a:cubicBezTo>
                  <a:cubicBezTo>
                    <a:pt x="1865" y="3173"/>
                    <a:pt x="1660" y="2721"/>
                    <a:pt x="1454" y="2268"/>
                  </a:cubicBezTo>
                  <a:cubicBezTo>
                    <a:pt x="1269" y="1887"/>
                    <a:pt x="1084" y="1507"/>
                    <a:pt x="909" y="1116"/>
                  </a:cubicBezTo>
                  <a:cubicBezTo>
                    <a:pt x="724" y="746"/>
                    <a:pt x="549" y="324"/>
                    <a:pt x="261" y="47"/>
                  </a:cubicBezTo>
                  <a:cubicBezTo>
                    <a:pt x="230" y="16"/>
                    <a:pt x="189"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6" name="Google Shape;1126;p26"/>
          <p:cNvSpPr txBox="1"/>
          <p:nvPr>
            <p:ph type="title"/>
          </p:nvPr>
        </p:nvSpPr>
        <p:spPr>
          <a:xfrm rot="-666371">
            <a:off x="871099" y="1159960"/>
            <a:ext cx="1538717" cy="100925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1127" name="Google Shape;1127;p26"/>
          <p:cNvSpPr/>
          <p:nvPr/>
        </p:nvSpPr>
        <p:spPr>
          <a:xfrm rot="-666972">
            <a:off x="1211906" y="1211538"/>
            <a:ext cx="692287" cy="66189"/>
          </a:xfrm>
          <a:custGeom>
            <a:rect b="b" l="l" r="r" t="t"/>
            <a:pathLst>
              <a:path extrusionOk="0" h="1697" w="17749">
                <a:moveTo>
                  <a:pt x="1" y="1"/>
                </a:moveTo>
                <a:lnTo>
                  <a:pt x="1" y="1697"/>
                </a:lnTo>
                <a:lnTo>
                  <a:pt x="17748" y="1697"/>
                </a:lnTo>
                <a:lnTo>
                  <a:pt x="1774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6"/>
          <p:cNvSpPr/>
          <p:nvPr/>
        </p:nvSpPr>
        <p:spPr>
          <a:xfrm rot="-666972">
            <a:off x="1471687" y="2050667"/>
            <a:ext cx="502570" cy="66619"/>
          </a:xfrm>
          <a:custGeom>
            <a:rect b="b" l="l" r="r" t="t"/>
            <a:pathLst>
              <a:path extrusionOk="0" h="1708" w="12885">
                <a:moveTo>
                  <a:pt x="1" y="0"/>
                </a:moveTo>
                <a:lnTo>
                  <a:pt x="1" y="1707"/>
                </a:lnTo>
                <a:lnTo>
                  <a:pt x="12884" y="1707"/>
                </a:lnTo>
                <a:lnTo>
                  <a:pt x="12884"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44"/>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Benefits of using Agile methodology</a:t>
            </a:r>
            <a:endParaRPr sz="3200"/>
          </a:p>
        </p:txBody>
      </p:sp>
      <p:sp>
        <p:nvSpPr>
          <p:cNvPr id="1817" name="Google Shape;1817;p44"/>
          <p:cNvSpPr txBox="1"/>
          <p:nvPr>
            <p:ph idx="1" type="subTitle"/>
          </p:nvPr>
        </p:nvSpPr>
        <p:spPr>
          <a:xfrm>
            <a:off x="769923" y="840031"/>
            <a:ext cx="7514443" cy="4087569"/>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 sz="1200"/>
              <a:t> </a:t>
            </a:r>
            <a:endParaRPr/>
          </a:p>
          <a:p>
            <a:pPr indent="-342900" lvl="0" marL="457200" rtl="0" algn="l">
              <a:lnSpc>
                <a:spcPct val="100000"/>
              </a:lnSpc>
              <a:spcBef>
                <a:spcPts val="0"/>
              </a:spcBef>
              <a:spcAft>
                <a:spcPts val="0"/>
              </a:spcAft>
              <a:buSzPts val="1400"/>
              <a:buNone/>
            </a:pPr>
            <a:r>
              <a:rPr b="1" lang="en" sz="1200"/>
              <a:t>1. More Control:</a:t>
            </a:r>
            <a:r>
              <a:rPr lang="en" sz="1200"/>
              <a:t> Incremental developments hold tremendous value for the project team and the customer. Work can be broken into parts and conducted in rapid, iterative cycles. The regular meetings that are part of agile allow project teams to share progress, discuss problems and work out solutions. They also help make the entire process more transparent.</a:t>
            </a:r>
            <a:endParaRPr/>
          </a:p>
          <a:p>
            <a:pPr indent="-342900" lvl="0" marL="457200" rtl="0" algn="l">
              <a:lnSpc>
                <a:spcPct val="100000"/>
              </a:lnSpc>
              <a:spcBef>
                <a:spcPts val="0"/>
              </a:spcBef>
              <a:spcAft>
                <a:spcPts val="0"/>
              </a:spcAft>
              <a:buSzPts val="1400"/>
              <a:buNone/>
            </a:pPr>
            <a:r>
              <a:rPr lang="en" sz="1200"/>
              <a:t> </a:t>
            </a:r>
            <a:endParaRPr/>
          </a:p>
          <a:p>
            <a:pPr indent="-342900" lvl="0" marL="457200" rtl="0" algn="l">
              <a:lnSpc>
                <a:spcPct val="100000"/>
              </a:lnSpc>
              <a:spcBef>
                <a:spcPts val="0"/>
              </a:spcBef>
              <a:spcAft>
                <a:spcPts val="0"/>
              </a:spcAft>
              <a:buSzPts val="1400"/>
              <a:buNone/>
            </a:pPr>
            <a:r>
              <a:rPr b="1" lang="en" sz="1200"/>
              <a:t>2. Better Productivity:</a:t>
            </a:r>
            <a:r>
              <a:rPr lang="en" sz="1200"/>
              <a:t> The incremental nature of the agile method means that projects are completed in shorter sprints, making them more manageable. It also allows products to be rolled out quickly and changes to be easily made at any point during the process.</a:t>
            </a:r>
            <a:endParaRPr/>
          </a:p>
          <a:p>
            <a:pPr indent="-342900" lvl="0" marL="457200" rtl="0" algn="l">
              <a:lnSpc>
                <a:spcPct val="100000"/>
              </a:lnSpc>
              <a:spcBef>
                <a:spcPts val="0"/>
              </a:spcBef>
              <a:spcAft>
                <a:spcPts val="0"/>
              </a:spcAft>
              <a:buSzPts val="1400"/>
              <a:buNone/>
            </a:pPr>
            <a:r>
              <a:rPr lang="en" sz="1200"/>
              <a:t> </a:t>
            </a:r>
            <a:endParaRPr/>
          </a:p>
          <a:p>
            <a:pPr indent="-342900" lvl="0" marL="457200" rtl="0" algn="l">
              <a:lnSpc>
                <a:spcPct val="100000"/>
              </a:lnSpc>
              <a:spcBef>
                <a:spcPts val="0"/>
              </a:spcBef>
              <a:spcAft>
                <a:spcPts val="0"/>
              </a:spcAft>
              <a:buSzPts val="1400"/>
              <a:buNone/>
            </a:pPr>
            <a:r>
              <a:rPr b="1" lang="en" sz="1200"/>
              <a:t>3. Better Quality:</a:t>
            </a:r>
            <a:r>
              <a:rPr lang="en" sz="1200"/>
              <a:t> Because it is iterative, one big benefit of agile methodology is the ability to find problems and create solutions quickly and efficiently. The flexibility of the </a:t>
            </a:r>
            <a:r>
              <a:rPr b="1" i="1" lang="en" sz="1200"/>
              <a:t>agile method</a:t>
            </a:r>
            <a:r>
              <a:rPr lang="en" sz="1200"/>
              <a:t> allows project teams to respond to customer reaction and constantly improve the product.</a:t>
            </a:r>
            <a:endParaRPr/>
          </a:p>
          <a:p>
            <a:pPr indent="-342900" lvl="0" marL="457200" rtl="0" algn="l">
              <a:lnSpc>
                <a:spcPct val="100000"/>
              </a:lnSpc>
              <a:spcBef>
                <a:spcPts val="0"/>
              </a:spcBef>
              <a:spcAft>
                <a:spcPts val="0"/>
              </a:spcAft>
              <a:buSzPts val="1400"/>
              <a:buNone/>
            </a:pPr>
            <a:r>
              <a:rPr lang="en" sz="1200"/>
              <a:t> </a:t>
            </a:r>
            <a:endParaRPr/>
          </a:p>
          <a:p>
            <a:pPr indent="-342900" lvl="0" marL="457200" rtl="0" algn="l">
              <a:lnSpc>
                <a:spcPct val="100000"/>
              </a:lnSpc>
              <a:spcBef>
                <a:spcPts val="0"/>
              </a:spcBef>
              <a:spcAft>
                <a:spcPts val="0"/>
              </a:spcAft>
              <a:buSzPts val="1400"/>
              <a:buNone/>
            </a:pPr>
            <a:r>
              <a:rPr b="1" lang="en" sz="1200"/>
              <a:t>4. Higher Customer Satisfaction:</a:t>
            </a:r>
            <a:r>
              <a:rPr lang="en" sz="1200"/>
              <a:t> Close collaboration between the project team and the customer provides immediate feedback. The customer is able to make tweaks to their expectations and desires throughout the process. The result: a more satisfied customer.</a:t>
            </a:r>
            <a:endParaRPr/>
          </a:p>
          <a:p>
            <a:pPr indent="-342900" lvl="0" marL="457200" rtl="0" algn="l">
              <a:lnSpc>
                <a:spcPct val="100000"/>
              </a:lnSpc>
              <a:spcBef>
                <a:spcPts val="0"/>
              </a:spcBef>
              <a:spcAft>
                <a:spcPts val="0"/>
              </a:spcAft>
              <a:buSzPts val="1400"/>
              <a:buNone/>
            </a:pPr>
            <a:r>
              <a:rPr lang="en" sz="1200"/>
              <a:t> </a:t>
            </a:r>
            <a:endParaRPr/>
          </a:p>
          <a:p>
            <a:pPr indent="-342900" lvl="0" marL="457200" rtl="0" algn="l">
              <a:lnSpc>
                <a:spcPct val="100000"/>
              </a:lnSpc>
              <a:spcBef>
                <a:spcPts val="0"/>
              </a:spcBef>
              <a:spcAft>
                <a:spcPts val="0"/>
              </a:spcAft>
              <a:buSzPts val="1400"/>
              <a:buNone/>
            </a:pPr>
            <a:r>
              <a:rPr b="1" lang="en" sz="1200"/>
              <a:t>5. Higher Return on Investment:</a:t>
            </a:r>
            <a:r>
              <a:rPr lang="en" sz="1200"/>
              <a:t> The agile method’s iterative nature also means the end product is ready for market faster, staying ahead of the competition and quickly reaping benefits. The benefits of the agile method are cutting costs and time to market in half, while increasing application quality and customer satisfaction.</a:t>
            </a:r>
            <a:endParaRPr/>
          </a:p>
        </p:txBody>
      </p:sp>
      <p:grpSp>
        <p:nvGrpSpPr>
          <p:cNvPr id="1818" name="Google Shape;1818;p44"/>
          <p:cNvGrpSpPr/>
          <p:nvPr/>
        </p:nvGrpSpPr>
        <p:grpSpPr>
          <a:xfrm>
            <a:off x="8298105" y="823787"/>
            <a:ext cx="495850" cy="572706"/>
            <a:chOff x="-925625" y="3522382"/>
            <a:chExt cx="472553" cy="545798"/>
          </a:xfrm>
        </p:grpSpPr>
        <p:sp>
          <p:nvSpPr>
            <p:cNvPr id="1819" name="Google Shape;1819;p44"/>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4"/>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1" name="Google Shape;1821;p44"/>
            <p:cNvGrpSpPr/>
            <p:nvPr/>
          </p:nvGrpSpPr>
          <p:grpSpPr>
            <a:xfrm>
              <a:off x="-925625" y="3522382"/>
              <a:ext cx="472553" cy="545798"/>
              <a:chOff x="-925625" y="3522382"/>
              <a:chExt cx="472553" cy="545798"/>
            </a:xfrm>
          </p:grpSpPr>
          <p:sp>
            <p:nvSpPr>
              <p:cNvPr id="1822" name="Google Shape;1822;p44"/>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4"/>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4"/>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4"/>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26" name="Google Shape;1826;p44"/>
          <p:cNvGrpSpPr/>
          <p:nvPr/>
        </p:nvGrpSpPr>
        <p:grpSpPr>
          <a:xfrm>
            <a:off x="317501" y="4254122"/>
            <a:ext cx="331101" cy="415757"/>
            <a:chOff x="2324107" y="1883406"/>
            <a:chExt cx="201070" cy="252464"/>
          </a:xfrm>
        </p:grpSpPr>
        <p:sp>
          <p:nvSpPr>
            <p:cNvPr id="1827" name="Google Shape;1827;p44"/>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4"/>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4"/>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4"/>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4"/>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45"/>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12 Principles Behind the Agile Manifesto</a:t>
            </a:r>
            <a:endParaRPr sz="3200"/>
          </a:p>
        </p:txBody>
      </p:sp>
      <p:sp>
        <p:nvSpPr>
          <p:cNvPr id="1837" name="Google Shape;1837;p45"/>
          <p:cNvSpPr txBox="1"/>
          <p:nvPr>
            <p:ph idx="1" type="subTitle"/>
          </p:nvPr>
        </p:nvSpPr>
        <p:spPr>
          <a:xfrm>
            <a:off x="0" y="842359"/>
            <a:ext cx="9120788" cy="4161754"/>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 sz="1200"/>
              <a:t> </a:t>
            </a:r>
            <a:endParaRPr/>
          </a:p>
        </p:txBody>
      </p:sp>
      <p:grpSp>
        <p:nvGrpSpPr>
          <p:cNvPr id="1838" name="Google Shape;1838;p45"/>
          <p:cNvGrpSpPr/>
          <p:nvPr/>
        </p:nvGrpSpPr>
        <p:grpSpPr>
          <a:xfrm>
            <a:off x="8648149" y="726286"/>
            <a:ext cx="495850" cy="572706"/>
            <a:chOff x="-925625" y="3522382"/>
            <a:chExt cx="472553" cy="545798"/>
          </a:xfrm>
        </p:grpSpPr>
        <p:sp>
          <p:nvSpPr>
            <p:cNvPr id="1839" name="Google Shape;1839;p45"/>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1" name="Google Shape;1841;p45"/>
            <p:cNvGrpSpPr/>
            <p:nvPr/>
          </p:nvGrpSpPr>
          <p:grpSpPr>
            <a:xfrm>
              <a:off x="-925625" y="3522382"/>
              <a:ext cx="472553" cy="545798"/>
              <a:chOff x="-925625" y="3522382"/>
              <a:chExt cx="472553" cy="545798"/>
            </a:xfrm>
          </p:grpSpPr>
          <p:sp>
            <p:nvSpPr>
              <p:cNvPr id="1842" name="Google Shape;1842;p45"/>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46" name="Google Shape;1846;p45"/>
          <p:cNvGrpSpPr/>
          <p:nvPr/>
        </p:nvGrpSpPr>
        <p:grpSpPr>
          <a:xfrm>
            <a:off x="-149553" y="4670039"/>
            <a:ext cx="331101" cy="415757"/>
            <a:chOff x="2324107" y="1883406"/>
            <a:chExt cx="201070" cy="252464"/>
          </a:xfrm>
        </p:grpSpPr>
        <p:sp>
          <p:nvSpPr>
            <p:cNvPr id="1847" name="Google Shape;1847;p45"/>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5"/>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5"/>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5"/>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5"/>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2" name="Google Shape;1852;p45"/>
          <p:cNvSpPr/>
          <p:nvPr/>
        </p:nvSpPr>
        <p:spPr>
          <a:xfrm>
            <a:off x="4127615" y="1271197"/>
            <a:ext cx="598957" cy="3702051"/>
          </a:xfrm>
          <a:custGeom>
            <a:rect b="b" l="l" r="r" t="t"/>
            <a:pathLst>
              <a:path extrusionOk="0" h="4799535" w="600481">
                <a:moveTo>
                  <a:pt x="302042" y="0"/>
                </a:moveTo>
                <a:cubicBezTo>
                  <a:pt x="331570" y="46673"/>
                  <a:pt x="360145" y="92393"/>
                  <a:pt x="388720" y="138113"/>
                </a:cubicBezTo>
                <a:lnTo>
                  <a:pt x="583982" y="449580"/>
                </a:lnTo>
                <a:cubicBezTo>
                  <a:pt x="589697" y="457200"/>
                  <a:pt x="593507" y="466725"/>
                  <a:pt x="597317" y="475298"/>
                </a:cubicBezTo>
                <a:cubicBezTo>
                  <a:pt x="610652" y="517208"/>
                  <a:pt x="580172" y="549593"/>
                  <a:pt x="537309" y="539115"/>
                </a:cubicBezTo>
                <a:cubicBezTo>
                  <a:pt x="494447" y="528638"/>
                  <a:pt x="451584" y="516255"/>
                  <a:pt x="407770" y="503873"/>
                </a:cubicBezTo>
                <a:cubicBezTo>
                  <a:pt x="404436" y="1669019"/>
                  <a:pt x="412771" y="3262968"/>
                  <a:pt x="406611" y="4534676"/>
                </a:cubicBezTo>
                <a:lnTo>
                  <a:pt x="405074" y="4799535"/>
                </a:lnTo>
                <a:lnTo>
                  <a:pt x="202162" y="4799535"/>
                </a:lnTo>
                <a:lnTo>
                  <a:pt x="202192" y="4779159"/>
                </a:lnTo>
                <a:cubicBezTo>
                  <a:pt x="203957" y="3784684"/>
                  <a:pt x="216258" y="1095941"/>
                  <a:pt x="197267" y="502920"/>
                </a:cubicBezTo>
                <a:lnTo>
                  <a:pt x="74395" y="537210"/>
                </a:lnTo>
                <a:cubicBezTo>
                  <a:pt x="50582" y="543878"/>
                  <a:pt x="26770" y="548640"/>
                  <a:pt x="10577" y="524828"/>
                </a:cubicBezTo>
                <a:cubicBezTo>
                  <a:pt x="-5616" y="501968"/>
                  <a:pt x="-1805" y="479108"/>
                  <a:pt x="12482" y="456248"/>
                </a:cubicBezTo>
                <a:lnTo>
                  <a:pt x="294422" y="6668"/>
                </a:lnTo>
                <a:cubicBezTo>
                  <a:pt x="295375" y="4763"/>
                  <a:pt x="298232" y="3810"/>
                  <a:pt x="30204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3" name="Google Shape;1853;p45"/>
          <p:cNvSpPr/>
          <p:nvPr/>
        </p:nvSpPr>
        <p:spPr>
          <a:xfrm>
            <a:off x="2888511" y="2007658"/>
            <a:ext cx="1644092" cy="2965589"/>
          </a:xfrm>
          <a:custGeom>
            <a:rect b="b" l="l" r="r" t="t"/>
            <a:pathLst>
              <a:path extrusionOk="0" h="3542150" w="1648276">
                <a:moveTo>
                  <a:pt x="551617" y="510"/>
                </a:moveTo>
                <a:cubicBezTo>
                  <a:pt x="558404" y="1343"/>
                  <a:pt x="565309" y="3248"/>
                  <a:pt x="572453" y="6582"/>
                </a:cubicBezTo>
                <a:cubicBezTo>
                  <a:pt x="592455" y="16107"/>
                  <a:pt x="602932" y="32299"/>
                  <a:pt x="594360" y="56112"/>
                </a:cubicBezTo>
                <a:cubicBezTo>
                  <a:pt x="581025" y="93259"/>
                  <a:pt x="568643" y="130407"/>
                  <a:pt x="554355" y="171364"/>
                </a:cubicBezTo>
                <a:lnTo>
                  <a:pt x="584835" y="171364"/>
                </a:lnTo>
                <a:lnTo>
                  <a:pt x="1135380" y="170412"/>
                </a:lnTo>
                <a:cubicBezTo>
                  <a:pt x="1237298" y="168507"/>
                  <a:pt x="1329690" y="195177"/>
                  <a:pt x="1414462" y="247564"/>
                </a:cubicBezTo>
                <a:cubicBezTo>
                  <a:pt x="1666875" y="389487"/>
                  <a:pt x="1638300" y="476164"/>
                  <a:pt x="1647825" y="1240069"/>
                </a:cubicBezTo>
                <a:cubicBezTo>
                  <a:pt x="1648659" y="1822643"/>
                  <a:pt x="1648763" y="2835477"/>
                  <a:pt x="1644309" y="3525616"/>
                </a:cubicBezTo>
                <a:lnTo>
                  <a:pt x="1644191" y="3542150"/>
                </a:lnTo>
                <a:lnTo>
                  <a:pt x="1440867" y="3542150"/>
                </a:lnTo>
                <a:lnTo>
                  <a:pt x="1440819" y="3494500"/>
                </a:lnTo>
                <a:cubicBezTo>
                  <a:pt x="1440180" y="2798345"/>
                  <a:pt x="1440180" y="1778946"/>
                  <a:pt x="1440180" y="1190539"/>
                </a:cubicBezTo>
                <a:cubicBezTo>
                  <a:pt x="1440180" y="1034329"/>
                  <a:pt x="1443990" y="879072"/>
                  <a:pt x="1443990" y="722862"/>
                </a:cubicBezTo>
                <a:cubicBezTo>
                  <a:pt x="1443990" y="675237"/>
                  <a:pt x="1443037" y="626659"/>
                  <a:pt x="1435418" y="579987"/>
                </a:cubicBezTo>
                <a:cubicBezTo>
                  <a:pt x="1423987" y="517122"/>
                  <a:pt x="1384935" y="468544"/>
                  <a:pt x="1339215" y="426634"/>
                </a:cubicBezTo>
                <a:cubicBezTo>
                  <a:pt x="1279208" y="371389"/>
                  <a:pt x="1210628" y="342814"/>
                  <a:pt x="1127760" y="344719"/>
                </a:cubicBezTo>
                <a:cubicBezTo>
                  <a:pt x="945832" y="347577"/>
                  <a:pt x="763905" y="345672"/>
                  <a:pt x="582930" y="345672"/>
                </a:cubicBezTo>
                <a:cubicBezTo>
                  <a:pt x="573405" y="346624"/>
                  <a:pt x="564832" y="347577"/>
                  <a:pt x="553403" y="347577"/>
                </a:cubicBezTo>
                <a:cubicBezTo>
                  <a:pt x="566737" y="384724"/>
                  <a:pt x="578168" y="419014"/>
                  <a:pt x="590550" y="453304"/>
                </a:cubicBezTo>
                <a:cubicBezTo>
                  <a:pt x="596265" y="470449"/>
                  <a:pt x="605790" y="489499"/>
                  <a:pt x="587693" y="500929"/>
                </a:cubicBezTo>
                <a:cubicBezTo>
                  <a:pt x="571500" y="510454"/>
                  <a:pt x="549593" y="518074"/>
                  <a:pt x="530543" y="517122"/>
                </a:cubicBezTo>
                <a:cubicBezTo>
                  <a:pt x="510540" y="515217"/>
                  <a:pt x="491490" y="502834"/>
                  <a:pt x="472440" y="494262"/>
                </a:cubicBezTo>
                <a:lnTo>
                  <a:pt x="20002" y="270424"/>
                </a:lnTo>
                <a:cubicBezTo>
                  <a:pt x="14288" y="267567"/>
                  <a:pt x="9525" y="264709"/>
                  <a:pt x="0" y="258994"/>
                </a:cubicBezTo>
                <a:lnTo>
                  <a:pt x="145732" y="186604"/>
                </a:lnTo>
                <a:lnTo>
                  <a:pt x="491490" y="15154"/>
                </a:lnTo>
                <a:cubicBezTo>
                  <a:pt x="505778" y="8487"/>
                  <a:pt x="518160" y="2772"/>
                  <a:pt x="531495" y="867"/>
                </a:cubicBezTo>
                <a:cubicBezTo>
                  <a:pt x="538163" y="-86"/>
                  <a:pt x="544830" y="-324"/>
                  <a:pt x="551617" y="5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4" name="Google Shape;1854;p45"/>
          <p:cNvSpPr/>
          <p:nvPr/>
        </p:nvSpPr>
        <p:spPr>
          <a:xfrm>
            <a:off x="4710022" y="2567436"/>
            <a:ext cx="1329420" cy="2405811"/>
          </a:xfrm>
          <a:custGeom>
            <a:rect b="b" l="l" r="r" t="t"/>
            <a:pathLst>
              <a:path extrusionOk="0" h="2885156" w="1645590">
                <a:moveTo>
                  <a:pt x="1098855" y="146"/>
                </a:moveTo>
                <a:cubicBezTo>
                  <a:pt x="1112190" y="-807"/>
                  <a:pt x="1127430" y="3003"/>
                  <a:pt x="1139812" y="8718"/>
                </a:cubicBezTo>
                <a:cubicBezTo>
                  <a:pt x="1303642" y="89681"/>
                  <a:pt x="1467472" y="170643"/>
                  <a:pt x="1630349" y="251606"/>
                </a:cubicBezTo>
                <a:cubicBezTo>
                  <a:pt x="1634160" y="253511"/>
                  <a:pt x="1637970" y="255416"/>
                  <a:pt x="1645590" y="260178"/>
                </a:cubicBezTo>
                <a:cubicBezTo>
                  <a:pt x="1588440" y="288753"/>
                  <a:pt x="1534147" y="316376"/>
                  <a:pt x="1479855" y="343046"/>
                </a:cubicBezTo>
                <a:cubicBezTo>
                  <a:pt x="1369365" y="397338"/>
                  <a:pt x="1257922" y="452583"/>
                  <a:pt x="1147432" y="506876"/>
                </a:cubicBezTo>
                <a:cubicBezTo>
                  <a:pt x="1136002" y="512591"/>
                  <a:pt x="1124572" y="517353"/>
                  <a:pt x="1113142" y="519258"/>
                </a:cubicBezTo>
                <a:cubicBezTo>
                  <a:pt x="1066470" y="526878"/>
                  <a:pt x="1042657" y="497351"/>
                  <a:pt x="1057897" y="454488"/>
                </a:cubicBezTo>
                <a:cubicBezTo>
                  <a:pt x="1069327" y="421151"/>
                  <a:pt x="1080757" y="387813"/>
                  <a:pt x="1092187" y="355428"/>
                </a:cubicBezTo>
                <a:cubicBezTo>
                  <a:pt x="1093140" y="353523"/>
                  <a:pt x="1093140" y="352571"/>
                  <a:pt x="1094092" y="345903"/>
                </a:cubicBezTo>
                <a:cubicBezTo>
                  <a:pt x="1084567" y="345903"/>
                  <a:pt x="1075995" y="345903"/>
                  <a:pt x="1066470" y="345903"/>
                </a:cubicBezTo>
                <a:cubicBezTo>
                  <a:pt x="875017" y="345903"/>
                  <a:pt x="683564" y="344951"/>
                  <a:pt x="492112" y="346856"/>
                </a:cubicBezTo>
                <a:cubicBezTo>
                  <a:pt x="408292" y="347808"/>
                  <a:pt x="342570" y="389718"/>
                  <a:pt x="288277" y="448773"/>
                </a:cubicBezTo>
                <a:cubicBezTo>
                  <a:pt x="231127" y="509733"/>
                  <a:pt x="201599" y="580218"/>
                  <a:pt x="201599" y="666896"/>
                </a:cubicBezTo>
                <a:cubicBezTo>
                  <a:pt x="203267" y="1216131"/>
                  <a:pt x="202746" y="2195629"/>
                  <a:pt x="202589" y="2852430"/>
                </a:cubicBezTo>
                <a:lnTo>
                  <a:pt x="202583" y="2885156"/>
                </a:lnTo>
                <a:lnTo>
                  <a:pt x="622" y="2885156"/>
                </a:lnTo>
                <a:lnTo>
                  <a:pt x="622" y="2761522"/>
                </a:lnTo>
                <a:cubicBezTo>
                  <a:pt x="622" y="2188474"/>
                  <a:pt x="622" y="1383950"/>
                  <a:pt x="622" y="949789"/>
                </a:cubicBezTo>
                <a:cubicBezTo>
                  <a:pt x="622" y="837393"/>
                  <a:pt x="-1283" y="725951"/>
                  <a:pt x="1574" y="612603"/>
                </a:cubicBezTo>
                <a:cubicBezTo>
                  <a:pt x="4432" y="484016"/>
                  <a:pt x="65392" y="383051"/>
                  <a:pt x="160642" y="302088"/>
                </a:cubicBezTo>
                <a:cubicBezTo>
                  <a:pt x="237795" y="237318"/>
                  <a:pt x="325424" y="192551"/>
                  <a:pt x="426389" y="177311"/>
                </a:cubicBezTo>
                <a:cubicBezTo>
                  <a:pt x="447345" y="174453"/>
                  <a:pt x="468299" y="173501"/>
                  <a:pt x="489255" y="173501"/>
                </a:cubicBezTo>
                <a:cubicBezTo>
                  <a:pt x="681660" y="172548"/>
                  <a:pt x="874064" y="172548"/>
                  <a:pt x="1066470" y="172548"/>
                </a:cubicBezTo>
                <a:cubicBezTo>
                  <a:pt x="1073137" y="171596"/>
                  <a:pt x="1081710" y="171596"/>
                  <a:pt x="1093140" y="171596"/>
                </a:cubicBezTo>
                <a:cubicBezTo>
                  <a:pt x="1079805" y="133496"/>
                  <a:pt x="1068374" y="99206"/>
                  <a:pt x="1055992" y="63963"/>
                </a:cubicBezTo>
                <a:cubicBezTo>
                  <a:pt x="1043610" y="26816"/>
                  <a:pt x="1059802" y="1098"/>
                  <a:pt x="1098855" y="1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5" name="Google Shape;1855;p45"/>
          <p:cNvSpPr/>
          <p:nvPr/>
        </p:nvSpPr>
        <p:spPr>
          <a:xfrm>
            <a:off x="5098302" y="3688438"/>
            <a:ext cx="814117" cy="1284811"/>
          </a:xfrm>
          <a:custGeom>
            <a:rect b="b" l="l" r="r" t="t"/>
            <a:pathLst>
              <a:path extrusionOk="0" h="1609285" w="1418283">
                <a:moveTo>
                  <a:pt x="998349" y="30"/>
                </a:moveTo>
                <a:cubicBezTo>
                  <a:pt x="1007755" y="387"/>
                  <a:pt x="1017280" y="3959"/>
                  <a:pt x="1026805" y="10150"/>
                </a:cubicBezTo>
                <a:cubicBezTo>
                  <a:pt x="1124913" y="72062"/>
                  <a:pt x="1223020" y="134928"/>
                  <a:pt x="1320175" y="196840"/>
                </a:cubicBezTo>
                <a:cubicBezTo>
                  <a:pt x="1351608" y="216843"/>
                  <a:pt x="1383993" y="236845"/>
                  <a:pt x="1418283" y="259705"/>
                </a:cubicBezTo>
                <a:cubicBezTo>
                  <a:pt x="1408758" y="266372"/>
                  <a:pt x="1403043" y="271135"/>
                  <a:pt x="1395423" y="275897"/>
                </a:cubicBezTo>
                <a:cubicBezTo>
                  <a:pt x="1272550" y="354003"/>
                  <a:pt x="1149678" y="432107"/>
                  <a:pt x="1025853" y="510212"/>
                </a:cubicBezTo>
                <a:cubicBezTo>
                  <a:pt x="1005850" y="522595"/>
                  <a:pt x="986800" y="526405"/>
                  <a:pt x="967750" y="512118"/>
                </a:cubicBezTo>
                <a:cubicBezTo>
                  <a:pt x="949653" y="498782"/>
                  <a:pt x="950605" y="479732"/>
                  <a:pt x="956320" y="459730"/>
                </a:cubicBezTo>
                <a:cubicBezTo>
                  <a:pt x="967750" y="422582"/>
                  <a:pt x="976323" y="386387"/>
                  <a:pt x="987753" y="346382"/>
                </a:cubicBezTo>
                <a:cubicBezTo>
                  <a:pt x="975370" y="346382"/>
                  <a:pt x="965845" y="346382"/>
                  <a:pt x="957273" y="346382"/>
                </a:cubicBezTo>
                <a:cubicBezTo>
                  <a:pt x="808683" y="347335"/>
                  <a:pt x="660093" y="354955"/>
                  <a:pt x="512455" y="345430"/>
                </a:cubicBezTo>
                <a:cubicBezTo>
                  <a:pt x="391488" y="337810"/>
                  <a:pt x="240993" y="449253"/>
                  <a:pt x="204798" y="590222"/>
                </a:cubicBezTo>
                <a:cubicBezTo>
                  <a:pt x="200035" y="609272"/>
                  <a:pt x="198130" y="630228"/>
                  <a:pt x="198130" y="650230"/>
                </a:cubicBezTo>
                <a:cubicBezTo>
                  <a:pt x="197416" y="805249"/>
                  <a:pt x="197238" y="1275844"/>
                  <a:pt x="197193" y="1588651"/>
                </a:cubicBezTo>
                <a:lnTo>
                  <a:pt x="197191" y="1609285"/>
                </a:lnTo>
                <a:lnTo>
                  <a:pt x="1071" y="1609285"/>
                </a:lnTo>
                <a:lnTo>
                  <a:pt x="1082" y="1590154"/>
                </a:lnTo>
                <a:cubicBezTo>
                  <a:pt x="1261" y="1274892"/>
                  <a:pt x="1439" y="801440"/>
                  <a:pt x="10" y="643562"/>
                </a:cubicBezTo>
                <a:cubicBezTo>
                  <a:pt x="-942" y="491162"/>
                  <a:pt x="65733" y="374005"/>
                  <a:pt x="182890" y="283518"/>
                </a:cubicBezTo>
                <a:cubicBezTo>
                  <a:pt x="255280" y="227320"/>
                  <a:pt x="337195" y="187315"/>
                  <a:pt x="429588" y="175885"/>
                </a:cubicBezTo>
                <a:cubicBezTo>
                  <a:pt x="458163" y="172075"/>
                  <a:pt x="486738" y="172075"/>
                  <a:pt x="515313" y="172075"/>
                </a:cubicBezTo>
                <a:cubicBezTo>
                  <a:pt x="662950" y="171122"/>
                  <a:pt x="810588" y="172075"/>
                  <a:pt x="958225" y="172075"/>
                </a:cubicBezTo>
                <a:cubicBezTo>
                  <a:pt x="967750" y="172075"/>
                  <a:pt x="977275" y="172075"/>
                  <a:pt x="988705" y="172075"/>
                </a:cubicBezTo>
                <a:cubicBezTo>
                  <a:pt x="978228" y="133975"/>
                  <a:pt x="969655" y="96828"/>
                  <a:pt x="958225" y="61585"/>
                </a:cubicBezTo>
                <a:cubicBezTo>
                  <a:pt x="951558" y="40630"/>
                  <a:pt x="953463" y="22532"/>
                  <a:pt x="970608" y="9197"/>
                </a:cubicBezTo>
                <a:cubicBezTo>
                  <a:pt x="979657" y="2530"/>
                  <a:pt x="988944" y="-328"/>
                  <a:pt x="998349" y="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6" name="Google Shape;1856;p45"/>
          <p:cNvSpPr/>
          <p:nvPr/>
        </p:nvSpPr>
        <p:spPr>
          <a:xfrm>
            <a:off x="2574884" y="2912980"/>
            <a:ext cx="1538275" cy="2060268"/>
          </a:xfrm>
          <a:custGeom>
            <a:rect b="b" l="l" r="r" t="t"/>
            <a:pathLst>
              <a:path extrusionOk="0" h="2265885" w="1981197">
                <a:moveTo>
                  <a:pt x="422910" y="0"/>
                </a:moveTo>
                <a:cubicBezTo>
                  <a:pt x="432435" y="0"/>
                  <a:pt x="441960" y="2857"/>
                  <a:pt x="452438" y="9525"/>
                </a:cubicBezTo>
                <a:cubicBezTo>
                  <a:pt x="472440" y="23813"/>
                  <a:pt x="470535" y="42863"/>
                  <a:pt x="464820" y="63818"/>
                </a:cubicBezTo>
                <a:cubicBezTo>
                  <a:pt x="453390" y="98107"/>
                  <a:pt x="444818" y="134303"/>
                  <a:pt x="434340" y="172403"/>
                </a:cubicBezTo>
                <a:lnTo>
                  <a:pt x="473393" y="172403"/>
                </a:lnTo>
                <a:lnTo>
                  <a:pt x="1498283" y="172403"/>
                </a:lnTo>
                <a:cubicBezTo>
                  <a:pt x="1706880" y="172403"/>
                  <a:pt x="1919288" y="334328"/>
                  <a:pt x="1968818" y="532447"/>
                </a:cubicBezTo>
                <a:cubicBezTo>
                  <a:pt x="1977390" y="564832"/>
                  <a:pt x="1980248" y="600075"/>
                  <a:pt x="1980248" y="633413"/>
                </a:cubicBezTo>
                <a:cubicBezTo>
                  <a:pt x="1981022" y="986315"/>
                  <a:pt x="1981167" y="1709578"/>
                  <a:pt x="1981194" y="2201365"/>
                </a:cubicBezTo>
                <a:lnTo>
                  <a:pt x="1981197" y="2265885"/>
                </a:lnTo>
                <a:lnTo>
                  <a:pt x="1780354" y="2265885"/>
                </a:lnTo>
                <a:lnTo>
                  <a:pt x="1780424" y="2137533"/>
                </a:lnTo>
                <a:cubicBezTo>
                  <a:pt x="1780536" y="1873196"/>
                  <a:pt x="1780461" y="1553885"/>
                  <a:pt x="1779270" y="1454468"/>
                </a:cubicBezTo>
                <a:cubicBezTo>
                  <a:pt x="1779270" y="1329690"/>
                  <a:pt x="1779270" y="1316355"/>
                  <a:pt x="1778318" y="1182053"/>
                </a:cubicBezTo>
                <a:cubicBezTo>
                  <a:pt x="1778318" y="1047750"/>
                  <a:pt x="1778318" y="826770"/>
                  <a:pt x="1778318" y="649605"/>
                </a:cubicBezTo>
                <a:cubicBezTo>
                  <a:pt x="1778318" y="512445"/>
                  <a:pt x="1652588" y="363855"/>
                  <a:pt x="1516380" y="348615"/>
                </a:cubicBezTo>
                <a:cubicBezTo>
                  <a:pt x="1428750" y="340043"/>
                  <a:pt x="1341120" y="344805"/>
                  <a:pt x="1252538" y="344805"/>
                </a:cubicBezTo>
                <a:cubicBezTo>
                  <a:pt x="1240155" y="344805"/>
                  <a:pt x="1227773" y="346710"/>
                  <a:pt x="1215390" y="346710"/>
                </a:cubicBezTo>
                <a:lnTo>
                  <a:pt x="464820" y="346710"/>
                </a:lnTo>
                <a:lnTo>
                  <a:pt x="432435" y="346710"/>
                </a:lnTo>
                <a:cubicBezTo>
                  <a:pt x="442913" y="385763"/>
                  <a:pt x="453390" y="421957"/>
                  <a:pt x="463868" y="458153"/>
                </a:cubicBezTo>
                <a:cubicBezTo>
                  <a:pt x="469583" y="478155"/>
                  <a:pt x="470535" y="496253"/>
                  <a:pt x="451485" y="510540"/>
                </a:cubicBezTo>
                <a:cubicBezTo>
                  <a:pt x="434340" y="522922"/>
                  <a:pt x="415290" y="521970"/>
                  <a:pt x="397193" y="511493"/>
                </a:cubicBezTo>
                <a:lnTo>
                  <a:pt x="12383" y="267653"/>
                </a:lnTo>
                <a:cubicBezTo>
                  <a:pt x="8573" y="265747"/>
                  <a:pt x="5715" y="261938"/>
                  <a:pt x="0" y="258128"/>
                </a:cubicBezTo>
                <a:lnTo>
                  <a:pt x="167640" y="152400"/>
                </a:lnTo>
                <a:lnTo>
                  <a:pt x="392430" y="11430"/>
                </a:lnTo>
                <a:cubicBezTo>
                  <a:pt x="402908" y="3810"/>
                  <a:pt x="413385" y="0"/>
                  <a:pt x="42291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7" name="Google Shape;1857;p45"/>
          <p:cNvSpPr/>
          <p:nvPr/>
        </p:nvSpPr>
        <p:spPr>
          <a:xfrm>
            <a:off x="3197995" y="4028860"/>
            <a:ext cx="917221" cy="944388"/>
          </a:xfrm>
          <a:custGeom>
            <a:rect b="b" l="l" r="r" t="t"/>
            <a:pathLst>
              <a:path extrusionOk="0" h="1284810" w="1171575">
                <a:moveTo>
                  <a:pt x="421958" y="0"/>
                </a:moveTo>
                <a:cubicBezTo>
                  <a:pt x="431483" y="0"/>
                  <a:pt x="441008" y="2857"/>
                  <a:pt x="451485" y="9525"/>
                </a:cubicBezTo>
                <a:cubicBezTo>
                  <a:pt x="471488" y="23813"/>
                  <a:pt x="469583" y="42863"/>
                  <a:pt x="463867" y="63818"/>
                </a:cubicBezTo>
                <a:cubicBezTo>
                  <a:pt x="452438" y="98107"/>
                  <a:pt x="443865" y="134303"/>
                  <a:pt x="433388" y="172403"/>
                </a:cubicBezTo>
                <a:lnTo>
                  <a:pt x="472440" y="172403"/>
                </a:lnTo>
                <a:lnTo>
                  <a:pt x="689610" y="176213"/>
                </a:lnTo>
                <a:cubicBezTo>
                  <a:pt x="898208" y="176213"/>
                  <a:pt x="1109663" y="338138"/>
                  <a:pt x="1160145" y="535305"/>
                </a:cubicBezTo>
                <a:cubicBezTo>
                  <a:pt x="1168718" y="567690"/>
                  <a:pt x="1171575" y="601980"/>
                  <a:pt x="1171575" y="635318"/>
                </a:cubicBezTo>
                <a:cubicBezTo>
                  <a:pt x="1171575" y="707351"/>
                  <a:pt x="1171575" y="998905"/>
                  <a:pt x="1171575" y="1235579"/>
                </a:cubicBezTo>
                <a:lnTo>
                  <a:pt x="1171575" y="1284810"/>
                </a:lnTo>
                <a:lnTo>
                  <a:pt x="969645" y="1284810"/>
                </a:lnTo>
                <a:lnTo>
                  <a:pt x="969645" y="1209370"/>
                </a:lnTo>
                <a:cubicBezTo>
                  <a:pt x="969645" y="984900"/>
                  <a:pt x="969645" y="705922"/>
                  <a:pt x="969645" y="650557"/>
                </a:cubicBezTo>
                <a:cubicBezTo>
                  <a:pt x="969645" y="514350"/>
                  <a:pt x="844868" y="365760"/>
                  <a:pt x="707708" y="350520"/>
                </a:cubicBezTo>
                <a:cubicBezTo>
                  <a:pt x="663893" y="345757"/>
                  <a:pt x="620078" y="344805"/>
                  <a:pt x="576263" y="345757"/>
                </a:cubicBezTo>
                <a:lnTo>
                  <a:pt x="431483" y="343853"/>
                </a:lnTo>
                <a:cubicBezTo>
                  <a:pt x="441960" y="382905"/>
                  <a:pt x="452438" y="419100"/>
                  <a:pt x="462915" y="455295"/>
                </a:cubicBezTo>
                <a:cubicBezTo>
                  <a:pt x="468630" y="475297"/>
                  <a:pt x="469583" y="493395"/>
                  <a:pt x="450533" y="506730"/>
                </a:cubicBezTo>
                <a:cubicBezTo>
                  <a:pt x="433388" y="519113"/>
                  <a:pt x="414338" y="518160"/>
                  <a:pt x="396240" y="507682"/>
                </a:cubicBezTo>
                <a:lnTo>
                  <a:pt x="12383" y="266700"/>
                </a:lnTo>
                <a:cubicBezTo>
                  <a:pt x="8573" y="264795"/>
                  <a:pt x="5715" y="261938"/>
                  <a:pt x="0" y="257175"/>
                </a:cubicBezTo>
                <a:lnTo>
                  <a:pt x="167640" y="151447"/>
                </a:lnTo>
                <a:lnTo>
                  <a:pt x="392430" y="10478"/>
                </a:lnTo>
                <a:cubicBezTo>
                  <a:pt x="402908" y="3810"/>
                  <a:pt x="412433" y="0"/>
                  <a:pt x="42195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858" name="Google Shape;1858;p45"/>
          <p:cNvGrpSpPr/>
          <p:nvPr/>
        </p:nvGrpSpPr>
        <p:grpSpPr>
          <a:xfrm>
            <a:off x="4828738" y="1055434"/>
            <a:ext cx="2888511" cy="714363"/>
            <a:chOff x="1199735" y="1275606"/>
            <a:chExt cx="1962585" cy="390694"/>
          </a:xfrm>
        </p:grpSpPr>
        <p:sp>
          <p:nvSpPr>
            <p:cNvPr id="1859" name="Google Shape;1859;p45"/>
            <p:cNvSpPr txBox="1"/>
            <p:nvPr/>
          </p:nvSpPr>
          <p:spPr>
            <a:xfrm>
              <a:off x="1199735" y="1275606"/>
              <a:ext cx="1962585" cy="2524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Satisfy Customers Through Early &amp; Continuous Delivery</a:t>
              </a:r>
              <a:endParaRPr b="1" i="0" sz="1200" u="none" cap="none" strike="noStrike">
                <a:solidFill>
                  <a:srgbClr val="5C4667"/>
                </a:solidFill>
                <a:latin typeface="Advent Pro"/>
                <a:ea typeface="Advent Pro"/>
                <a:cs typeface="Advent Pro"/>
                <a:sym typeface="Advent Pro"/>
              </a:endParaRPr>
            </a:p>
          </p:txBody>
        </p:sp>
        <p:sp>
          <p:nvSpPr>
            <p:cNvPr id="1860" name="Google Shape;1860;p45"/>
            <p:cNvSpPr txBox="1"/>
            <p:nvPr/>
          </p:nvSpPr>
          <p:spPr>
            <a:xfrm>
              <a:off x="1199735" y="1523222"/>
              <a:ext cx="1962585" cy="1430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Our highest priority is to satisfy our customers </a:t>
              </a:r>
              <a:endParaRPr b="0" i="0" sz="1100" u="none" cap="none" strike="noStrike">
                <a:solidFill>
                  <a:srgbClr val="5C4667"/>
                </a:solidFill>
                <a:latin typeface="Advent Pro"/>
                <a:ea typeface="Advent Pro"/>
                <a:cs typeface="Advent Pro"/>
                <a:sym typeface="Advent Pro"/>
              </a:endParaRPr>
            </a:p>
          </p:txBody>
        </p:sp>
      </p:grpSp>
      <p:grpSp>
        <p:nvGrpSpPr>
          <p:cNvPr id="1861" name="Google Shape;1861;p45"/>
          <p:cNvGrpSpPr/>
          <p:nvPr/>
        </p:nvGrpSpPr>
        <p:grpSpPr>
          <a:xfrm>
            <a:off x="40716" y="1714854"/>
            <a:ext cx="2888511" cy="883641"/>
            <a:chOff x="1199735" y="1275606"/>
            <a:chExt cx="1962585" cy="483274"/>
          </a:xfrm>
        </p:grpSpPr>
        <p:sp>
          <p:nvSpPr>
            <p:cNvPr id="1862" name="Google Shape;1862;p45"/>
            <p:cNvSpPr txBox="1"/>
            <p:nvPr/>
          </p:nvSpPr>
          <p:spPr>
            <a:xfrm>
              <a:off x="1199735" y="1275606"/>
              <a:ext cx="1962585" cy="25249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Welcome Changing Requirements Even Late in the Project</a:t>
              </a:r>
              <a:endParaRPr b="1" i="0" sz="1200" u="none" cap="none" strike="noStrike">
                <a:solidFill>
                  <a:srgbClr val="5C4667"/>
                </a:solidFill>
                <a:latin typeface="Advent Pro"/>
                <a:ea typeface="Advent Pro"/>
                <a:cs typeface="Advent Pro"/>
                <a:sym typeface="Advent Pro"/>
              </a:endParaRPr>
            </a:p>
          </p:txBody>
        </p:sp>
        <p:sp>
          <p:nvSpPr>
            <p:cNvPr id="1863" name="Google Shape;1863;p45"/>
            <p:cNvSpPr txBox="1"/>
            <p:nvPr/>
          </p:nvSpPr>
          <p:spPr>
            <a:xfrm>
              <a:off x="1199735" y="1523223"/>
              <a:ext cx="1962585" cy="23565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Changing requests should be most welcome even at the late stages of project execution</a:t>
              </a:r>
              <a:endParaRPr b="0" i="0" sz="1100" u="none" cap="none" strike="noStrike">
                <a:solidFill>
                  <a:srgbClr val="5C4667"/>
                </a:solidFill>
                <a:latin typeface="Advent Pro"/>
                <a:ea typeface="Advent Pro"/>
                <a:cs typeface="Advent Pro"/>
                <a:sym typeface="Advent Pro"/>
              </a:endParaRPr>
            </a:p>
          </p:txBody>
        </p:sp>
      </p:grpSp>
      <p:grpSp>
        <p:nvGrpSpPr>
          <p:cNvPr id="1864" name="Google Shape;1864;p45"/>
          <p:cNvGrpSpPr/>
          <p:nvPr/>
        </p:nvGrpSpPr>
        <p:grpSpPr>
          <a:xfrm>
            <a:off x="6039442" y="2268221"/>
            <a:ext cx="2888511" cy="1052914"/>
            <a:chOff x="1199735" y="1275606"/>
            <a:chExt cx="1962585" cy="575851"/>
          </a:xfrm>
        </p:grpSpPr>
        <p:sp>
          <p:nvSpPr>
            <p:cNvPr id="1865" name="Google Shape;1865;p45"/>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Deliver Value Frequently</a:t>
              </a:r>
              <a:endParaRPr/>
            </a:p>
          </p:txBody>
        </p:sp>
        <p:sp>
          <p:nvSpPr>
            <p:cNvPr id="1866" name="Google Shape;1866;p45"/>
            <p:cNvSpPr txBox="1"/>
            <p:nvPr/>
          </p:nvSpPr>
          <p:spPr>
            <a:xfrm>
              <a:off x="1199735" y="1523220"/>
              <a:ext cx="1962585" cy="328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Regularly deliver well-run software to customers, from weeks to months, preferring shorter timeframes</a:t>
              </a:r>
              <a:endParaRPr b="0" i="0" sz="1100" u="none" cap="none" strike="noStrike">
                <a:solidFill>
                  <a:srgbClr val="5C4667"/>
                </a:solidFill>
                <a:latin typeface="Advent Pro"/>
                <a:ea typeface="Advent Pro"/>
                <a:cs typeface="Advent Pro"/>
                <a:sym typeface="Advent Pro"/>
              </a:endParaRPr>
            </a:p>
          </p:txBody>
        </p:sp>
      </p:grpSp>
      <p:grpSp>
        <p:nvGrpSpPr>
          <p:cNvPr id="1867" name="Google Shape;1867;p45"/>
          <p:cNvGrpSpPr/>
          <p:nvPr/>
        </p:nvGrpSpPr>
        <p:grpSpPr>
          <a:xfrm>
            <a:off x="-218579" y="2709389"/>
            <a:ext cx="2888511" cy="883641"/>
            <a:chOff x="1199735" y="1275606"/>
            <a:chExt cx="1962585" cy="483274"/>
          </a:xfrm>
        </p:grpSpPr>
        <p:sp>
          <p:nvSpPr>
            <p:cNvPr id="1868" name="Google Shape;1868;p45"/>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Break the Silos of Your Project</a:t>
              </a:r>
              <a:endParaRPr b="1" i="0" sz="1200" u="none" cap="none" strike="noStrike">
                <a:solidFill>
                  <a:srgbClr val="5C4667"/>
                </a:solidFill>
                <a:latin typeface="Advent Pro"/>
                <a:ea typeface="Advent Pro"/>
                <a:cs typeface="Advent Pro"/>
                <a:sym typeface="Advent Pro"/>
              </a:endParaRPr>
            </a:p>
          </p:txBody>
        </p:sp>
        <p:sp>
          <p:nvSpPr>
            <p:cNvPr id="1869" name="Google Shape;1869;p45"/>
            <p:cNvSpPr txBox="1"/>
            <p:nvPr/>
          </p:nvSpPr>
          <p:spPr>
            <a:xfrm>
              <a:off x="1199735" y="1523223"/>
              <a:ext cx="1962585" cy="23565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Entrepreneur and developer must work together daily throughout the project</a:t>
              </a:r>
              <a:endParaRPr b="0" i="0" sz="1100" u="none" cap="none" strike="noStrike">
                <a:solidFill>
                  <a:srgbClr val="5C4667"/>
                </a:solidFill>
                <a:latin typeface="Advent Pro"/>
                <a:ea typeface="Advent Pro"/>
                <a:cs typeface="Advent Pro"/>
                <a:sym typeface="Advent Pro"/>
              </a:endParaRPr>
            </a:p>
          </p:txBody>
        </p:sp>
      </p:grpSp>
      <p:grpSp>
        <p:nvGrpSpPr>
          <p:cNvPr id="1870" name="Google Shape;1870;p45"/>
          <p:cNvGrpSpPr/>
          <p:nvPr/>
        </p:nvGrpSpPr>
        <p:grpSpPr>
          <a:xfrm>
            <a:off x="5976858" y="3617125"/>
            <a:ext cx="2888511" cy="1052914"/>
            <a:chOff x="1199735" y="1275606"/>
            <a:chExt cx="1962585" cy="575851"/>
          </a:xfrm>
        </p:grpSpPr>
        <p:sp>
          <p:nvSpPr>
            <p:cNvPr id="1871" name="Google Shape;1871;p45"/>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Build Projects Around Motivated Individuals</a:t>
              </a:r>
              <a:endParaRPr/>
            </a:p>
          </p:txBody>
        </p:sp>
        <p:sp>
          <p:nvSpPr>
            <p:cNvPr id="1872" name="Google Shape;1872;p45"/>
            <p:cNvSpPr txBox="1"/>
            <p:nvPr/>
          </p:nvSpPr>
          <p:spPr>
            <a:xfrm>
              <a:off x="1199735" y="1523220"/>
              <a:ext cx="1962585" cy="328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Reducing micromanagement and empowering motivated team members, projects will be completed faster and with better quality</a:t>
              </a:r>
              <a:endParaRPr b="0" i="0" sz="1100" u="none" cap="none" strike="noStrike">
                <a:solidFill>
                  <a:srgbClr val="5C4667"/>
                </a:solidFill>
                <a:latin typeface="Advent Pro"/>
                <a:ea typeface="Advent Pro"/>
                <a:cs typeface="Advent Pro"/>
                <a:sym typeface="Advent Pro"/>
              </a:endParaRPr>
            </a:p>
          </p:txBody>
        </p:sp>
      </p:grpSp>
      <p:grpSp>
        <p:nvGrpSpPr>
          <p:cNvPr id="1873" name="Google Shape;1873;p45"/>
          <p:cNvGrpSpPr/>
          <p:nvPr/>
        </p:nvGrpSpPr>
        <p:grpSpPr>
          <a:xfrm>
            <a:off x="168074" y="3961281"/>
            <a:ext cx="3029921" cy="1052919"/>
            <a:chOff x="1199735" y="1275606"/>
            <a:chExt cx="1962585" cy="575854"/>
          </a:xfrm>
        </p:grpSpPr>
        <p:sp>
          <p:nvSpPr>
            <p:cNvPr id="1874" name="Google Shape;1874;p45"/>
            <p:cNvSpPr txBox="1"/>
            <p:nvPr/>
          </p:nvSpPr>
          <p:spPr>
            <a:xfrm>
              <a:off x="1199735" y="1275606"/>
              <a:ext cx="1962585" cy="25249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The Most Effective Way of Communication is Face-to-face</a:t>
              </a:r>
              <a:endParaRPr b="1" i="0" sz="1200" u="none" cap="none" strike="noStrike">
                <a:solidFill>
                  <a:srgbClr val="5C4667"/>
                </a:solidFill>
                <a:latin typeface="Advent Pro"/>
                <a:ea typeface="Advent Pro"/>
                <a:cs typeface="Advent Pro"/>
                <a:sym typeface="Advent Pro"/>
              </a:endParaRPr>
            </a:p>
          </p:txBody>
        </p:sp>
        <p:sp>
          <p:nvSpPr>
            <p:cNvPr id="1875" name="Google Shape;1875;p45"/>
            <p:cNvSpPr txBox="1"/>
            <p:nvPr/>
          </p:nvSpPr>
          <p:spPr>
            <a:xfrm>
              <a:off x="1199735" y="1523223"/>
              <a:ext cx="1962585" cy="3282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By communicating in person, you reduce the time between asking a question and receiving an answer</a:t>
              </a:r>
              <a:endParaRPr b="0" i="0" sz="1100" u="none" cap="none" strike="noStrike">
                <a:solidFill>
                  <a:srgbClr val="5C4667"/>
                </a:solidFill>
                <a:latin typeface="Advent Pro"/>
                <a:ea typeface="Advent Pro"/>
                <a:cs typeface="Advent Pro"/>
                <a:sym typeface="Advent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46"/>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12 Principles Behind the Agile Manifesto</a:t>
            </a:r>
            <a:endParaRPr sz="3200"/>
          </a:p>
        </p:txBody>
      </p:sp>
      <p:sp>
        <p:nvSpPr>
          <p:cNvPr id="1881" name="Google Shape;1881;p46"/>
          <p:cNvSpPr txBox="1"/>
          <p:nvPr>
            <p:ph idx="1" type="subTitle"/>
          </p:nvPr>
        </p:nvSpPr>
        <p:spPr>
          <a:xfrm>
            <a:off x="0" y="842359"/>
            <a:ext cx="9120788" cy="4161754"/>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 sz="1200"/>
              <a:t> </a:t>
            </a:r>
            <a:endParaRPr/>
          </a:p>
        </p:txBody>
      </p:sp>
      <p:grpSp>
        <p:nvGrpSpPr>
          <p:cNvPr id="1882" name="Google Shape;1882;p46"/>
          <p:cNvGrpSpPr/>
          <p:nvPr/>
        </p:nvGrpSpPr>
        <p:grpSpPr>
          <a:xfrm>
            <a:off x="8648149" y="726286"/>
            <a:ext cx="495850" cy="572706"/>
            <a:chOff x="-925625" y="3522382"/>
            <a:chExt cx="472553" cy="545798"/>
          </a:xfrm>
        </p:grpSpPr>
        <p:sp>
          <p:nvSpPr>
            <p:cNvPr id="1883" name="Google Shape;1883;p46"/>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6"/>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5" name="Google Shape;1885;p46"/>
            <p:cNvGrpSpPr/>
            <p:nvPr/>
          </p:nvGrpSpPr>
          <p:grpSpPr>
            <a:xfrm>
              <a:off x="-925625" y="3522382"/>
              <a:ext cx="472553" cy="545798"/>
              <a:chOff x="-925625" y="3522382"/>
              <a:chExt cx="472553" cy="545798"/>
            </a:xfrm>
          </p:grpSpPr>
          <p:sp>
            <p:nvSpPr>
              <p:cNvPr id="1886" name="Google Shape;1886;p46"/>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6"/>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6"/>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6"/>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90" name="Google Shape;1890;p46"/>
          <p:cNvGrpSpPr/>
          <p:nvPr/>
        </p:nvGrpSpPr>
        <p:grpSpPr>
          <a:xfrm>
            <a:off x="-149553" y="4670039"/>
            <a:ext cx="331101" cy="415757"/>
            <a:chOff x="2324107" y="1883406"/>
            <a:chExt cx="201070" cy="252464"/>
          </a:xfrm>
        </p:grpSpPr>
        <p:sp>
          <p:nvSpPr>
            <p:cNvPr id="1891" name="Google Shape;1891;p46"/>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6"/>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6"/>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6"/>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6"/>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6" name="Google Shape;1896;p46"/>
          <p:cNvSpPr/>
          <p:nvPr/>
        </p:nvSpPr>
        <p:spPr>
          <a:xfrm>
            <a:off x="4197874" y="1273689"/>
            <a:ext cx="598957" cy="3702051"/>
          </a:xfrm>
          <a:custGeom>
            <a:rect b="b" l="l" r="r" t="t"/>
            <a:pathLst>
              <a:path extrusionOk="0" h="4799535" w="600481">
                <a:moveTo>
                  <a:pt x="302042" y="0"/>
                </a:moveTo>
                <a:cubicBezTo>
                  <a:pt x="331570" y="46673"/>
                  <a:pt x="360145" y="92393"/>
                  <a:pt x="388720" y="138113"/>
                </a:cubicBezTo>
                <a:lnTo>
                  <a:pt x="583982" y="449580"/>
                </a:lnTo>
                <a:cubicBezTo>
                  <a:pt x="589697" y="457200"/>
                  <a:pt x="593507" y="466725"/>
                  <a:pt x="597317" y="475298"/>
                </a:cubicBezTo>
                <a:cubicBezTo>
                  <a:pt x="610652" y="517208"/>
                  <a:pt x="580172" y="549593"/>
                  <a:pt x="537309" y="539115"/>
                </a:cubicBezTo>
                <a:cubicBezTo>
                  <a:pt x="494447" y="528638"/>
                  <a:pt x="451584" y="516255"/>
                  <a:pt x="407770" y="503873"/>
                </a:cubicBezTo>
                <a:cubicBezTo>
                  <a:pt x="404436" y="1669019"/>
                  <a:pt x="412771" y="3262968"/>
                  <a:pt x="406611" y="4534676"/>
                </a:cubicBezTo>
                <a:lnTo>
                  <a:pt x="405074" y="4799535"/>
                </a:lnTo>
                <a:lnTo>
                  <a:pt x="202162" y="4799535"/>
                </a:lnTo>
                <a:lnTo>
                  <a:pt x="202192" y="4779159"/>
                </a:lnTo>
                <a:cubicBezTo>
                  <a:pt x="203957" y="3784684"/>
                  <a:pt x="216258" y="1095941"/>
                  <a:pt x="197267" y="502920"/>
                </a:cubicBezTo>
                <a:lnTo>
                  <a:pt x="74395" y="537210"/>
                </a:lnTo>
                <a:cubicBezTo>
                  <a:pt x="50582" y="543878"/>
                  <a:pt x="26770" y="548640"/>
                  <a:pt x="10577" y="524828"/>
                </a:cubicBezTo>
                <a:cubicBezTo>
                  <a:pt x="-5616" y="501968"/>
                  <a:pt x="-1805" y="479108"/>
                  <a:pt x="12482" y="456248"/>
                </a:cubicBezTo>
                <a:lnTo>
                  <a:pt x="294422" y="6668"/>
                </a:lnTo>
                <a:cubicBezTo>
                  <a:pt x="295375" y="4763"/>
                  <a:pt x="298232" y="3810"/>
                  <a:pt x="30204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7" name="Google Shape;1897;p46"/>
          <p:cNvSpPr/>
          <p:nvPr/>
        </p:nvSpPr>
        <p:spPr>
          <a:xfrm>
            <a:off x="2958770" y="2010150"/>
            <a:ext cx="1644092" cy="2965589"/>
          </a:xfrm>
          <a:custGeom>
            <a:rect b="b" l="l" r="r" t="t"/>
            <a:pathLst>
              <a:path extrusionOk="0" h="3542150" w="1648276">
                <a:moveTo>
                  <a:pt x="551617" y="510"/>
                </a:moveTo>
                <a:cubicBezTo>
                  <a:pt x="558404" y="1343"/>
                  <a:pt x="565309" y="3248"/>
                  <a:pt x="572453" y="6582"/>
                </a:cubicBezTo>
                <a:cubicBezTo>
                  <a:pt x="592455" y="16107"/>
                  <a:pt x="602932" y="32299"/>
                  <a:pt x="594360" y="56112"/>
                </a:cubicBezTo>
                <a:cubicBezTo>
                  <a:pt x="581025" y="93259"/>
                  <a:pt x="568643" y="130407"/>
                  <a:pt x="554355" y="171364"/>
                </a:cubicBezTo>
                <a:lnTo>
                  <a:pt x="584835" y="171364"/>
                </a:lnTo>
                <a:lnTo>
                  <a:pt x="1135380" y="170412"/>
                </a:lnTo>
                <a:cubicBezTo>
                  <a:pt x="1237298" y="168507"/>
                  <a:pt x="1329690" y="195177"/>
                  <a:pt x="1414462" y="247564"/>
                </a:cubicBezTo>
                <a:cubicBezTo>
                  <a:pt x="1666875" y="389487"/>
                  <a:pt x="1638300" y="476164"/>
                  <a:pt x="1647825" y="1240069"/>
                </a:cubicBezTo>
                <a:cubicBezTo>
                  <a:pt x="1648659" y="1822643"/>
                  <a:pt x="1648763" y="2835477"/>
                  <a:pt x="1644309" y="3525616"/>
                </a:cubicBezTo>
                <a:lnTo>
                  <a:pt x="1644191" y="3542150"/>
                </a:lnTo>
                <a:lnTo>
                  <a:pt x="1440867" y="3542150"/>
                </a:lnTo>
                <a:lnTo>
                  <a:pt x="1440819" y="3494500"/>
                </a:lnTo>
                <a:cubicBezTo>
                  <a:pt x="1440180" y="2798345"/>
                  <a:pt x="1440180" y="1778946"/>
                  <a:pt x="1440180" y="1190539"/>
                </a:cubicBezTo>
                <a:cubicBezTo>
                  <a:pt x="1440180" y="1034329"/>
                  <a:pt x="1443990" y="879072"/>
                  <a:pt x="1443990" y="722862"/>
                </a:cubicBezTo>
                <a:cubicBezTo>
                  <a:pt x="1443990" y="675237"/>
                  <a:pt x="1443037" y="626659"/>
                  <a:pt x="1435418" y="579987"/>
                </a:cubicBezTo>
                <a:cubicBezTo>
                  <a:pt x="1423987" y="517122"/>
                  <a:pt x="1384935" y="468544"/>
                  <a:pt x="1339215" y="426634"/>
                </a:cubicBezTo>
                <a:cubicBezTo>
                  <a:pt x="1279208" y="371389"/>
                  <a:pt x="1210628" y="342814"/>
                  <a:pt x="1127760" y="344719"/>
                </a:cubicBezTo>
                <a:cubicBezTo>
                  <a:pt x="945832" y="347577"/>
                  <a:pt x="763905" y="345672"/>
                  <a:pt x="582930" y="345672"/>
                </a:cubicBezTo>
                <a:cubicBezTo>
                  <a:pt x="573405" y="346624"/>
                  <a:pt x="564832" y="347577"/>
                  <a:pt x="553403" y="347577"/>
                </a:cubicBezTo>
                <a:cubicBezTo>
                  <a:pt x="566737" y="384724"/>
                  <a:pt x="578168" y="419014"/>
                  <a:pt x="590550" y="453304"/>
                </a:cubicBezTo>
                <a:cubicBezTo>
                  <a:pt x="596265" y="470449"/>
                  <a:pt x="605790" y="489499"/>
                  <a:pt x="587693" y="500929"/>
                </a:cubicBezTo>
                <a:cubicBezTo>
                  <a:pt x="571500" y="510454"/>
                  <a:pt x="549593" y="518074"/>
                  <a:pt x="530543" y="517122"/>
                </a:cubicBezTo>
                <a:cubicBezTo>
                  <a:pt x="510540" y="515217"/>
                  <a:pt x="491490" y="502834"/>
                  <a:pt x="472440" y="494262"/>
                </a:cubicBezTo>
                <a:lnTo>
                  <a:pt x="20002" y="270424"/>
                </a:lnTo>
                <a:cubicBezTo>
                  <a:pt x="14288" y="267567"/>
                  <a:pt x="9525" y="264709"/>
                  <a:pt x="0" y="258994"/>
                </a:cubicBezTo>
                <a:lnTo>
                  <a:pt x="145732" y="186604"/>
                </a:lnTo>
                <a:lnTo>
                  <a:pt x="491490" y="15154"/>
                </a:lnTo>
                <a:cubicBezTo>
                  <a:pt x="505778" y="8487"/>
                  <a:pt x="518160" y="2772"/>
                  <a:pt x="531495" y="867"/>
                </a:cubicBezTo>
                <a:cubicBezTo>
                  <a:pt x="538163" y="-86"/>
                  <a:pt x="544830" y="-324"/>
                  <a:pt x="551617" y="5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8" name="Google Shape;1898;p46"/>
          <p:cNvSpPr/>
          <p:nvPr/>
        </p:nvSpPr>
        <p:spPr>
          <a:xfrm>
            <a:off x="4780281" y="2569928"/>
            <a:ext cx="1329420" cy="2405811"/>
          </a:xfrm>
          <a:custGeom>
            <a:rect b="b" l="l" r="r" t="t"/>
            <a:pathLst>
              <a:path extrusionOk="0" h="2885156" w="1645590">
                <a:moveTo>
                  <a:pt x="1098855" y="146"/>
                </a:moveTo>
                <a:cubicBezTo>
                  <a:pt x="1112190" y="-807"/>
                  <a:pt x="1127430" y="3003"/>
                  <a:pt x="1139812" y="8718"/>
                </a:cubicBezTo>
                <a:cubicBezTo>
                  <a:pt x="1303642" y="89681"/>
                  <a:pt x="1467472" y="170643"/>
                  <a:pt x="1630349" y="251606"/>
                </a:cubicBezTo>
                <a:cubicBezTo>
                  <a:pt x="1634160" y="253511"/>
                  <a:pt x="1637970" y="255416"/>
                  <a:pt x="1645590" y="260178"/>
                </a:cubicBezTo>
                <a:cubicBezTo>
                  <a:pt x="1588440" y="288753"/>
                  <a:pt x="1534147" y="316376"/>
                  <a:pt x="1479855" y="343046"/>
                </a:cubicBezTo>
                <a:cubicBezTo>
                  <a:pt x="1369365" y="397338"/>
                  <a:pt x="1257922" y="452583"/>
                  <a:pt x="1147432" y="506876"/>
                </a:cubicBezTo>
                <a:cubicBezTo>
                  <a:pt x="1136002" y="512591"/>
                  <a:pt x="1124572" y="517353"/>
                  <a:pt x="1113142" y="519258"/>
                </a:cubicBezTo>
                <a:cubicBezTo>
                  <a:pt x="1066470" y="526878"/>
                  <a:pt x="1042657" y="497351"/>
                  <a:pt x="1057897" y="454488"/>
                </a:cubicBezTo>
                <a:cubicBezTo>
                  <a:pt x="1069327" y="421151"/>
                  <a:pt x="1080757" y="387813"/>
                  <a:pt x="1092187" y="355428"/>
                </a:cubicBezTo>
                <a:cubicBezTo>
                  <a:pt x="1093140" y="353523"/>
                  <a:pt x="1093140" y="352571"/>
                  <a:pt x="1094092" y="345903"/>
                </a:cubicBezTo>
                <a:cubicBezTo>
                  <a:pt x="1084567" y="345903"/>
                  <a:pt x="1075995" y="345903"/>
                  <a:pt x="1066470" y="345903"/>
                </a:cubicBezTo>
                <a:cubicBezTo>
                  <a:pt x="875017" y="345903"/>
                  <a:pt x="683564" y="344951"/>
                  <a:pt x="492112" y="346856"/>
                </a:cubicBezTo>
                <a:cubicBezTo>
                  <a:pt x="408292" y="347808"/>
                  <a:pt x="342570" y="389718"/>
                  <a:pt x="288277" y="448773"/>
                </a:cubicBezTo>
                <a:cubicBezTo>
                  <a:pt x="231127" y="509733"/>
                  <a:pt x="201599" y="580218"/>
                  <a:pt x="201599" y="666896"/>
                </a:cubicBezTo>
                <a:cubicBezTo>
                  <a:pt x="203267" y="1216131"/>
                  <a:pt x="202746" y="2195629"/>
                  <a:pt x="202589" y="2852430"/>
                </a:cubicBezTo>
                <a:lnTo>
                  <a:pt x="202583" y="2885156"/>
                </a:lnTo>
                <a:lnTo>
                  <a:pt x="622" y="2885156"/>
                </a:lnTo>
                <a:lnTo>
                  <a:pt x="622" y="2761522"/>
                </a:lnTo>
                <a:cubicBezTo>
                  <a:pt x="622" y="2188474"/>
                  <a:pt x="622" y="1383950"/>
                  <a:pt x="622" y="949789"/>
                </a:cubicBezTo>
                <a:cubicBezTo>
                  <a:pt x="622" y="837393"/>
                  <a:pt x="-1283" y="725951"/>
                  <a:pt x="1574" y="612603"/>
                </a:cubicBezTo>
                <a:cubicBezTo>
                  <a:pt x="4432" y="484016"/>
                  <a:pt x="65392" y="383051"/>
                  <a:pt x="160642" y="302088"/>
                </a:cubicBezTo>
                <a:cubicBezTo>
                  <a:pt x="237795" y="237318"/>
                  <a:pt x="325424" y="192551"/>
                  <a:pt x="426389" y="177311"/>
                </a:cubicBezTo>
                <a:cubicBezTo>
                  <a:pt x="447345" y="174453"/>
                  <a:pt x="468299" y="173501"/>
                  <a:pt x="489255" y="173501"/>
                </a:cubicBezTo>
                <a:cubicBezTo>
                  <a:pt x="681660" y="172548"/>
                  <a:pt x="874064" y="172548"/>
                  <a:pt x="1066470" y="172548"/>
                </a:cubicBezTo>
                <a:cubicBezTo>
                  <a:pt x="1073137" y="171596"/>
                  <a:pt x="1081710" y="171596"/>
                  <a:pt x="1093140" y="171596"/>
                </a:cubicBezTo>
                <a:cubicBezTo>
                  <a:pt x="1079805" y="133496"/>
                  <a:pt x="1068374" y="99206"/>
                  <a:pt x="1055992" y="63963"/>
                </a:cubicBezTo>
                <a:cubicBezTo>
                  <a:pt x="1043610" y="26816"/>
                  <a:pt x="1059802" y="1098"/>
                  <a:pt x="1098855" y="1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9" name="Google Shape;1899;p46"/>
          <p:cNvSpPr/>
          <p:nvPr/>
        </p:nvSpPr>
        <p:spPr>
          <a:xfrm>
            <a:off x="5168561" y="3690930"/>
            <a:ext cx="814117" cy="1284811"/>
          </a:xfrm>
          <a:custGeom>
            <a:rect b="b" l="l" r="r" t="t"/>
            <a:pathLst>
              <a:path extrusionOk="0" h="1609285" w="1418283">
                <a:moveTo>
                  <a:pt x="998349" y="30"/>
                </a:moveTo>
                <a:cubicBezTo>
                  <a:pt x="1007755" y="387"/>
                  <a:pt x="1017280" y="3959"/>
                  <a:pt x="1026805" y="10150"/>
                </a:cubicBezTo>
                <a:cubicBezTo>
                  <a:pt x="1124913" y="72062"/>
                  <a:pt x="1223020" y="134928"/>
                  <a:pt x="1320175" y="196840"/>
                </a:cubicBezTo>
                <a:cubicBezTo>
                  <a:pt x="1351608" y="216843"/>
                  <a:pt x="1383993" y="236845"/>
                  <a:pt x="1418283" y="259705"/>
                </a:cubicBezTo>
                <a:cubicBezTo>
                  <a:pt x="1408758" y="266372"/>
                  <a:pt x="1403043" y="271135"/>
                  <a:pt x="1395423" y="275897"/>
                </a:cubicBezTo>
                <a:cubicBezTo>
                  <a:pt x="1272550" y="354003"/>
                  <a:pt x="1149678" y="432107"/>
                  <a:pt x="1025853" y="510212"/>
                </a:cubicBezTo>
                <a:cubicBezTo>
                  <a:pt x="1005850" y="522595"/>
                  <a:pt x="986800" y="526405"/>
                  <a:pt x="967750" y="512118"/>
                </a:cubicBezTo>
                <a:cubicBezTo>
                  <a:pt x="949653" y="498782"/>
                  <a:pt x="950605" y="479732"/>
                  <a:pt x="956320" y="459730"/>
                </a:cubicBezTo>
                <a:cubicBezTo>
                  <a:pt x="967750" y="422582"/>
                  <a:pt x="976323" y="386387"/>
                  <a:pt x="987753" y="346382"/>
                </a:cubicBezTo>
                <a:cubicBezTo>
                  <a:pt x="975370" y="346382"/>
                  <a:pt x="965845" y="346382"/>
                  <a:pt x="957273" y="346382"/>
                </a:cubicBezTo>
                <a:cubicBezTo>
                  <a:pt x="808683" y="347335"/>
                  <a:pt x="660093" y="354955"/>
                  <a:pt x="512455" y="345430"/>
                </a:cubicBezTo>
                <a:cubicBezTo>
                  <a:pt x="391488" y="337810"/>
                  <a:pt x="240993" y="449253"/>
                  <a:pt x="204798" y="590222"/>
                </a:cubicBezTo>
                <a:cubicBezTo>
                  <a:pt x="200035" y="609272"/>
                  <a:pt x="198130" y="630228"/>
                  <a:pt x="198130" y="650230"/>
                </a:cubicBezTo>
                <a:cubicBezTo>
                  <a:pt x="197416" y="805249"/>
                  <a:pt x="197238" y="1275844"/>
                  <a:pt x="197193" y="1588651"/>
                </a:cubicBezTo>
                <a:lnTo>
                  <a:pt x="197191" y="1609285"/>
                </a:lnTo>
                <a:lnTo>
                  <a:pt x="1071" y="1609285"/>
                </a:lnTo>
                <a:lnTo>
                  <a:pt x="1082" y="1590154"/>
                </a:lnTo>
                <a:cubicBezTo>
                  <a:pt x="1261" y="1274892"/>
                  <a:pt x="1439" y="801440"/>
                  <a:pt x="10" y="643562"/>
                </a:cubicBezTo>
                <a:cubicBezTo>
                  <a:pt x="-942" y="491162"/>
                  <a:pt x="65733" y="374005"/>
                  <a:pt x="182890" y="283518"/>
                </a:cubicBezTo>
                <a:cubicBezTo>
                  <a:pt x="255280" y="227320"/>
                  <a:pt x="337195" y="187315"/>
                  <a:pt x="429588" y="175885"/>
                </a:cubicBezTo>
                <a:cubicBezTo>
                  <a:pt x="458163" y="172075"/>
                  <a:pt x="486738" y="172075"/>
                  <a:pt x="515313" y="172075"/>
                </a:cubicBezTo>
                <a:cubicBezTo>
                  <a:pt x="662950" y="171122"/>
                  <a:pt x="810588" y="172075"/>
                  <a:pt x="958225" y="172075"/>
                </a:cubicBezTo>
                <a:cubicBezTo>
                  <a:pt x="967750" y="172075"/>
                  <a:pt x="977275" y="172075"/>
                  <a:pt x="988705" y="172075"/>
                </a:cubicBezTo>
                <a:cubicBezTo>
                  <a:pt x="978228" y="133975"/>
                  <a:pt x="969655" y="96828"/>
                  <a:pt x="958225" y="61585"/>
                </a:cubicBezTo>
                <a:cubicBezTo>
                  <a:pt x="951558" y="40630"/>
                  <a:pt x="953463" y="22532"/>
                  <a:pt x="970608" y="9197"/>
                </a:cubicBezTo>
                <a:cubicBezTo>
                  <a:pt x="979657" y="2530"/>
                  <a:pt x="988944" y="-328"/>
                  <a:pt x="998349" y="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0" name="Google Shape;1900;p46"/>
          <p:cNvSpPr/>
          <p:nvPr/>
        </p:nvSpPr>
        <p:spPr>
          <a:xfrm>
            <a:off x="2645143" y="2915472"/>
            <a:ext cx="1538275" cy="2060268"/>
          </a:xfrm>
          <a:custGeom>
            <a:rect b="b" l="l" r="r" t="t"/>
            <a:pathLst>
              <a:path extrusionOk="0" h="2265885" w="1981197">
                <a:moveTo>
                  <a:pt x="422910" y="0"/>
                </a:moveTo>
                <a:cubicBezTo>
                  <a:pt x="432435" y="0"/>
                  <a:pt x="441960" y="2857"/>
                  <a:pt x="452438" y="9525"/>
                </a:cubicBezTo>
                <a:cubicBezTo>
                  <a:pt x="472440" y="23813"/>
                  <a:pt x="470535" y="42863"/>
                  <a:pt x="464820" y="63818"/>
                </a:cubicBezTo>
                <a:cubicBezTo>
                  <a:pt x="453390" y="98107"/>
                  <a:pt x="444818" y="134303"/>
                  <a:pt x="434340" y="172403"/>
                </a:cubicBezTo>
                <a:lnTo>
                  <a:pt x="473393" y="172403"/>
                </a:lnTo>
                <a:lnTo>
                  <a:pt x="1498283" y="172403"/>
                </a:lnTo>
                <a:cubicBezTo>
                  <a:pt x="1706880" y="172403"/>
                  <a:pt x="1919288" y="334328"/>
                  <a:pt x="1968818" y="532447"/>
                </a:cubicBezTo>
                <a:cubicBezTo>
                  <a:pt x="1977390" y="564832"/>
                  <a:pt x="1980248" y="600075"/>
                  <a:pt x="1980248" y="633413"/>
                </a:cubicBezTo>
                <a:cubicBezTo>
                  <a:pt x="1981022" y="986315"/>
                  <a:pt x="1981167" y="1709578"/>
                  <a:pt x="1981194" y="2201365"/>
                </a:cubicBezTo>
                <a:lnTo>
                  <a:pt x="1981197" y="2265885"/>
                </a:lnTo>
                <a:lnTo>
                  <a:pt x="1780354" y="2265885"/>
                </a:lnTo>
                <a:lnTo>
                  <a:pt x="1780424" y="2137533"/>
                </a:lnTo>
                <a:cubicBezTo>
                  <a:pt x="1780536" y="1873196"/>
                  <a:pt x="1780461" y="1553885"/>
                  <a:pt x="1779270" y="1454468"/>
                </a:cubicBezTo>
                <a:cubicBezTo>
                  <a:pt x="1779270" y="1329690"/>
                  <a:pt x="1779270" y="1316355"/>
                  <a:pt x="1778318" y="1182053"/>
                </a:cubicBezTo>
                <a:cubicBezTo>
                  <a:pt x="1778318" y="1047750"/>
                  <a:pt x="1778318" y="826770"/>
                  <a:pt x="1778318" y="649605"/>
                </a:cubicBezTo>
                <a:cubicBezTo>
                  <a:pt x="1778318" y="512445"/>
                  <a:pt x="1652588" y="363855"/>
                  <a:pt x="1516380" y="348615"/>
                </a:cubicBezTo>
                <a:cubicBezTo>
                  <a:pt x="1428750" y="340043"/>
                  <a:pt x="1341120" y="344805"/>
                  <a:pt x="1252538" y="344805"/>
                </a:cubicBezTo>
                <a:cubicBezTo>
                  <a:pt x="1240155" y="344805"/>
                  <a:pt x="1227773" y="346710"/>
                  <a:pt x="1215390" y="346710"/>
                </a:cubicBezTo>
                <a:lnTo>
                  <a:pt x="464820" y="346710"/>
                </a:lnTo>
                <a:lnTo>
                  <a:pt x="432435" y="346710"/>
                </a:lnTo>
                <a:cubicBezTo>
                  <a:pt x="442913" y="385763"/>
                  <a:pt x="453390" y="421957"/>
                  <a:pt x="463868" y="458153"/>
                </a:cubicBezTo>
                <a:cubicBezTo>
                  <a:pt x="469583" y="478155"/>
                  <a:pt x="470535" y="496253"/>
                  <a:pt x="451485" y="510540"/>
                </a:cubicBezTo>
                <a:cubicBezTo>
                  <a:pt x="434340" y="522922"/>
                  <a:pt x="415290" y="521970"/>
                  <a:pt x="397193" y="511493"/>
                </a:cubicBezTo>
                <a:lnTo>
                  <a:pt x="12383" y="267653"/>
                </a:lnTo>
                <a:cubicBezTo>
                  <a:pt x="8573" y="265747"/>
                  <a:pt x="5715" y="261938"/>
                  <a:pt x="0" y="258128"/>
                </a:cubicBezTo>
                <a:lnTo>
                  <a:pt x="167640" y="152400"/>
                </a:lnTo>
                <a:lnTo>
                  <a:pt x="392430" y="11430"/>
                </a:lnTo>
                <a:cubicBezTo>
                  <a:pt x="402908" y="3810"/>
                  <a:pt x="413385" y="0"/>
                  <a:pt x="42291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1" name="Google Shape;1901;p46"/>
          <p:cNvSpPr/>
          <p:nvPr/>
        </p:nvSpPr>
        <p:spPr>
          <a:xfrm>
            <a:off x="3268254" y="4031352"/>
            <a:ext cx="917221" cy="944388"/>
          </a:xfrm>
          <a:custGeom>
            <a:rect b="b" l="l" r="r" t="t"/>
            <a:pathLst>
              <a:path extrusionOk="0" h="1284810" w="1171575">
                <a:moveTo>
                  <a:pt x="421958" y="0"/>
                </a:moveTo>
                <a:cubicBezTo>
                  <a:pt x="431483" y="0"/>
                  <a:pt x="441008" y="2857"/>
                  <a:pt x="451485" y="9525"/>
                </a:cubicBezTo>
                <a:cubicBezTo>
                  <a:pt x="471488" y="23813"/>
                  <a:pt x="469583" y="42863"/>
                  <a:pt x="463867" y="63818"/>
                </a:cubicBezTo>
                <a:cubicBezTo>
                  <a:pt x="452438" y="98107"/>
                  <a:pt x="443865" y="134303"/>
                  <a:pt x="433388" y="172403"/>
                </a:cubicBezTo>
                <a:lnTo>
                  <a:pt x="472440" y="172403"/>
                </a:lnTo>
                <a:lnTo>
                  <a:pt x="689610" y="176213"/>
                </a:lnTo>
                <a:cubicBezTo>
                  <a:pt x="898208" y="176213"/>
                  <a:pt x="1109663" y="338138"/>
                  <a:pt x="1160145" y="535305"/>
                </a:cubicBezTo>
                <a:cubicBezTo>
                  <a:pt x="1168718" y="567690"/>
                  <a:pt x="1171575" y="601980"/>
                  <a:pt x="1171575" y="635318"/>
                </a:cubicBezTo>
                <a:cubicBezTo>
                  <a:pt x="1171575" y="707351"/>
                  <a:pt x="1171575" y="998905"/>
                  <a:pt x="1171575" y="1235579"/>
                </a:cubicBezTo>
                <a:lnTo>
                  <a:pt x="1171575" y="1284810"/>
                </a:lnTo>
                <a:lnTo>
                  <a:pt x="969645" y="1284810"/>
                </a:lnTo>
                <a:lnTo>
                  <a:pt x="969645" y="1209370"/>
                </a:lnTo>
                <a:cubicBezTo>
                  <a:pt x="969645" y="984900"/>
                  <a:pt x="969645" y="705922"/>
                  <a:pt x="969645" y="650557"/>
                </a:cubicBezTo>
                <a:cubicBezTo>
                  <a:pt x="969645" y="514350"/>
                  <a:pt x="844868" y="365760"/>
                  <a:pt x="707708" y="350520"/>
                </a:cubicBezTo>
                <a:cubicBezTo>
                  <a:pt x="663893" y="345757"/>
                  <a:pt x="620078" y="344805"/>
                  <a:pt x="576263" y="345757"/>
                </a:cubicBezTo>
                <a:lnTo>
                  <a:pt x="431483" y="343853"/>
                </a:lnTo>
                <a:cubicBezTo>
                  <a:pt x="441960" y="382905"/>
                  <a:pt x="452438" y="419100"/>
                  <a:pt x="462915" y="455295"/>
                </a:cubicBezTo>
                <a:cubicBezTo>
                  <a:pt x="468630" y="475297"/>
                  <a:pt x="469583" y="493395"/>
                  <a:pt x="450533" y="506730"/>
                </a:cubicBezTo>
                <a:cubicBezTo>
                  <a:pt x="433388" y="519113"/>
                  <a:pt x="414338" y="518160"/>
                  <a:pt x="396240" y="507682"/>
                </a:cubicBezTo>
                <a:lnTo>
                  <a:pt x="12383" y="266700"/>
                </a:lnTo>
                <a:cubicBezTo>
                  <a:pt x="8573" y="264795"/>
                  <a:pt x="5715" y="261938"/>
                  <a:pt x="0" y="257175"/>
                </a:cubicBezTo>
                <a:lnTo>
                  <a:pt x="167640" y="151447"/>
                </a:lnTo>
                <a:lnTo>
                  <a:pt x="392430" y="10478"/>
                </a:lnTo>
                <a:cubicBezTo>
                  <a:pt x="402908" y="3810"/>
                  <a:pt x="412433" y="0"/>
                  <a:pt x="42195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902" name="Google Shape;1902;p46"/>
          <p:cNvGrpSpPr/>
          <p:nvPr/>
        </p:nvGrpSpPr>
        <p:grpSpPr>
          <a:xfrm>
            <a:off x="4828738" y="1055434"/>
            <a:ext cx="2888511" cy="883639"/>
            <a:chOff x="1199735" y="1275606"/>
            <a:chExt cx="1962585" cy="483273"/>
          </a:xfrm>
        </p:grpSpPr>
        <p:sp>
          <p:nvSpPr>
            <p:cNvPr id="1903" name="Google Shape;1903;p46"/>
            <p:cNvSpPr txBox="1"/>
            <p:nvPr/>
          </p:nvSpPr>
          <p:spPr>
            <a:xfrm>
              <a:off x="1199735" y="1275606"/>
              <a:ext cx="1962585" cy="2524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Working Software is the Primary Measure of Progress</a:t>
              </a:r>
              <a:endParaRPr b="1" i="0" sz="1200" u="none" cap="none" strike="noStrike">
                <a:solidFill>
                  <a:srgbClr val="5C4667"/>
                </a:solidFill>
                <a:latin typeface="Advent Pro"/>
                <a:ea typeface="Advent Pro"/>
                <a:cs typeface="Advent Pro"/>
                <a:sym typeface="Advent Pro"/>
              </a:endParaRPr>
            </a:p>
          </p:txBody>
        </p:sp>
        <p:sp>
          <p:nvSpPr>
            <p:cNvPr id="1904" name="Google Shape;1904;p46"/>
            <p:cNvSpPr txBox="1"/>
            <p:nvPr/>
          </p:nvSpPr>
          <p:spPr>
            <a:xfrm>
              <a:off x="1199735" y="1523222"/>
              <a:ext cx="1962585" cy="235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If the result of your work is not the way your customer expects it to be, you are in trouble</a:t>
              </a:r>
              <a:endParaRPr b="0" i="0" sz="1100" u="none" cap="none" strike="noStrike">
                <a:solidFill>
                  <a:srgbClr val="5C4667"/>
                </a:solidFill>
                <a:latin typeface="Advent Pro"/>
                <a:ea typeface="Advent Pro"/>
                <a:cs typeface="Advent Pro"/>
                <a:sym typeface="Advent Pro"/>
              </a:endParaRPr>
            </a:p>
          </p:txBody>
        </p:sp>
      </p:grpSp>
      <p:grpSp>
        <p:nvGrpSpPr>
          <p:cNvPr id="1905" name="Google Shape;1905;p46"/>
          <p:cNvGrpSpPr/>
          <p:nvPr/>
        </p:nvGrpSpPr>
        <p:grpSpPr>
          <a:xfrm>
            <a:off x="140518" y="1620606"/>
            <a:ext cx="2888511" cy="1052919"/>
            <a:chOff x="1199735" y="1275606"/>
            <a:chExt cx="1962585" cy="575855"/>
          </a:xfrm>
        </p:grpSpPr>
        <p:sp>
          <p:nvSpPr>
            <p:cNvPr id="1906" name="Google Shape;1906;p46"/>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Maintain a Sustainable Working Pace</a:t>
              </a:r>
              <a:endParaRPr b="1" i="0" sz="1200" u="none" cap="none" strike="noStrike">
                <a:solidFill>
                  <a:srgbClr val="5C4667"/>
                </a:solidFill>
                <a:latin typeface="Advent Pro"/>
                <a:ea typeface="Advent Pro"/>
                <a:cs typeface="Advent Pro"/>
                <a:sym typeface="Advent Pro"/>
              </a:endParaRPr>
            </a:p>
          </p:txBody>
        </p:sp>
        <p:sp>
          <p:nvSpPr>
            <p:cNvPr id="1907" name="Google Shape;1907;p46"/>
            <p:cNvSpPr txBox="1"/>
            <p:nvPr/>
          </p:nvSpPr>
          <p:spPr>
            <a:xfrm>
              <a:off x="1199735" y="1523224"/>
              <a:ext cx="1962585" cy="3282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Agile processes promote sustainable development. Sponsors, developers, and users can maintain an unlimited continuum.</a:t>
              </a:r>
              <a:endParaRPr/>
            </a:p>
          </p:txBody>
        </p:sp>
      </p:grpSp>
      <p:grpSp>
        <p:nvGrpSpPr>
          <p:cNvPr id="1908" name="Google Shape;1908;p46"/>
          <p:cNvGrpSpPr/>
          <p:nvPr/>
        </p:nvGrpSpPr>
        <p:grpSpPr>
          <a:xfrm>
            <a:off x="6039442" y="2268225"/>
            <a:ext cx="2888511" cy="883634"/>
            <a:chOff x="1199735" y="1275606"/>
            <a:chExt cx="1962585" cy="483269"/>
          </a:xfrm>
        </p:grpSpPr>
        <p:sp>
          <p:nvSpPr>
            <p:cNvPr id="1909" name="Google Shape;1909;p46"/>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Continuous Excellence Enhances Agility</a:t>
              </a:r>
              <a:endParaRPr/>
            </a:p>
          </p:txBody>
        </p:sp>
        <p:sp>
          <p:nvSpPr>
            <p:cNvPr id="1910" name="Google Shape;1910;p46"/>
            <p:cNvSpPr txBox="1"/>
            <p:nvPr/>
          </p:nvSpPr>
          <p:spPr>
            <a:xfrm>
              <a:off x="1199735" y="1523218"/>
              <a:ext cx="1962585" cy="235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Continued interest in good engineering and design for increased flexibility.</a:t>
              </a:r>
              <a:endParaRPr/>
            </a:p>
          </p:txBody>
        </p:sp>
      </p:grpSp>
      <p:grpSp>
        <p:nvGrpSpPr>
          <p:cNvPr id="1911" name="Google Shape;1911;p46"/>
          <p:cNvGrpSpPr/>
          <p:nvPr/>
        </p:nvGrpSpPr>
        <p:grpSpPr>
          <a:xfrm>
            <a:off x="-135341" y="2750585"/>
            <a:ext cx="2888511" cy="883641"/>
            <a:chOff x="1199735" y="1275606"/>
            <a:chExt cx="1962585" cy="483274"/>
          </a:xfrm>
        </p:grpSpPr>
        <p:sp>
          <p:nvSpPr>
            <p:cNvPr id="1912" name="Google Shape;1912;p46"/>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 Simplicity is Essential</a:t>
              </a:r>
              <a:endParaRPr b="1" i="0" sz="1200" u="none" cap="none" strike="noStrike">
                <a:solidFill>
                  <a:srgbClr val="5C4667"/>
                </a:solidFill>
                <a:latin typeface="Advent Pro"/>
                <a:ea typeface="Advent Pro"/>
                <a:cs typeface="Advent Pro"/>
                <a:sym typeface="Advent Pro"/>
              </a:endParaRPr>
            </a:p>
          </p:txBody>
        </p:sp>
        <p:sp>
          <p:nvSpPr>
            <p:cNvPr id="1913" name="Google Shape;1913;p46"/>
            <p:cNvSpPr txBox="1"/>
            <p:nvPr/>
          </p:nvSpPr>
          <p:spPr>
            <a:xfrm>
              <a:off x="1199735" y="1523223"/>
              <a:ext cx="1962585" cy="23565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Simplicity – the art of maximizing unfinished business – is fundamental</a:t>
              </a:r>
              <a:endParaRPr b="0" i="0" sz="1100" u="none" cap="none" strike="noStrike">
                <a:solidFill>
                  <a:srgbClr val="5C4667"/>
                </a:solidFill>
                <a:latin typeface="Advent Pro"/>
                <a:ea typeface="Advent Pro"/>
                <a:cs typeface="Advent Pro"/>
                <a:sym typeface="Advent Pro"/>
              </a:endParaRPr>
            </a:p>
          </p:txBody>
        </p:sp>
      </p:grpSp>
      <p:grpSp>
        <p:nvGrpSpPr>
          <p:cNvPr id="1914" name="Google Shape;1914;p46"/>
          <p:cNvGrpSpPr/>
          <p:nvPr/>
        </p:nvGrpSpPr>
        <p:grpSpPr>
          <a:xfrm>
            <a:off x="5976858" y="3617124"/>
            <a:ext cx="2888511" cy="883636"/>
            <a:chOff x="1199735" y="1275606"/>
            <a:chExt cx="1962585" cy="483271"/>
          </a:xfrm>
        </p:grpSpPr>
        <p:sp>
          <p:nvSpPr>
            <p:cNvPr id="1915" name="Google Shape;1915;p46"/>
            <p:cNvSpPr txBox="1"/>
            <p:nvPr/>
          </p:nvSpPr>
          <p:spPr>
            <a:xfrm>
              <a:off x="1199735" y="1275606"/>
              <a:ext cx="1962585" cy="1514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Self-organizing Teams Generate Most Value</a:t>
              </a:r>
              <a:endParaRPr/>
            </a:p>
          </p:txBody>
        </p:sp>
        <p:sp>
          <p:nvSpPr>
            <p:cNvPr id="1916" name="Google Shape;1916;p46"/>
            <p:cNvSpPr txBox="1"/>
            <p:nvPr/>
          </p:nvSpPr>
          <p:spPr>
            <a:xfrm>
              <a:off x="1199735" y="1523220"/>
              <a:ext cx="1962585" cy="235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The best architectures, best requirements and best designs will be made by self-organizing teams.</a:t>
              </a:r>
              <a:endParaRPr/>
            </a:p>
          </p:txBody>
        </p:sp>
      </p:grpSp>
      <p:grpSp>
        <p:nvGrpSpPr>
          <p:cNvPr id="1917" name="Google Shape;1917;p46"/>
          <p:cNvGrpSpPr/>
          <p:nvPr/>
        </p:nvGrpSpPr>
        <p:grpSpPr>
          <a:xfrm>
            <a:off x="257167" y="3861410"/>
            <a:ext cx="3029921" cy="883642"/>
            <a:chOff x="1199735" y="1275606"/>
            <a:chExt cx="1962585" cy="483275"/>
          </a:xfrm>
        </p:grpSpPr>
        <p:sp>
          <p:nvSpPr>
            <p:cNvPr id="1918" name="Google Shape;1918;p46"/>
            <p:cNvSpPr txBox="1"/>
            <p:nvPr/>
          </p:nvSpPr>
          <p:spPr>
            <a:xfrm>
              <a:off x="1199735" y="1275606"/>
              <a:ext cx="1962585" cy="25249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200" u="none" cap="none" strike="noStrike">
                  <a:solidFill>
                    <a:srgbClr val="5C4667"/>
                  </a:solidFill>
                  <a:latin typeface="Advent Pro"/>
                  <a:ea typeface="Advent Pro"/>
                  <a:cs typeface="Advent Pro"/>
                  <a:sym typeface="Advent Pro"/>
                </a:rPr>
                <a:t>Regularly Reflect and Adjust Your Way of Work to Boost Effectiveness</a:t>
              </a:r>
              <a:endParaRPr b="1" i="0" sz="1200" u="none" cap="none" strike="noStrike">
                <a:solidFill>
                  <a:srgbClr val="5C4667"/>
                </a:solidFill>
                <a:latin typeface="Advent Pro"/>
                <a:ea typeface="Advent Pro"/>
                <a:cs typeface="Advent Pro"/>
                <a:sym typeface="Advent Pro"/>
              </a:endParaRPr>
            </a:p>
          </p:txBody>
        </p:sp>
        <p:sp>
          <p:nvSpPr>
            <p:cNvPr id="1919" name="Google Shape;1919;p46"/>
            <p:cNvSpPr txBox="1"/>
            <p:nvPr/>
          </p:nvSpPr>
          <p:spPr>
            <a:xfrm>
              <a:off x="1199735" y="1523224"/>
              <a:ext cx="1962585" cy="23565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1100" u="none" cap="none" strike="noStrike">
                  <a:solidFill>
                    <a:srgbClr val="5C4667"/>
                  </a:solidFill>
                  <a:latin typeface="Advent Pro"/>
                  <a:ea typeface="Advent Pro"/>
                  <a:cs typeface="Advent Pro"/>
                  <a:sym typeface="Advent Pro"/>
                </a:rPr>
                <a:t> It is related to evaluating your performance and identifying room for improvement</a:t>
              </a:r>
              <a:endParaRPr b="0" i="0" sz="1100" u="none" cap="none" strike="noStrike">
                <a:solidFill>
                  <a:srgbClr val="5C4667"/>
                </a:solidFill>
                <a:latin typeface="Advent Pro"/>
                <a:ea typeface="Advent Pro"/>
                <a:cs typeface="Advent Pro"/>
                <a:sym typeface="Advent Pr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grpSp>
        <p:nvGrpSpPr>
          <p:cNvPr id="1924" name="Google Shape;1924;p47"/>
          <p:cNvGrpSpPr/>
          <p:nvPr/>
        </p:nvGrpSpPr>
        <p:grpSpPr>
          <a:xfrm>
            <a:off x="3453207" y="348955"/>
            <a:ext cx="1054153" cy="934517"/>
            <a:chOff x="4763653" y="1872039"/>
            <a:chExt cx="640317" cy="567647"/>
          </a:xfrm>
        </p:grpSpPr>
        <p:sp>
          <p:nvSpPr>
            <p:cNvPr id="1925" name="Google Shape;1925;p47"/>
            <p:cNvSpPr/>
            <p:nvPr/>
          </p:nvSpPr>
          <p:spPr>
            <a:xfrm>
              <a:off x="5023327" y="2075364"/>
              <a:ext cx="16896" cy="16852"/>
            </a:xfrm>
            <a:custGeom>
              <a:rect b="b" l="l" r="r" t="t"/>
              <a:pathLst>
                <a:path extrusionOk="0" h="381" w="382">
                  <a:moveTo>
                    <a:pt x="165" y="0"/>
                  </a:moveTo>
                  <a:cubicBezTo>
                    <a:pt x="134" y="10"/>
                    <a:pt x="103" y="21"/>
                    <a:pt x="73" y="41"/>
                  </a:cubicBezTo>
                  <a:cubicBezTo>
                    <a:pt x="62" y="51"/>
                    <a:pt x="52" y="62"/>
                    <a:pt x="41" y="82"/>
                  </a:cubicBezTo>
                  <a:cubicBezTo>
                    <a:pt x="21" y="103"/>
                    <a:pt x="11" y="133"/>
                    <a:pt x="0" y="175"/>
                  </a:cubicBezTo>
                  <a:cubicBezTo>
                    <a:pt x="0" y="195"/>
                    <a:pt x="0" y="216"/>
                    <a:pt x="11" y="247"/>
                  </a:cubicBezTo>
                  <a:lnTo>
                    <a:pt x="41" y="309"/>
                  </a:lnTo>
                  <a:cubicBezTo>
                    <a:pt x="62" y="329"/>
                    <a:pt x="83" y="339"/>
                    <a:pt x="103" y="350"/>
                  </a:cubicBezTo>
                  <a:cubicBezTo>
                    <a:pt x="124" y="370"/>
                    <a:pt x="144" y="380"/>
                    <a:pt x="175" y="380"/>
                  </a:cubicBezTo>
                  <a:lnTo>
                    <a:pt x="226" y="380"/>
                  </a:lnTo>
                  <a:cubicBezTo>
                    <a:pt x="258" y="370"/>
                    <a:pt x="288" y="360"/>
                    <a:pt x="309" y="339"/>
                  </a:cubicBezTo>
                  <a:lnTo>
                    <a:pt x="350" y="298"/>
                  </a:lnTo>
                  <a:cubicBezTo>
                    <a:pt x="370" y="277"/>
                    <a:pt x="381" y="247"/>
                    <a:pt x="381" y="206"/>
                  </a:cubicBezTo>
                  <a:cubicBezTo>
                    <a:pt x="381" y="185"/>
                    <a:pt x="381" y="165"/>
                    <a:pt x="370" y="133"/>
                  </a:cubicBezTo>
                  <a:cubicBezTo>
                    <a:pt x="370" y="113"/>
                    <a:pt x="361" y="92"/>
                    <a:pt x="340" y="72"/>
                  </a:cubicBezTo>
                  <a:cubicBezTo>
                    <a:pt x="329" y="51"/>
                    <a:pt x="309" y="31"/>
                    <a:pt x="288" y="31"/>
                  </a:cubicBezTo>
                  <a:cubicBezTo>
                    <a:pt x="268" y="10"/>
                    <a:pt x="23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7"/>
            <p:cNvSpPr/>
            <p:nvPr/>
          </p:nvSpPr>
          <p:spPr>
            <a:xfrm>
              <a:off x="4937831" y="2109023"/>
              <a:ext cx="35074" cy="34588"/>
            </a:xfrm>
            <a:custGeom>
              <a:rect b="b" l="l" r="r" t="t"/>
              <a:pathLst>
                <a:path extrusionOk="0" h="782" w="793">
                  <a:moveTo>
                    <a:pt x="329" y="0"/>
                  </a:moveTo>
                  <a:cubicBezTo>
                    <a:pt x="267" y="10"/>
                    <a:pt x="206" y="41"/>
                    <a:pt x="144" y="82"/>
                  </a:cubicBezTo>
                  <a:cubicBezTo>
                    <a:pt x="124" y="103"/>
                    <a:pt x="103" y="133"/>
                    <a:pt x="82" y="154"/>
                  </a:cubicBezTo>
                  <a:cubicBezTo>
                    <a:pt x="41" y="216"/>
                    <a:pt x="11" y="277"/>
                    <a:pt x="11" y="350"/>
                  </a:cubicBezTo>
                  <a:cubicBezTo>
                    <a:pt x="0" y="401"/>
                    <a:pt x="0" y="453"/>
                    <a:pt x="21" y="504"/>
                  </a:cubicBezTo>
                  <a:cubicBezTo>
                    <a:pt x="31" y="555"/>
                    <a:pt x="52" y="596"/>
                    <a:pt x="93" y="638"/>
                  </a:cubicBezTo>
                  <a:cubicBezTo>
                    <a:pt x="124" y="679"/>
                    <a:pt x="165" y="709"/>
                    <a:pt x="206" y="730"/>
                  </a:cubicBezTo>
                  <a:cubicBezTo>
                    <a:pt x="247" y="761"/>
                    <a:pt x="299" y="771"/>
                    <a:pt x="350" y="782"/>
                  </a:cubicBezTo>
                  <a:cubicBezTo>
                    <a:pt x="391" y="782"/>
                    <a:pt x="422" y="771"/>
                    <a:pt x="463" y="771"/>
                  </a:cubicBezTo>
                  <a:cubicBezTo>
                    <a:pt x="525" y="761"/>
                    <a:pt x="587" y="740"/>
                    <a:pt x="638" y="689"/>
                  </a:cubicBezTo>
                  <a:cubicBezTo>
                    <a:pt x="669" y="668"/>
                    <a:pt x="689" y="647"/>
                    <a:pt x="710" y="617"/>
                  </a:cubicBezTo>
                  <a:cubicBezTo>
                    <a:pt x="751" y="565"/>
                    <a:pt x="782" y="504"/>
                    <a:pt x="782" y="432"/>
                  </a:cubicBezTo>
                  <a:cubicBezTo>
                    <a:pt x="792" y="380"/>
                    <a:pt x="792" y="329"/>
                    <a:pt x="772" y="277"/>
                  </a:cubicBezTo>
                  <a:cubicBezTo>
                    <a:pt x="761" y="226"/>
                    <a:pt x="731" y="185"/>
                    <a:pt x="699" y="144"/>
                  </a:cubicBezTo>
                  <a:cubicBezTo>
                    <a:pt x="669" y="103"/>
                    <a:pt x="628" y="72"/>
                    <a:pt x="587" y="51"/>
                  </a:cubicBezTo>
                  <a:cubicBezTo>
                    <a:pt x="535" y="21"/>
                    <a:pt x="494" y="0"/>
                    <a:pt x="43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7"/>
            <p:cNvSpPr/>
            <p:nvPr/>
          </p:nvSpPr>
          <p:spPr>
            <a:xfrm>
              <a:off x="4996878" y="2143832"/>
              <a:ext cx="25211" cy="22867"/>
            </a:xfrm>
            <a:custGeom>
              <a:rect b="b" l="l" r="r" t="t"/>
              <a:pathLst>
                <a:path extrusionOk="0" h="517" w="570">
                  <a:moveTo>
                    <a:pt x="282" y="1"/>
                  </a:moveTo>
                  <a:cubicBezTo>
                    <a:pt x="159" y="1"/>
                    <a:pt x="37" y="74"/>
                    <a:pt x="22" y="231"/>
                  </a:cubicBezTo>
                  <a:cubicBezTo>
                    <a:pt x="0" y="414"/>
                    <a:pt x="146" y="517"/>
                    <a:pt x="290" y="517"/>
                  </a:cubicBezTo>
                  <a:cubicBezTo>
                    <a:pt x="412" y="517"/>
                    <a:pt x="533" y="443"/>
                    <a:pt x="547" y="282"/>
                  </a:cubicBezTo>
                  <a:cubicBezTo>
                    <a:pt x="569"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7"/>
            <p:cNvSpPr/>
            <p:nvPr/>
          </p:nvSpPr>
          <p:spPr>
            <a:xfrm>
              <a:off x="4958752" y="2061697"/>
              <a:ext cx="18709" cy="18665"/>
            </a:xfrm>
            <a:custGeom>
              <a:rect b="b" l="l" r="r" t="t"/>
              <a:pathLst>
                <a:path extrusionOk="0" h="422" w="423">
                  <a:moveTo>
                    <a:pt x="237" y="1"/>
                  </a:moveTo>
                  <a:cubicBezTo>
                    <a:pt x="216" y="1"/>
                    <a:pt x="196" y="11"/>
                    <a:pt x="175" y="11"/>
                  </a:cubicBezTo>
                  <a:cubicBezTo>
                    <a:pt x="144" y="11"/>
                    <a:pt x="114" y="31"/>
                    <a:pt x="82" y="52"/>
                  </a:cubicBezTo>
                  <a:cubicBezTo>
                    <a:pt x="73" y="62"/>
                    <a:pt x="62" y="72"/>
                    <a:pt x="52" y="93"/>
                  </a:cubicBezTo>
                  <a:cubicBezTo>
                    <a:pt x="21" y="113"/>
                    <a:pt x="11" y="155"/>
                    <a:pt x="11" y="186"/>
                  </a:cubicBezTo>
                  <a:cubicBezTo>
                    <a:pt x="0" y="216"/>
                    <a:pt x="11" y="247"/>
                    <a:pt x="21" y="268"/>
                  </a:cubicBezTo>
                  <a:cubicBezTo>
                    <a:pt x="21" y="298"/>
                    <a:pt x="31" y="319"/>
                    <a:pt x="52" y="340"/>
                  </a:cubicBezTo>
                  <a:cubicBezTo>
                    <a:pt x="73" y="360"/>
                    <a:pt x="93" y="381"/>
                    <a:pt x="114" y="391"/>
                  </a:cubicBezTo>
                  <a:cubicBezTo>
                    <a:pt x="134" y="412"/>
                    <a:pt x="165" y="412"/>
                    <a:pt x="196" y="422"/>
                  </a:cubicBezTo>
                  <a:cubicBezTo>
                    <a:pt x="206" y="412"/>
                    <a:pt x="226" y="412"/>
                    <a:pt x="247" y="412"/>
                  </a:cubicBezTo>
                  <a:cubicBezTo>
                    <a:pt x="288" y="412"/>
                    <a:pt x="319" y="391"/>
                    <a:pt x="340" y="371"/>
                  </a:cubicBezTo>
                  <a:cubicBezTo>
                    <a:pt x="360" y="360"/>
                    <a:pt x="370" y="350"/>
                    <a:pt x="381" y="330"/>
                  </a:cubicBezTo>
                  <a:cubicBezTo>
                    <a:pt x="402" y="309"/>
                    <a:pt x="411" y="268"/>
                    <a:pt x="422" y="237"/>
                  </a:cubicBezTo>
                  <a:cubicBezTo>
                    <a:pt x="422" y="206"/>
                    <a:pt x="422" y="175"/>
                    <a:pt x="411" y="155"/>
                  </a:cubicBezTo>
                  <a:cubicBezTo>
                    <a:pt x="402" y="124"/>
                    <a:pt x="391" y="104"/>
                    <a:pt x="370" y="83"/>
                  </a:cubicBezTo>
                  <a:cubicBezTo>
                    <a:pt x="360" y="62"/>
                    <a:pt x="340" y="42"/>
                    <a:pt x="309" y="31"/>
                  </a:cubicBezTo>
                  <a:cubicBezTo>
                    <a:pt x="288" y="11"/>
                    <a:pt x="267" y="1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7"/>
            <p:cNvSpPr/>
            <p:nvPr/>
          </p:nvSpPr>
          <p:spPr>
            <a:xfrm>
              <a:off x="5001920" y="2018882"/>
              <a:ext cx="13313" cy="12429"/>
            </a:xfrm>
            <a:custGeom>
              <a:rect b="b" l="l" r="r" t="t"/>
              <a:pathLst>
                <a:path extrusionOk="0" h="281" w="301">
                  <a:moveTo>
                    <a:pt x="149" y="1"/>
                  </a:moveTo>
                  <a:cubicBezTo>
                    <a:pt x="84" y="1"/>
                    <a:pt x="21" y="41"/>
                    <a:pt x="11" y="125"/>
                  </a:cubicBezTo>
                  <a:cubicBezTo>
                    <a:pt x="0" y="226"/>
                    <a:pt x="76" y="280"/>
                    <a:pt x="152" y="280"/>
                  </a:cubicBezTo>
                  <a:cubicBezTo>
                    <a:pt x="216" y="280"/>
                    <a:pt x="280" y="241"/>
                    <a:pt x="289" y="156"/>
                  </a:cubicBezTo>
                  <a:cubicBezTo>
                    <a:pt x="300" y="56"/>
                    <a:pt x="224" y="1"/>
                    <a:pt x="1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7"/>
            <p:cNvSpPr/>
            <p:nvPr/>
          </p:nvSpPr>
          <p:spPr>
            <a:xfrm>
              <a:off x="4935089" y="2005127"/>
              <a:ext cx="22778" cy="21142"/>
            </a:xfrm>
            <a:custGeom>
              <a:rect b="b" l="l" r="r" t="t"/>
              <a:pathLst>
                <a:path extrusionOk="0" h="478" w="515">
                  <a:moveTo>
                    <a:pt x="260" y="0"/>
                  </a:moveTo>
                  <a:cubicBezTo>
                    <a:pt x="246" y="0"/>
                    <a:pt x="231" y="8"/>
                    <a:pt x="217" y="14"/>
                  </a:cubicBezTo>
                  <a:lnTo>
                    <a:pt x="176" y="14"/>
                  </a:lnTo>
                  <a:cubicBezTo>
                    <a:pt x="165" y="14"/>
                    <a:pt x="144" y="25"/>
                    <a:pt x="124" y="25"/>
                  </a:cubicBezTo>
                  <a:cubicBezTo>
                    <a:pt x="93" y="46"/>
                    <a:pt x="73" y="56"/>
                    <a:pt x="62" y="76"/>
                  </a:cubicBezTo>
                  <a:cubicBezTo>
                    <a:pt x="42" y="87"/>
                    <a:pt x="32" y="107"/>
                    <a:pt x="21" y="128"/>
                  </a:cubicBezTo>
                  <a:cubicBezTo>
                    <a:pt x="11" y="149"/>
                    <a:pt x="0" y="179"/>
                    <a:pt x="0" y="210"/>
                  </a:cubicBezTo>
                  <a:lnTo>
                    <a:pt x="0" y="261"/>
                  </a:lnTo>
                  <a:cubicBezTo>
                    <a:pt x="0" y="282"/>
                    <a:pt x="11" y="302"/>
                    <a:pt x="11" y="323"/>
                  </a:cubicBezTo>
                  <a:cubicBezTo>
                    <a:pt x="21" y="344"/>
                    <a:pt x="42" y="364"/>
                    <a:pt x="62" y="385"/>
                  </a:cubicBezTo>
                  <a:cubicBezTo>
                    <a:pt x="83" y="405"/>
                    <a:pt x="103" y="426"/>
                    <a:pt x="135" y="436"/>
                  </a:cubicBezTo>
                  <a:lnTo>
                    <a:pt x="155" y="436"/>
                  </a:lnTo>
                  <a:cubicBezTo>
                    <a:pt x="165" y="446"/>
                    <a:pt x="186" y="457"/>
                    <a:pt x="196" y="457"/>
                  </a:cubicBezTo>
                  <a:cubicBezTo>
                    <a:pt x="227" y="478"/>
                    <a:pt x="258" y="478"/>
                    <a:pt x="288" y="478"/>
                  </a:cubicBezTo>
                  <a:cubicBezTo>
                    <a:pt x="320" y="478"/>
                    <a:pt x="350" y="467"/>
                    <a:pt x="381" y="457"/>
                  </a:cubicBezTo>
                  <a:cubicBezTo>
                    <a:pt x="391" y="446"/>
                    <a:pt x="412" y="436"/>
                    <a:pt x="432" y="426"/>
                  </a:cubicBezTo>
                  <a:cubicBezTo>
                    <a:pt x="453" y="405"/>
                    <a:pt x="473" y="385"/>
                    <a:pt x="484" y="354"/>
                  </a:cubicBezTo>
                  <a:cubicBezTo>
                    <a:pt x="505" y="323"/>
                    <a:pt x="515" y="293"/>
                    <a:pt x="515" y="261"/>
                  </a:cubicBezTo>
                  <a:lnTo>
                    <a:pt x="515" y="200"/>
                  </a:lnTo>
                  <a:cubicBezTo>
                    <a:pt x="515" y="169"/>
                    <a:pt x="505" y="138"/>
                    <a:pt x="484" y="117"/>
                  </a:cubicBezTo>
                  <a:cubicBezTo>
                    <a:pt x="464" y="87"/>
                    <a:pt x="443" y="66"/>
                    <a:pt x="422" y="46"/>
                  </a:cubicBezTo>
                  <a:cubicBezTo>
                    <a:pt x="402" y="35"/>
                    <a:pt x="381" y="25"/>
                    <a:pt x="371" y="14"/>
                  </a:cubicBezTo>
                  <a:cubicBezTo>
                    <a:pt x="349" y="8"/>
                    <a:pt x="327" y="0"/>
                    <a:pt x="306" y="0"/>
                  </a:cubicBezTo>
                  <a:cubicBezTo>
                    <a:pt x="297" y="0"/>
                    <a:pt x="287" y="1"/>
                    <a:pt x="278" y="5"/>
                  </a:cubicBezTo>
                  <a:cubicBezTo>
                    <a:pt x="272" y="1"/>
                    <a:pt x="266" y="0"/>
                    <a:pt x="26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7"/>
            <p:cNvSpPr/>
            <p:nvPr/>
          </p:nvSpPr>
          <p:spPr>
            <a:xfrm>
              <a:off x="4887718" y="2045376"/>
              <a:ext cx="27953" cy="25432"/>
            </a:xfrm>
            <a:custGeom>
              <a:rect b="b" l="l" r="r" t="t"/>
              <a:pathLst>
                <a:path extrusionOk="0" h="575" w="632">
                  <a:moveTo>
                    <a:pt x="311" y="0"/>
                  </a:moveTo>
                  <a:cubicBezTo>
                    <a:pt x="176" y="0"/>
                    <a:pt x="42" y="81"/>
                    <a:pt x="23" y="256"/>
                  </a:cubicBezTo>
                  <a:cubicBezTo>
                    <a:pt x="0" y="462"/>
                    <a:pt x="161" y="575"/>
                    <a:pt x="321" y="575"/>
                  </a:cubicBezTo>
                  <a:cubicBezTo>
                    <a:pt x="456" y="575"/>
                    <a:pt x="590" y="493"/>
                    <a:pt x="609" y="318"/>
                  </a:cubicBezTo>
                  <a:cubicBezTo>
                    <a:pt x="631" y="113"/>
                    <a:pt x="470" y="0"/>
                    <a:pt x="3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7"/>
            <p:cNvSpPr/>
            <p:nvPr/>
          </p:nvSpPr>
          <p:spPr>
            <a:xfrm>
              <a:off x="4891434" y="2108094"/>
              <a:ext cx="25078" cy="24592"/>
            </a:xfrm>
            <a:custGeom>
              <a:rect b="b" l="l" r="r" t="t"/>
              <a:pathLst>
                <a:path extrusionOk="0" h="556" w="567">
                  <a:moveTo>
                    <a:pt x="237" y="1"/>
                  </a:moveTo>
                  <a:cubicBezTo>
                    <a:pt x="185" y="10"/>
                    <a:pt x="144" y="31"/>
                    <a:pt x="103" y="62"/>
                  </a:cubicBezTo>
                  <a:lnTo>
                    <a:pt x="52" y="113"/>
                  </a:lnTo>
                  <a:cubicBezTo>
                    <a:pt x="21" y="154"/>
                    <a:pt x="11" y="195"/>
                    <a:pt x="0" y="247"/>
                  </a:cubicBezTo>
                  <a:cubicBezTo>
                    <a:pt x="0" y="288"/>
                    <a:pt x="0" y="319"/>
                    <a:pt x="11" y="360"/>
                  </a:cubicBezTo>
                  <a:cubicBezTo>
                    <a:pt x="21" y="391"/>
                    <a:pt x="41" y="422"/>
                    <a:pt x="62" y="453"/>
                  </a:cubicBezTo>
                  <a:cubicBezTo>
                    <a:pt x="83" y="483"/>
                    <a:pt x="114" y="504"/>
                    <a:pt x="144" y="515"/>
                  </a:cubicBezTo>
                  <a:cubicBezTo>
                    <a:pt x="176" y="535"/>
                    <a:pt x="217" y="556"/>
                    <a:pt x="247" y="556"/>
                  </a:cubicBezTo>
                  <a:lnTo>
                    <a:pt x="329" y="556"/>
                  </a:lnTo>
                  <a:cubicBezTo>
                    <a:pt x="370" y="545"/>
                    <a:pt x="412" y="525"/>
                    <a:pt x="453" y="494"/>
                  </a:cubicBezTo>
                  <a:lnTo>
                    <a:pt x="505" y="442"/>
                  </a:lnTo>
                  <a:cubicBezTo>
                    <a:pt x="535" y="401"/>
                    <a:pt x="556" y="360"/>
                    <a:pt x="556" y="309"/>
                  </a:cubicBezTo>
                  <a:cubicBezTo>
                    <a:pt x="566" y="268"/>
                    <a:pt x="556" y="227"/>
                    <a:pt x="546" y="195"/>
                  </a:cubicBezTo>
                  <a:cubicBezTo>
                    <a:pt x="535" y="165"/>
                    <a:pt x="525" y="134"/>
                    <a:pt x="494" y="103"/>
                  </a:cubicBezTo>
                  <a:cubicBezTo>
                    <a:pt x="473" y="72"/>
                    <a:pt x="443" y="52"/>
                    <a:pt x="412" y="31"/>
                  </a:cubicBezTo>
                  <a:cubicBezTo>
                    <a:pt x="381" y="10"/>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7"/>
            <p:cNvSpPr/>
            <p:nvPr/>
          </p:nvSpPr>
          <p:spPr>
            <a:xfrm>
              <a:off x="4831325" y="2069437"/>
              <a:ext cx="34101" cy="30961"/>
            </a:xfrm>
            <a:custGeom>
              <a:rect b="b" l="l" r="r" t="t"/>
              <a:pathLst>
                <a:path extrusionOk="0" h="700" w="771">
                  <a:moveTo>
                    <a:pt x="373" y="0"/>
                  </a:moveTo>
                  <a:cubicBezTo>
                    <a:pt x="209" y="0"/>
                    <a:pt x="46" y="98"/>
                    <a:pt x="23" y="309"/>
                  </a:cubicBezTo>
                  <a:cubicBezTo>
                    <a:pt x="0" y="561"/>
                    <a:pt x="203" y="700"/>
                    <a:pt x="399" y="700"/>
                  </a:cubicBezTo>
                  <a:cubicBezTo>
                    <a:pt x="564" y="700"/>
                    <a:pt x="724" y="602"/>
                    <a:pt x="742" y="391"/>
                  </a:cubicBezTo>
                  <a:cubicBezTo>
                    <a:pt x="771" y="139"/>
                    <a:pt x="570" y="0"/>
                    <a:pt x="3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7"/>
            <p:cNvSpPr/>
            <p:nvPr/>
          </p:nvSpPr>
          <p:spPr>
            <a:xfrm>
              <a:off x="4832652" y="2023084"/>
              <a:ext cx="20921" cy="17338"/>
            </a:xfrm>
            <a:custGeom>
              <a:rect b="b" l="l" r="r" t="t"/>
              <a:pathLst>
                <a:path extrusionOk="0" h="392" w="473">
                  <a:moveTo>
                    <a:pt x="211" y="0"/>
                  </a:moveTo>
                  <a:cubicBezTo>
                    <a:pt x="104" y="0"/>
                    <a:pt x="1" y="64"/>
                    <a:pt x="34" y="205"/>
                  </a:cubicBezTo>
                  <a:cubicBezTo>
                    <a:pt x="44" y="225"/>
                    <a:pt x="44" y="236"/>
                    <a:pt x="44" y="246"/>
                  </a:cubicBezTo>
                  <a:cubicBezTo>
                    <a:pt x="67" y="342"/>
                    <a:pt x="141" y="391"/>
                    <a:pt x="216" y="391"/>
                  </a:cubicBezTo>
                  <a:cubicBezTo>
                    <a:pt x="278" y="391"/>
                    <a:pt x="341" y="357"/>
                    <a:pt x="373" y="287"/>
                  </a:cubicBezTo>
                  <a:cubicBezTo>
                    <a:pt x="383" y="267"/>
                    <a:pt x="394" y="257"/>
                    <a:pt x="394" y="246"/>
                  </a:cubicBezTo>
                  <a:cubicBezTo>
                    <a:pt x="472" y="90"/>
                    <a:pt x="338" y="0"/>
                    <a:pt x="2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7"/>
            <p:cNvSpPr/>
            <p:nvPr/>
          </p:nvSpPr>
          <p:spPr>
            <a:xfrm>
              <a:off x="4868257" y="1981906"/>
              <a:ext cx="19152" cy="17250"/>
            </a:xfrm>
            <a:custGeom>
              <a:rect b="b" l="l" r="r" t="t"/>
              <a:pathLst>
                <a:path extrusionOk="0" h="390" w="433">
                  <a:moveTo>
                    <a:pt x="237" y="0"/>
                  </a:moveTo>
                  <a:cubicBezTo>
                    <a:pt x="217" y="0"/>
                    <a:pt x="199" y="5"/>
                    <a:pt x="185" y="5"/>
                  </a:cubicBezTo>
                  <a:cubicBezTo>
                    <a:pt x="175" y="5"/>
                    <a:pt x="165" y="15"/>
                    <a:pt x="154" y="15"/>
                  </a:cubicBezTo>
                  <a:cubicBezTo>
                    <a:pt x="134" y="15"/>
                    <a:pt x="124" y="25"/>
                    <a:pt x="113" y="25"/>
                  </a:cubicBezTo>
                  <a:cubicBezTo>
                    <a:pt x="83" y="36"/>
                    <a:pt x="72" y="46"/>
                    <a:pt x="51" y="66"/>
                  </a:cubicBezTo>
                  <a:cubicBezTo>
                    <a:pt x="41" y="77"/>
                    <a:pt x="31" y="87"/>
                    <a:pt x="31" y="108"/>
                  </a:cubicBezTo>
                  <a:cubicBezTo>
                    <a:pt x="10" y="118"/>
                    <a:pt x="10" y="149"/>
                    <a:pt x="0" y="169"/>
                  </a:cubicBezTo>
                  <a:lnTo>
                    <a:pt x="10" y="221"/>
                  </a:lnTo>
                  <a:cubicBezTo>
                    <a:pt x="10" y="231"/>
                    <a:pt x="10" y="252"/>
                    <a:pt x="21" y="262"/>
                  </a:cubicBezTo>
                  <a:cubicBezTo>
                    <a:pt x="31" y="283"/>
                    <a:pt x="41" y="303"/>
                    <a:pt x="62" y="313"/>
                  </a:cubicBezTo>
                  <a:cubicBezTo>
                    <a:pt x="72" y="334"/>
                    <a:pt x="92" y="345"/>
                    <a:pt x="113" y="354"/>
                  </a:cubicBezTo>
                  <a:cubicBezTo>
                    <a:pt x="124" y="354"/>
                    <a:pt x="134" y="365"/>
                    <a:pt x="144" y="365"/>
                  </a:cubicBezTo>
                  <a:cubicBezTo>
                    <a:pt x="165" y="375"/>
                    <a:pt x="195" y="386"/>
                    <a:pt x="227" y="386"/>
                  </a:cubicBezTo>
                  <a:cubicBezTo>
                    <a:pt x="232" y="389"/>
                    <a:pt x="239" y="390"/>
                    <a:pt x="246" y="390"/>
                  </a:cubicBezTo>
                  <a:cubicBezTo>
                    <a:pt x="264" y="390"/>
                    <a:pt x="283" y="383"/>
                    <a:pt x="298" y="375"/>
                  </a:cubicBezTo>
                  <a:cubicBezTo>
                    <a:pt x="319" y="375"/>
                    <a:pt x="350" y="365"/>
                    <a:pt x="370" y="345"/>
                  </a:cubicBezTo>
                  <a:cubicBezTo>
                    <a:pt x="391" y="334"/>
                    <a:pt x="401" y="313"/>
                    <a:pt x="412" y="293"/>
                  </a:cubicBezTo>
                  <a:cubicBezTo>
                    <a:pt x="432" y="262"/>
                    <a:pt x="432" y="242"/>
                    <a:pt x="432" y="221"/>
                  </a:cubicBezTo>
                  <a:lnTo>
                    <a:pt x="432" y="159"/>
                  </a:lnTo>
                  <a:cubicBezTo>
                    <a:pt x="432" y="128"/>
                    <a:pt x="412" y="98"/>
                    <a:pt x="391" y="77"/>
                  </a:cubicBezTo>
                  <a:cubicBezTo>
                    <a:pt x="380" y="57"/>
                    <a:pt x="370" y="46"/>
                    <a:pt x="360" y="36"/>
                  </a:cubicBezTo>
                  <a:cubicBezTo>
                    <a:pt x="329" y="15"/>
                    <a:pt x="298" y="5"/>
                    <a:pt x="268" y="5"/>
                  </a:cubicBezTo>
                  <a:cubicBezTo>
                    <a:pt x="257" y="2"/>
                    <a:pt x="247"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7"/>
            <p:cNvSpPr/>
            <p:nvPr/>
          </p:nvSpPr>
          <p:spPr>
            <a:xfrm>
              <a:off x="4926464" y="1935288"/>
              <a:ext cx="20965" cy="21363"/>
            </a:xfrm>
            <a:custGeom>
              <a:rect b="b" l="l" r="r" t="t"/>
              <a:pathLst>
                <a:path extrusionOk="0" h="483" w="474">
                  <a:moveTo>
                    <a:pt x="216" y="0"/>
                  </a:moveTo>
                  <a:lnTo>
                    <a:pt x="175" y="10"/>
                  </a:lnTo>
                  <a:cubicBezTo>
                    <a:pt x="144" y="21"/>
                    <a:pt x="134" y="41"/>
                    <a:pt x="113" y="62"/>
                  </a:cubicBezTo>
                  <a:cubicBezTo>
                    <a:pt x="103" y="62"/>
                    <a:pt x="103" y="62"/>
                    <a:pt x="93" y="72"/>
                  </a:cubicBezTo>
                  <a:cubicBezTo>
                    <a:pt x="72" y="92"/>
                    <a:pt x="51" y="113"/>
                    <a:pt x="42" y="144"/>
                  </a:cubicBezTo>
                  <a:cubicBezTo>
                    <a:pt x="21" y="165"/>
                    <a:pt x="10" y="195"/>
                    <a:pt x="10" y="226"/>
                  </a:cubicBezTo>
                  <a:cubicBezTo>
                    <a:pt x="0" y="257"/>
                    <a:pt x="10" y="288"/>
                    <a:pt x="21" y="318"/>
                  </a:cubicBezTo>
                  <a:cubicBezTo>
                    <a:pt x="21" y="350"/>
                    <a:pt x="42" y="380"/>
                    <a:pt x="62" y="401"/>
                  </a:cubicBezTo>
                  <a:cubicBezTo>
                    <a:pt x="83" y="432"/>
                    <a:pt x="103" y="442"/>
                    <a:pt x="134" y="462"/>
                  </a:cubicBezTo>
                  <a:cubicBezTo>
                    <a:pt x="154" y="473"/>
                    <a:pt x="186" y="483"/>
                    <a:pt x="216" y="483"/>
                  </a:cubicBezTo>
                  <a:lnTo>
                    <a:pt x="278" y="483"/>
                  </a:lnTo>
                  <a:cubicBezTo>
                    <a:pt x="319" y="483"/>
                    <a:pt x="360" y="462"/>
                    <a:pt x="391" y="442"/>
                  </a:cubicBezTo>
                  <a:cubicBezTo>
                    <a:pt x="401" y="421"/>
                    <a:pt x="422" y="411"/>
                    <a:pt x="432" y="391"/>
                  </a:cubicBezTo>
                  <a:cubicBezTo>
                    <a:pt x="453" y="360"/>
                    <a:pt x="473" y="318"/>
                    <a:pt x="473" y="277"/>
                  </a:cubicBezTo>
                  <a:lnTo>
                    <a:pt x="473" y="216"/>
                  </a:lnTo>
                  <a:cubicBezTo>
                    <a:pt x="473" y="185"/>
                    <a:pt x="463" y="154"/>
                    <a:pt x="442" y="133"/>
                  </a:cubicBezTo>
                  <a:lnTo>
                    <a:pt x="412" y="103"/>
                  </a:lnTo>
                  <a:cubicBezTo>
                    <a:pt x="412" y="82"/>
                    <a:pt x="391" y="62"/>
                    <a:pt x="381" y="51"/>
                  </a:cubicBezTo>
                  <a:cubicBezTo>
                    <a:pt x="371" y="41"/>
                    <a:pt x="360" y="31"/>
                    <a:pt x="339" y="21"/>
                  </a:cubicBezTo>
                  <a:cubicBezTo>
                    <a:pt x="319" y="1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7"/>
            <p:cNvSpPr/>
            <p:nvPr/>
          </p:nvSpPr>
          <p:spPr>
            <a:xfrm>
              <a:off x="4981043" y="1880708"/>
              <a:ext cx="27334" cy="26848"/>
            </a:xfrm>
            <a:custGeom>
              <a:rect b="b" l="l" r="r" t="t"/>
              <a:pathLst>
                <a:path extrusionOk="0" h="607" w="618">
                  <a:moveTo>
                    <a:pt x="309" y="0"/>
                  </a:moveTo>
                  <a:cubicBezTo>
                    <a:pt x="268" y="0"/>
                    <a:pt x="227" y="10"/>
                    <a:pt x="185" y="21"/>
                  </a:cubicBezTo>
                  <a:cubicBezTo>
                    <a:pt x="165" y="41"/>
                    <a:pt x="144" y="51"/>
                    <a:pt x="124" y="62"/>
                  </a:cubicBezTo>
                  <a:cubicBezTo>
                    <a:pt x="83" y="103"/>
                    <a:pt x="51" y="144"/>
                    <a:pt x="31" y="195"/>
                  </a:cubicBezTo>
                  <a:cubicBezTo>
                    <a:pt x="21" y="216"/>
                    <a:pt x="21" y="247"/>
                    <a:pt x="10" y="268"/>
                  </a:cubicBezTo>
                  <a:cubicBezTo>
                    <a:pt x="0" y="329"/>
                    <a:pt x="10" y="380"/>
                    <a:pt x="31" y="432"/>
                  </a:cubicBezTo>
                  <a:lnTo>
                    <a:pt x="72" y="494"/>
                  </a:lnTo>
                  <a:lnTo>
                    <a:pt x="83" y="494"/>
                  </a:lnTo>
                  <a:cubicBezTo>
                    <a:pt x="83" y="504"/>
                    <a:pt x="134" y="545"/>
                    <a:pt x="134" y="555"/>
                  </a:cubicBezTo>
                  <a:lnTo>
                    <a:pt x="195" y="586"/>
                  </a:lnTo>
                  <a:cubicBezTo>
                    <a:pt x="175" y="586"/>
                    <a:pt x="62" y="586"/>
                    <a:pt x="278" y="606"/>
                  </a:cubicBezTo>
                  <a:lnTo>
                    <a:pt x="360" y="606"/>
                  </a:lnTo>
                  <a:cubicBezTo>
                    <a:pt x="371" y="597"/>
                    <a:pt x="391" y="597"/>
                    <a:pt x="401" y="597"/>
                  </a:cubicBezTo>
                  <a:cubicBezTo>
                    <a:pt x="401" y="586"/>
                    <a:pt x="412" y="586"/>
                    <a:pt x="412" y="586"/>
                  </a:cubicBezTo>
                  <a:cubicBezTo>
                    <a:pt x="442" y="576"/>
                    <a:pt x="473" y="565"/>
                    <a:pt x="504" y="535"/>
                  </a:cubicBezTo>
                  <a:cubicBezTo>
                    <a:pt x="524" y="524"/>
                    <a:pt x="535" y="504"/>
                    <a:pt x="556" y="483"/>
                  </a:cubicBezTo>
                  <a:cubicBezTo>
                    <a:pt x="586" y="453"/>
                    <a:pt x="597" y="411"/>
                    <a:pt x="607" y="370"/>
                  </a:cubicBezTo>
                  <a:cubicBezTo>
                    <a:pt x="617" y="339"/>
                    <a:pt x="617" y="298"/>
                    <a:pt x="617" y="257"/>
                  </a:cubicBezTo>
                  <a:cubicBezTo>
                    <a:pt x="607" y="216"/>
                    <a:pt x="597" y="175"/>
                    <a:pt x="566" y="144"/>
                  </a:cubicBezTo>
                  <a:cubicBezTo>
                    <a:pt x="556" y="113"/>
                    <a:pt x="524" y="82"/>
                    <a:pt x="494" y="62"/>
                  </a:cubicBezTo>
                  <a:cubicBezTo>
                    <a:pt x="473" y="41"/>
                    <a:pt x="453" y="31"/>
                    <a:pt x="422" y="21"/>
                  </a:cubicBezTo>
                  <a:cubicBezTo>
                    <a:pt x="380" y="0"/>
                    <a:pt x="350" y="0"/>
                    <a:pt x="30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7"/>
            <p:cNvSpPr/>
            <p:nvPr/>
          </p:nvSpPr>
          <p:spPr>
            <a:xfrm>
              <a:off x="5011076" y="1947539"/>
              <a:ext cx="19107" cy="18709"/>
            </a:xfrm>
            <a:custGeom>
              <a:rect b="b" l="l" r="r" t="t"/>
              <a:pathLst>
                <a:path extrusionOk="0" h="423" w="432">
                  <a:moveTo>
                    <a:pt x="206" y="0"/>
                  </a:moveTo>
                  <a:cubicBezTo>
                    <a:pt x="185" y="0"/>
                    <a:pt x="165" y="0"/>
                    <a:pt x="154" y="11"/>
                  </a:cubicBezTo>
                  <a:cubicBezTo>
                    <a:pt x="123" y="21"/>
                    <a:pt x="103" y="32"/>
                    <a:pt x="82" y="52"/>
                  </a:cubicBezTo>
                  <a:lnTo>
                    <a:pt x="41" y="83"/>
                  </a:lnTo>
                  <a:cubicBezTo>
                    <a:pt x="30" y="103"/>
                    <a:pt x="21" y="114"/>
                    <a:pt x="10" y="134"/>
                  </a:cubicBezTo>
                  <a:cubicBezTo>
                    <a:pt x="0" y="165"/>
                    <a:pt x="0" y="185"/>
                    <a:pt x="0" y="217"/>
                  </a:cubicBezTo>
                  <a:cubicBezTo>
                    <a:pt x="0" y="247"/>
                    <a:pt x="10" y="268"/>
                    <a:pt x="21" y="299"/>
                  </a:cubicBezTo>
                  <a:lnTo>
                    <a:pt x="21" y="288"/>
                  </a:lnTo>
                  <a:cubicBezTo>
                    <a:pt x="30" y="309"/>
                    <a:pt x="30" y="329"/>
                    <a:pt x="41" y="340"/>
                  </a:cubicBezTo>
                  <a:lnTo>
                    <a:pt x="82" y="370"/>
                  </a:lnTo>
                  <a:lnTo>
                    <a:pt x="82" y="381"/>
                  </a:lnTo>
                  <a:cubicBezTo>
                    <a:pt x="103" y="391"/>
                    <a:pt x="113" y="402"/>
                    <a:pt x="133" y="402"/>
                  </a:cubicBezTo>
                  <a:cubicBezTo>
                    <a:pt x="165" y="422"/>
                    <a:pt x="185" y="422"/>
                    <a:pt x="216" y="422"/>
                  </a:cubicBezTo>
                  <a:cubicBezTo>
                    <a:pt x="236" y="422"/>
                    <a:pt x="257" y="422"/>
                    <a:pt x="267" y="412"/>
                  </a:cubicBezTo>
                  <a:cubicBezTo>
                    <a:pt x="298" y="402"/>
                    <a:pt x="318" y="391"/>
                    <a:pt x="339" y="370"/>
                  </a:cubicBezTo>
                  <a:lnTo>
                    <a:pt x="380" y="340"/>
                  </a:lnTo>
                  <a:cubicBezTo>
                    <a:pt x="391" y="319"/>
                    <a:pt x="401" y="309"/>
                    <a:pt x="401" y="288"/>
                  </a:cubicBezTo>
                  <a:cubicBezTo>
                    <a:pt x="411" y="278"/>
                    <a:pt x="411" y="268"/>
                    <a:pt x="411" y="258"/>
                  </a:cubicBezTo>
                  <a:lnTo>
                    <a:pt x="411" y="247"/>
                  </a:lnTo>
                  <a:cubicBezTo>
                    <a:pt x="421" y="227"/>
                    <a:pt x="432" y="206"/>
                    <a:pt x="421" y="176"/>
                  </a:cubicBezTo>
                  <a:cubicBezTo>
                    <a:pt x="432" y="165"/>
                    <a:pt x="421" y="144"/>
                    <a:pt x="421" y="134"/>
                  </a:cubicBezTo>
                  <a:cubicBezTo>
                    <a:pt x="411" y="103"/>
                    <a:pt x="401" y="83"/>
                    <a:pt x="391" y="73"/>
                  </a:cubicBezTo>
                  <a:lnTo>
                    <a:pt x="350" y="32"/>
                  </a:lnTo>
                  <a:lnTo>
                    <a:pt x="309" y="11"/>
                  </a:lnTo>
                  <a:cubicBezTo>
                    <a:pt x="288" y="0"/>
                    <a:pt x="267" y="0"/>
                    <a:pt x="236" y="0"/>
                  </a:cubicBezTo>
                  <a:cubicBezTo>
                    <a:pt x="236" y="0"/>
                    <a:pt x="226" y="0"/>
                    <a:pt x="226" y="11"/>
                  </a:cubicBezTo>
                  <a:cubicBezTo>
                    <a:pt x="216" y="0"/>
                    <a:pt x="21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47"/>
            <p:cNvSpPr/>
            <p:nvPr/>
          </p:nvSpPr>
          <p:spPr>
            <a:xfrm>
              <a:off x="4979230" y="1956209"/>
              <a:ext cx="23221" cy="25476"/>
            </a:xfrm>
            <a:custGeom>
              <a:rect b="b" l="l" r="r" t="t"/>
              <a:pathLst>
                <a:path extrusionOk="0" h="576" w="525">
                  <a:moveTo>
                    <a:pt x="226" y="0"/>
                  </a:moveTo>
                  <a:cubicBezTo>
                    <a:pt x="185" y="10"/>
                    <a:pt x="144" y="21"/>
                    <a:pt x="113" y="51"/>
                  </a:cubicBezTo>
                  <a:cubicBezTo>
                    <a:pt x="92" y="62"/>
                    <a:pt x="83" y="82"/>
                    <a:pt x="72" y="92"/>
                  </a:cubicBezTo>
                  <a:cubicBezTo>
                    <a:pt x="41" y="133"/>
                    <a:pt x="21" y="174"/>
                    <a:pt x="21" y="216"/>
                  </a:cubicBezTo>
                  <a:lnTo>
                    <a:pt x="21" y="236"/>
                  </a:lnTo>
                  <a:cubicBezTo>
                    <a:pt x="10" y="257"/>
                    <a:pt x="0" y="267"/>
                    <a:pt x="0" y="277"/>
                  </a:cubicBezTo>
                  <a:lnTo>
                    <a:pt x="0" y="350"/>
                  </a:lnTo>
                  <a:cubicBezTo>
                    <a:pt x="10" y="370"/>
                    <a:pt x="21" y="401"/>
                    <a:pt x="21" y="421"/>
                  </a:cubicBezTo>
                  <a:cubicBezTo>
                    <a:pt x="41" y="453"/>
                    <a:pt x="51" y="473"/>
                    <a:pt x="83" y="494"/>
                  </a:cubicBezTo>
                  <a:cubicBezTo>
                    <a:pt x="92" y="514"/>
                    <a:pt x="113" y="524"/>
                    <a:pt x="134" y="535"/>
                  </a:cubicBezTo>
                  <a:cubicBezTo>
                    <a:pt x="165" y="555"/>
                    <a:pt x="195" y="565"/>
                    <a:pt x="236" y="576"/>
                  </a:cubicBezTo>
                  <a:cubicBezTo>
                    <a:pt x="257" y="565"/>
                    <a:pt x="277" y="565"/>
                    <a:pt x="309" y="565"/>
                  </a:cubicBezTo>
                  <a:cubicBezTo>
                    <a:pt x="329" y="565"/>
                    <a:pt x="350" y="555"/>
                    <a:pt x="370" y="545"/>
                  </a:cubicBezTo>
                  <a:cubicBezTo>
                    <a:pt x="401" y="535"/>
                    <a:pt x="432" y="514"/>
                    <a:pt x="453" y="494"/>
                  </a:cubicBezTo>
                  <a:cubicBezTo>
                    <a:pt x="473" y="473"/>
                    <a:pt x="483" y="462"/>
                    <a:pt x="494" y="432"/>
                  </a:cubicBezTo>
                  <a:cubicBezTo>
                    <a:pt x="514" y="411"/>
                    <a:pt x="524" y="370"/>
                    <a:pt x="524" y="339"/>
                  </a:cubicBezTo>
                  <a:lnTo>
                    <a:pt x="524" y="267"/>
                  </a:lnTo>
                  <a:cubicBezTo>
                    <a:pt x="524" y="257"/>
                    <a:pt x="514" y="257"/>
                    <a:pt x="514" y="247"/>
                  </a:cubicBezTo>
                  <a:cubicBezTo>
                    <a:pt x="514" y="226"/>
                    <a:pt x="514" y="195"/>
                    <a:pt x="504" y="174"/>
                  </a:cubicBezTo>
                  <a:cubicBezTo>
                    <a:pt x="504" y="144"/>
                    <a:pt x="483" y="113"/>
                    <a:pt x="463" y="92"/>
                  </a:cubicBezTo>
                  <a:cubicBezTo>
                    <a:pt x="442" y="62"/>
                    <a:pt x="421" y="41"/>
                    <a:pt x="391" y="31"/>
                  </a:cubicBezTo>
                  <a:cubicBezTo>
                    <a:pt x="360" y="10"/>
                    <a:pt x="32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7"/>
            <p:cNvSpPr/>
            <p:nvPr/>
          </p:nvSpPr>
          <p:spPr>
            <a:xfrm>
              <a:off x="5038321" y="1990752"/>
              <a:ext cx="27334" cy="29148"/>
            </a:xfrm>
            <a:custGeom>
              <a:rect b="b" l="l" r="r" t="t"/>
              <a:pathLst>
                <a:path extrusionOk="0" h="659" w="618">
                  <a:moveTo>
                    <a:pt x="268" y="1"/>
                  </a:moveTo>
                  <a:cubicBezTo>
                    <a:pt x="217" y="10"/>
                    <a:pt x="175" y="31"/>
                    <a:pt x="134" y="62"/>
                  </a:cubicBezTo>
                  <a:lnTo>
                    <a:pt x="83" y="113"/>
                  </a:lnTo>
                  <a:cubicBezTo>
                    <a:pt x="63" y="134"/>
                    <a:pt x="52" y="165"/>
                    <a:pt x="42" y="196"/>
                  </a:cubicBezTo>
                  <a:cubicBezTo>
                    <a:pt x="22" y="237"/>
                    <a:pt x="1" y="268"/>
                    <a:pt x="1" y="319"/>
                  </a:cubicBezTo>
                  <a:cubicBezTo>
                    <a:pt x="1" y="360"/>
                    <a:pt x="1" y="401"/>
                    <a:pt x="11" y="432"/>
                  </a:cubicBezTo>
                  <a:cubicBezTo>
                    <a:pt x="22" y="474"/>
                    <a:pt x="42" y="515"/>
                    <a:pt x="73" y="545"/>
                  </a:cubicBezTo>
                  <a:cubicBezTo>
                    <a:pt x="93" y="576"/>
                    <a:pt x="124" y="597"/>
                    <a:pt x="166" y="618"/>
                  </a:cubicBezTo>
                  <a:cubicBezTo>
                    <a:pt x="196" y="638"/>
                    <a:pt x="237" y="648"/>
                    <a:pt x="278" y="659"/>
                  </a:cubicBezTo>
                  <a:cubicBezTo>
                    <a:pt x="309" y="659"/>
                    <a:pt x="330" y="648"/>
                    <a:pt x="360" y="648"/>
                  </a:cubicBezTo>
                  <a:cubicBezTo>
                    <a:pt x="412" y="638"/>
                    <a:pt x="463" y="618"/>
                    <a:pt x="504" y="586"/>
                  </a:cubicBezTo>
                  <a:cubicBezTo>
                    <a:pt x="525" y="566"/>
                    <a:pt x="536" y="545"/>
                    <a:pt x="556" y="535"/>
                  </a:cubicBezTo>
                  <a:cubicBezTo>
                    <a:pt x="587" y="483"/>
                    <a:pt x="607" y="432"/>
                    <a:pt x="618" y="381"/>
                  </a:cubicBezTo>
                  <a:lnTo>
                    <a:pt x="618" y="298"/>
                  </a:lnTo>
                  <a:cubicBezTo>
                    <a:pt x="607" y="278"/>
                    <a:pt x="597" y="268"/>
                    <a:pt x="597" y="247"/>
                  </a:cubicBezTo>
                  <a:cubicBezTo>
                    <a:pt x="587" y="227"/>
                    <a:pt x="597" y="216"/>
                    <a:pt x="587" y="196"/>
                  </a:cubicBezTo>
                  <a:cubicBezTo>
                    <a:pt x="577" y="165"/>
                    <a:pt x="566" y="134"/>
                    <a:pt x="536" y="103"/>
                  </a:cubicBezTo>
                  <a:cubicBezTo>
                    <a:pt x="515" y="72"/>
                    <a:pt x="484" y="52"/>
                    <a:pt x="453" y="31"/>
                  </a:cubicBezTo>
                  <a:cubicBezTo>
                    <a:pt x="422" y="10"/>
                    <a:pt x="392" y="1"/>
                    <a:pt x="35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7"/>
            <p:cNvSpPr/>
            <p:nvPr/>
          </p:nvSpPr>
          <p:spPr>
            <a:xfrm>
              <a:off x="5040179" y="2119107"/>
              <a:ext cx="29590" cy="28749"/>
            </a:xfrm>
            <a:custGeom>
              <a:rect b="b" l="l" r="r" t="t"/>
              <a:pathLst>
                <a:path extrusionOk="0" h="650" w="669">
                  <a:moveTo>
                    <a:pt x="338" y="1"/>
                  </a:moveTo>
                  <a:cubicBezTo>
                    <a:pt x="316" y="1"/>
                    <a:pt x="293" y="3"/>
                    <a:pt x="267" y="8"/>
                  </a:cubicBezTo>
                  <a:cubicBezTo>
                    <a:pt x="247" y="8"/>
                    <a:pt x="216" y="19"/>
                    <a:pt x="195" y="29"/>
                  </a:cubicBezTo>
                  <a:cubicBezTo>
                    <a:pt x="133" y="49"/>
                    <a:pt x="92" y="90"/>
                    <a:pt x="62" y="132"/>
                  </a:cubicBezTo>
                  <a:cubicBezTo>
                    <a:pt x="51" y="142"/>
                    <a:pt x="41" y="152"/>
                    <a:pt x="41" y="173"/>
                  </a:cubicBezTo>
                  <a:cubicBezTo>
                    <a:pt x="21" y="204"/>
                    <a:pt x="0" y="245"/>
                    <a:pt x="0" y="286"/>
                  </a:cubicBezTo>
                  <a:lnTo>
                    <a:pt x="0" y="378"/>
                  </a:lnTo>
                  <a:lnTo>
                    <a:pt x="31" y="461"/>
                  </a:lnTo>
                  <a:cubicBezTo>
                    <a:pt x="41" y="502"/>
                    <a:pt x="72" y="533"/>
                    <a:pt x="103" y="554"/>
                  </a:cubicBezTo>
                  <a:cubicBezTo>
                    <a:pt x="133" y="595"/>
                    <a:pt x="165" y="615"/>
                    <a:pt x="206" y="625"/>
                  </a:cubicBezTo>
                  <a:lnTo>
                    <a:pt x="288" y="646"/>
                  </a:lnTo>
                  <a:cubicBezTo>
                    <a:pt x="305" y="649"/>
                    <a:pt x="321" y="650"/>
                    <a:pt x="336" y="650"/>
                  </a:cubicBezTo>
                  <a:cubicBezTo>
                    <a:pt x="377" y="650"/>
                    <a:pt x="415" y="640"/>
                    <a:pt x="453" y="625"/>
                  </a:cubicBezTo>
                  <a:cubicBezTo>
                    <a:pt x="462" y="615"/>
                    <a:pt x="462" y="615"/>
                    <a:pt x="473" y="615"/>
                  </a:cubicBezTo>
                  <a:cubicBezTo>
                    <a:pt x="576" y="574"/>
                    <a:pt x="648" y="471"/>
                    <a:pt x="658" y="358"/>
                  </a:cubicBezTo>
                  <a:cubicBezTo>
                    <a:pt x="668" y="255"/>
                    <a:pt x="617" y="142"/>
                    <a:pt x="535" y="70"/>
                  </a:cubicBezTo>
                  <a:cubicBezTo>
                    <a:pt x="524" y="70"/>
                    <a:pt x="524" y="70"/>
                    <a:pt x="514" y="60"/>
                  </a:cubicBezTo>
                  <a:cubicBezTo>
                    <a:pt x="483" y="39"/>
                    <a:pt x="442" y="19"/>
                    <a:pt x="401" y="8"/>
                  </a:cubicBezTo>
                  <a:cubicBezTo>
                    <a:pt x="380" y="3"/>
                    <a:pt x="360"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7"/>
            <p:cNvSpPr/>
            <p:nvPr/>
          </p:nvSpPr>
          <p:spPr>
            <a:xfrm>
              <a:off x="5083834" y="2084431"/>
              <a:ext cx="22292" cy="22336"/>
            </a:xfrm>
            <a:custGeom>
              <a:rect b="b" l="l" r="r" t="t"/>
              <a:pathLst>
                <a:path extrusionOk="0" h="505" w="504">
                  <a:moveTo>
                    <a:pt x="247" y="1"/>
                  </a:moveTo>
                  <a:cubicBezTo>
                    <a:pt x="226" y="1"/>
                    <a:pt x="195" y="1"/>
                    <a:pt x="175" y="11"/>
                  </a:cubicBezTo>
                  <a:lnTo>
                    <a:pt x="154" y="11"/>
                  </a:lnTo>
                  <a:cubicBezTo>
                    <a:pt x="124" y="21"/>
                    <a:pt x="103" y="31"/>
                    <a:pt x="83" y="52"/>
                  </a:cubicBezTo>
                  <a:lnTo>
                    <a:pt x="51" y="83"/>
                  </a:lnTo>
                  <a:cubicBezTo>
                    <a:pt x="41" y="93"/>
                    <a:pt x="41" y="104"/>
                    <a:pt x="41" y="104"/>
                  </a:cubicBezTo>
                  <a:cubicBezTo>
                    <a:pt x="21" y="134"/>
                    <a:pt x="10" y="165"/>
                    <a:pt x="0" y="206"/>
                  </a:cubicBezTo>
                  <a:cubicBezTo>
                    <a:pt x="0" y="248"/>
                    <a:pt x="10" y="278"/>
                    <a:pt x="21" y="319"/>
                  </a:cubicBezTo>
                  <a:cubicBezTo>
                    <a:pt x="31" y="330"/>
                    <a:pt x="31" y="340"/>
                    <a:pt x="31" y="340"/>
                  </a:cubicBezTo>
                  <a:cubicBezTo>
                    <a:pt x="41" y="350"/>
                    <a:pt x="41" y="350"/>
                    <a:pt x="41" y="360"/>
                  </a:cubicBezTo>
                  <a:cubicBezTo>
                    <a:pt x="51" y="392"/>
                    <a:pt x="72" y="422"/>
                    <a:pt x="92" y="433"/>
                  </a:cubicBezTo>
                  <a:lnTo>
                    <a:pt x="124" y="463"/>
                  </a:lnTo>
                  <a:cubicBezTo>
                    <a:pt x="144" y="474"/>
                    <a:pt x="154" y="484"/>
                    <a:pt x="175" y="494"/>
                  </a:cubicBezTo>
                  <a:cubicBezTo>
                    <a:pt x="206" y="504"/>
                    <a:pt x="236" y="504"/>
                    <a:pt x="268" y="504"/>
                  </a:cubicBezTo>
                  <a:cubicBezTo>
                    <a:pt x="288" y="504"/>
                    <a:pt x="309" y="504"/>
                    <a:pt x="329" y="494"/>
                  </a:cubicBezTo>
                  <a:cubicBezTo>
                    <a:pt x="360" y="484"/>
                    <a:pt x="391" y="474"/>
                    <a:pt x="412" y="453"/>
                  </a:cubicBezTo>
                  <a:lnTo>
                    <a:pt x="453" y="412"/>
                  </a:lnTo>
                  <a:cubicBezTo>
                    <a:pt x="463" y="392"/>
                    <a:pt x="473" y="371"/>
                    <a:pt x="483" y="360"/>
                  </a:cubicBezTo>
                  <a:cubicBezTo>
                    <a:pt x="494" y="330"/>
                    <a:pt x="504" y="299"/>
                    <a:pt x="494" y="268"/>
                  </a:cubicBezTo>
                  <a:cubicBezTo>
                    <a:pt x="504" y="237"/>
                    <a:pt x="494" y="206"/>
                    <a:pt x="483" y="175"/>
                  </a:cubicBezTo>
                  <a:cubicBezTo>
                    <a:pt x="483" y="175"/>
                    <a:pt x="473" y="175"/>
                    <a:pt x="473" y="165"/>
                  </a:cubicBezTo>
                  <a:cubicBezTo>
                    <a:pt x="473" y="165"/>
                    <a:pt x="463" y="155"/>
                    <a:pt x="463" y="145"/>
                  </a:cubicBezTo>
                  <a:cubicBezTo>
                    <a:pt x="442" y="114"/>
                    <a:pt x="432" y="93"/>
                    <a:pt x="401" y="72"/>
                  </a:cubicBezTo>
                  <a:lnTo>
                    <a:pt x="391" y="72"/>
                  </a:lnTo>
                  <a:cubicBezTo>
                    <a:pt x="391" y="72"/>
                    <a:pt x="391" y="63"/>
                    <a:pt x="380" y="63"/>
                  </a:cubicBezTo>
                  <a:cubicBezTo>
                    <a:pt x="380" y="52"/>
                    <a:pt x="370" y="52"/>
                    <a:pt x="360" y="42"/>
                  </a:cubicBezTo>
                  <a:cubicBezTo>
                    <a:pt x="329" y="21"/>
                    <a:pt x="288"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7"/>
            <p:cNvSpPr/>
            <p:nvPr/>
          </p:nvSpPr>
          <p:spPr>
            <a:xfrm>
              <a:off x="5071538" y="2188593"/>
              <a:ext cx="20523" cy="20036"/>
            </a:xfrm>
            <a:custGeom>
              <a:rect b="b" l="l" r="r" t="t"/>
              <a:pathLst>
                <a:path extrusionOk="0" h="453" w="464">
                  <a:moveTo>
                    <a:pt x="196" y="0"/>
                  </a:moveTo>
                  <a:cubicBezTo>
                    <a:pt x="155" y="0"/>
                    <a:pt x="114" y="21"/>
                    <a:pt x="82" y="41"/>
                  </a:cubicBezTo>
                  <a:cubicBezTo>
                    <a:pt x="73" y="62"/>
                    <a:pt x="62" y="73"/>
                    <a:pt x="41" y="93"/>
                  </a:cubicBezTo>
                  <a:cubicBezTo>
                    <a:pt x="21" y="124"/>
                    <a:pt x="11" y="155"/>
                    <a:pt x="0" y="196"/>
                  </a:cubicBezTo>
                  <a:cubicBezTo>
                    <a:pt x="0" y="226"/>
                    <a:pt x="0" y="258"/>
                    <a:pt x="11" y="288"/>
                  </a:cubicBezTo>
                  <a:cubicBezTo>
                    <a:pt x="21" y="319"/>
                    <a:pt x="31" y="340"/>
                    <a:pt x="52" y="370"/>
                  </a:cubicBezTo>
                  <a:cubicBezTo>
                    <a:pt x="73" y="391"/>
                    <a:pt x="93" y="411"/>
                    <a:pt x="124" y="422"/>
                  </a:cubicBezTo>
                  <a:cubicBezTo>
                    <a:pt x="144" y="443"/>
                    <a:pt x="175" y="453"/>
                    <a:pt x="206" y="453"/>
                  </a:cubicBezTo>
                  <a:lnTo>
                    <a:pt x="268" y="453"/>
                  </a:lnTo>
                  <a:cubicBezTo>
                    <a:pt x="309" y="443"/>
                    <a:pt x="340" y="422"/>
                    <a:pt x="370" y="402"/>
                  </a:cubicBezTo>
                  <a:lnTo>
                    <a:pt x="412" y="360"/>
                  </a:lnTo>
                  <a:cubicBezTo>
                    <a:pt x="432" y="329"/>
                    <a:pt x="453" y="288"/>
                    <a:pt x="453" y="247"/>
                  </a:cubicBezTo>
                  <a:cubicBezTo>
                    <a:pt x="463" y="216"/>
                    <a:pt x="453" y="185"/>
                    <a:pt x="443" y="155"/>
                  </a:cubicBezTo>
                  <a:cubicBezTo>
                    <a:pt x="443" y="134"/>
                    <a:pt x="422" y="103"/>
                    <a:pt x="412" y="82"/>
                  </a:cubicBezTo>
                  <a:cubicBezTo>
                    <a:pt x="391" y="52"/>
                    <a:pt x="370" y="41"/>
                    <a:pt x="340" y="21"/>
                  </a:cubicBezTo>
                  <a:cubicBezTo>
                    <a:pt x="30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7"/>
            <p:cNvSpPr/>
            <p:nvPr/>
          </p:nvSpPr>
          <p:spPr>
            <a:xfrm>
              <a:off x="5020143" y="2219288"/>
              <a:ext cx="20965" cy="20744"/>
            </a:xfrm>
            <a:custGeom>
              <a:rect b="b" l="l" r="r" t="t"/>
              <a:pathLst>
                <a:path extrusionOk="0" h="469" w="474">
                  <a:moveTo>
                    <a:pt x="247" y="1"/>
                  </a:moveTo>
                  <a:cubicBezTo>
                    <a:pt x="234" y="1"/>
                    <a:pt x="220" y="5"/>
                    <a:pt x="206" y="5"/>
                  </a:cubicBezTo>
                  <a:cubicBezTo>
                    <a:pt x="186" y="5"/>
                    <a:pt x="165" y="16"/>
                    <a:pt x="145" y="16"/>
                  </a:cubicBezTo>
                  <a:cubicBezTo>
                    <a:pt x="113" y="37"/>
                    <a:pt x="72" y="67"/>
                    <a:pt x="52" y="98"/>
                  </a:cubicBezTo>
                  <a:cubicBezTo>
                    <a:pt x="21" y="139"/>
                    <a:pt x="21" y="160"/>
                    <a:pt x="1" y="211"/>
                  </a:cubicBezTo>
                  <a:lnTo>
                    <a:pt x="1" y="222"/>
                  </a:lnTo>
                  <a:lnTo>
                    <a:pt x="1" y="283"/>
                  </a:lnTo>
                  <a:cubicBezTo>
                    <a:pt x="11" y="314"/>
                    <a:pt x="21" y="345"/>
                    <a:pt x="31" y="366"/>
                  </a:cubicBezTo>
                  <a:cubicBezTo>
                    <a:pt x="52" y="386"/>
                    <a:pt x="62" y="407"/>
                    <a:pt x="93" y="427"/>
                  </a:cubicBezTo>
                  <a:cubicBezTo>
                    <a:pt x="104" y="437"/>
                    <a:pt x="124" y="448"/>
                    <a:pt x="145" y="448"/>
                  </a:cubicBezTo>
                  <a:cubicBezTo>
                    <a:pt x="165" y="468"/>
                    <a:pt x="196" y="468"/>
                    <a:pt x="227" y="468"/>
                  </a:cubicBezTo>
                  <a:cubicBezTo>
                    <a:pt x="247" y="468"/>
                    <a:pt x="268" y="468"/>
                    <a:pt x="278" y="458"/>
                  </a:cubicBezTo>
                  <a:cubicBezTo>
                    <a:pt x="309" y="448"/>
                    <a:pt x="330" y="437"/>
                    <a:pt x="360" y="417"/>
                  </a:cubicBezTo>
                  <a:cubicBezTo>
                    <a:pt x="371" y="407"/>
                    <a:pt x="381" y="396"/>
                    <a:pt x="391" y="376"/>
                  </a:cubicBezTo>
                  <a:lnTo>
                    <a:pt x="401" y="376"/>
                  </a:lnTo>
                  <a:cubicBezTo>
                    <a:pt x="401" y="366"/>
                    <a:pt x="412" y="355"/>
                    <a:pt x="422" y="355"/>
                  </a:cubicBezTo>
                  <a:cubicBezTo>
                    <a:pt x="442" y="325"/>
                    <a:pt x="453" y="304"/>
                    <a:pt x="453" y="273"/>
                  </a:cubicBezTo>
                  <a:cubicBezTo>
                    <a:pt x="463" y="242"/>
                    <a:pt x="474" y="211"/>
                    <a:pt x="463" y="181"/>
                  </a:cubicBezTo>
                  <a:cubicBezTo>
                    <a:pt x="463" y="160"/>
                    <a:pt x="453" y="129"/>
                    <a:pt x="433" y="108"/>
                  </a:cubicBezTo>
                  <a:cubicBezTo>
                    <a:pt x="422" y="78"/>
                    <a:pt x="401" y="57"/>
                    <a:pt x="381" y="46"/>
                  </a:cubicBezTo>
                  <a:cubicBezTo>
                    <a:pt x="340" y="16"/>
                    <a:pt x="309" y="5"/>
                    <a:pt x="268" y="5"/>
                  </a:cubicBezTo>
                  <a:cubicBezTo>
                    <a:pt x="261" y="2"/>
                    <a:pt x="254"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7"/>
            <p:cNvSpPr/>
            <p:nvPr/>
          </p:nvSpPr>
          <p:spPr>
            <a:xfrm>
              <a:off x="5169330" y="1880487"/>
              <a:ext cx="27334" cy="27246"/>
            </a:xfrm>
            <a:custGeom>
              <a:rect b="b" l="l" r="r" t="t"/>
              <a:pathLst>
                <a:path extrusionOk="0" h="616" w="618">
                  <a:moveTo>
                    <a:pt x="300" y="1"/>
                  </a:moveTo>
                  <a:cubicBezTo>
                    <a:pt x="265" y="1"/>
                    <a:pt x="233" y="11"/>
                    <a:pt x="195" y="26"/>
                  </a:cubicBezTo>
                  <a:cubicBezTo>
                    <a:pt x="185" y="26"/>
                    <a:pt x="144" y="46"/>
                    <a:pt x="124" y="67"/>
                  </a:cubicBezTo>
                  <a:lnTo>
                    <a:pt x="124" y="77"/>
                  </a:lnTo>
                  <a:lnTo>
                    <a:pt x="113" y="77"/>
                  </a:lnTo>
                  <a:cubicBezTo>
                    <a:pt x="93" y="97"/>
                    <a:pt x="83" y="118"/>
                    <a:pt x="62" y="138"/>
                  </a:cubicBezTo>
                  <a:cubicBezTo>
                    <a:pt x="31" y="180"/>
                    <a:pt x="10" y="231"/>
                    <a:pt x="0" y="282"/>
                  </a:cubicBezTo>
                  <a:cubicBezTo>
                    <a:pt x="10" y="303"/>
                    <a:pt x="10" y="334"/>
                    <a:pt x="10" y="355"/>
                  </a:cubicBezTo>
                  <a:cubicBezTo>
                    <a:pt x="10" y="416"/>
                    <a:pt x="42" y="458"/>
                    <a:pt x="72" y="499"/>
                  </a:cubicBezTo>
                  <a:lnTo>
                    <a:pt x="134" y="560"/>
                  </a:lnTo>
                  <a:cubicBezTo>
                    <a:pt x="175" y="591"/>
                    <a:pt x="227" y="611"/>
                    <a:pt x="278" y="611"/>
                  </a:cubicBezTo>
                  <a:cubicBezTo>
                    <a:pt x="290" y="615"/>
                    <a:pt x="301" y="616"/>
                    <a:pt x="312" y="616"/>
                  </a:cubicBezTo>
                  <a:cubicBezTo>
                    <a:pt x="338" y="616"/>
                    <a:pt x="362" y="609"/>
                    <a:pt x="391" y="602"/>
                  </a:cubicBezTo>
                  <a:cubicBezTo>
                    <a:pt x="432" y="591"/>
                    <a:pt x="463" y="581"/>
                    <a:pt x="494" y="550"/>
                  </a:cubicBezTo>
                  <a:cubicBezTo>
                    <a:pt x="535" y="519"/>
                    <a:pt x="556" y="488"/>
                    <a:pt x="576" y="458"/>
                  </a:cubicBezTo>
                  <a:cubicBezTo>
                    <a:pt x="597" y="426"/>
                    <a:pt x="607" y="385"/>
                    <a:pt x="607" y="344"/>
                  </a:cubicBezTo>
                  <a:cubicBezTo>
                    <a:pt x="617" y="303"/>
                    <a:pt x="607" y="262"/>
                    <a:pt x="597" y="231"/>
                  </a:cubicBezTo>
                  <a:cubicBezTo>
                    <a:pt x="586" y="190"/>
                    <a:pt x="576" y="149"/>
                    <a:pt x="545" y="118"/>
                  </a:cubicBezTo>
                  <a:cubicBezTo>
                    <a:pt x="515" y="87"/>
                    <a:pt x="483" y="67"/>
                    <a:pt x="453" y="46"/>
                  </a:cubicBezTo>
                  <a:cubicBezTo>
                    <a:pt x="432" y="36"/>
                    <a:pt x="422" y="26"/>
                    <a:pt x="412" y="15"/>
                  </a:cubicBezTo>
                  <a:cubicBezTo>
                    <a:pt x="380" y="15"/>
                    <a:pt x="360" y="5"/>
                    <a:pt x="339" y="5"/>
                  </a:cubicBezTo>
                  <a:cubicBezTo>
                    <a:pt x="326" y="2"/>
                    <a:pt x="313"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7"/>
            <p:cNvSpPr/>
            <p:nvPr/>
          </p:nvSpPr>
          <p:spPr>
            <a:xfrm>
              <a:off x="5016958" y="2418544"/>
              <a:ext cx="22778" cy="21142"/>
            </a:xfrm>
            <a:custGeom>
              <a:rect b="b" l="l" r="r" t="t"/>
              <a:pathLst>
                <a:path extrusionOk="0" h="478" w="515">
                  <a:moveTo>
                    <a:pt x="305" y="0"/>
                  </a:moveTo>
                  <a:cubicBezTo>
                    <a:pt x="296" y="0"/>
                    <a:pt x="287" y="1"/>
                    <a:pt x="278" y="4"/>
                  </a:cubicBezTo>
                  <a:cubicBezTo>
                    <a:pt x="258" y="4"/>
                    <a:pt x="237" y="4"/>
                    <a:pt x="217" y="15"/>
                  </a:cubicBezTo>
                  <a:lnTo>
                    <a:pt x="185" y="15"/>
                  </a:lnTo>
                  <a:cubicBezTo>
                    <a:pt x="165" y="15"/>
                    <a:pt x="144" y="25"/>
                    <a:pt x="124" y="25"/>
                  </a:cubicBezTo>
                  <a:cubicBezTo>
                    <a:pt x="103" y="45"/>
                    <a:pt x="73" y="56"/>
                    <a:pt x="62" y="77"/>
                  </a:cubicBezTo>
                  <a:cubicBezTo>
                    <a:pt x="41" y="97"/>
                    <a:pt x="32" y="107"/>
                    <a:pt x="21" y="128"/>
                  </a:cubicBezTo>
                  <a:cubicBezTo>
                    <a:pt x="11" y="148"/>
                    <a:pt x="0" y="179"/>
                    <a:pt x="0" y="210"/>
                  </a:cubicBezTo>
                  <a:lnTo>
                    <a:pt x="0" y="262"/>
                  </a:lnTo>
                  <a:cubicBezTo>
                    <a:pt x="0" y="282"/>
                    <a:pt x="11" y="303"/>
                    <a:pt x="11" y="323"/>
                  </a:cubicBezTo>
                  <a:cubicBezTo>
                    <a:pt x="32" y="344"/>
                    <a:pt x="41" y="374"/>
                    <a:pt x="62" y="385"/>
                  </a:cubicBezTo>
                  <a:cubicBezTo>
                    <a:pt x="83" y="406"/>
                    <a:pt x="103" y="426"/>
                    <a:pt x="134" y="436"/>
                  </a:cubicBezTo>
                  <a:cubicBezTo>
                    <a:pt x="144" y="436"/>
                    <a:pt x="155" y="436"/>
                    <a:pt x="165" y="447"/>
                  </a:cubicBezTo>
                  <a:cubicBezTo>
                    <a:pt x="176" y="447"/>
                    <a:pt x="185" y="457"/>
                    <a:pt x="196" y="457"/>
                  </a:cubicBezTo>
                  <a:cubicBezTo>
                    <a:pt x="227" y="477"/>
                    <a:pt x="258" y="477"/>
                    <a:pt x="288" y="477"/>
                  </a:cubicBezTo>
                  <a:cubicBezTo>
                    <a:pt x="319" y="477"/>
                    <a:pt x="350" y="467"/>
                    <a:pt x="381" y="457"/>
                  </a:cubicBezTo>
                  <a:cubicBezTo>
                    <a:pt x="391" y="447"/>
                    <a:pt x="412" y="436"/>
                    <a:pt x="432" y="426"/>
                  </a:cubicBezTo>
                  <a:cubicBezTo>
                    <a:pt x="453" y="406"/>
                    <a:pt x="473" y="385"/>
                    <a:pt x="484" y="354"/>
                  </a:cubicBezTo>
                  <a:cubicBezTo>
                    <a:pt x="505" y="323"/>
                    <a:pt x="514" y="292"/>
                    <a:pt x="514" y="262"/>
                  </a:cubicBezTo>
                  <a:lnTo>
                    <a:pt x="514" y="200"/>
                  </a:lnTo>
                  <a:cubicBezTo>
                    <a:pt x="514" y="169"/>
                    <a:pt x="505" y="138"/>
                    <a:pt x="484" y="118"/>
                  </a:cubicBezTo>
                  <a:cubicBezTo>
                    <a:pt x="473" y="86"/>
                    <a:pt x="453" y="66"/>
                    <a:pt x="422" y="45"/>
                  </a:cubicBezTo>
                  <a:cubicBezTo>
                    <a:pt x="402" y="35"/>
                    <a:pt x="391" y="25"/>
                    <a:pt x="370" y="15"/>
                  </a:cubicBezTo>
                  <a:cubicBezTo>
                    <a:pt x="349" y="7"/>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7"/>
            <p:cNvSpPr/>
            <p:nvPr/>
          </p:nvSpPr>
          <p:spPr>
            <a:xfrm>
              <a:off x="4961007" y="2344105"/>
              <a:ext cx="22823" cy="23000"/>
            </a:xfrm>
            <a:custGeom>
              <a:rect b="b" l="l" r="r" t="t"/>
              <a:pathLst>
                <a:path extrusionOk="0" h="520" w="516">
                  <a:moveTo>
                    <a:pt x="216" y="1"/>
                  </a:moveTo>
                  <a:cubicBezTo>
                    <a:pt x="196" y="1"/>
                    <a:pt x="175" y="11"/>
                    <a:pt x="155" y="21"/>
                  </a:cubicBezTo>
                  <a:cubicBezTo>
                    <a:pt x="124" y="32"/>
                    <a:pt x="93" y="53"/>
                    <a:pt x="73" y="73"/>
                  </a:cubicBezTo>
                  <a:cubicBezTo>
                    <a:pt x="52" y="94"/>
                    <a:pt x="31" y="124"/>
                    <a:pt x="22" y="155"/>
                  </a:cubicBezTo>
                  <a:lnTo>
                    <a:pt x="22" y="176"/>
                  </a:lnTo>
                  <a:cubicBezTo>
                    <a:pt x="1" y="217"/>
                    <a:pt x="1" y="258"/>
                    <a:pt x="1" y="309"/>
                  </a:cubicBezTo>
                  <a:cubicBezTo>
                    <a:pt x="11" y="350"/>
                    <a:pt x="31" y="392"/>
                    <a:pt x="52" y="423"/>
                  </a:cubicBezTo>
                  <a:cubicBezTo>
                    <a:pt x="73" y="443"/>
                    <a:pt x="83" y="453"/>
                    <a:pt x="104" y="464"/>
                  </a:cubicBezTo>
                  <a:cubicBezTo>
                    <a:pt x="145" y="494"/>
                    <a:pt x="186" y="515"/>
                    <a:pt x="227" y="515"/>
                  </a:cubicBezTo>
                  <a:cubicBezTo>
                    <a:pt x="236" y="518"/>
                    <a:pt x="246" y="519"/>
                    <a:pt x="256" y="519"/>
                  </a:cubicBezTo>
                  <a:cubicBezTo>
                    <a:pt x="281" y="519"/>
                    <a:pt x="308" y="512"/>
                    <a:pt x="330" y="505"/>
                  </a:cubicBezTo>
                  <a:cubicBezTo>
                    <a:pt x="360" y="494"/>
                    <a:pt x="392" y="484"/>
                    <a:pt x="412" y="464"/>
                  </a:cubicBezTo>
                  <a:cubicBezTo>
                    <a:pt x="453" y="433"/>
                    <a:pt x="474" y="402"/>
                    <a:pt x="495" y="361"/>
                  </a:cubicBezTo>
                  <a:cubicBezTo>
                    <a:pt x="504" y="309"/>
                    <a:pt x="515" y="268"/>
                    <a:pt x="504" y="227"/>
                  </a:cubicBezTo>
                  <a:lnTo>
                    <a:pt x="504" y="206"/>
                  </a:lnTo>
                  <a:cubicBezTo>
                    <a:pt x="495" y="186"/>
                    <a:pt x="495" y="165"/>
                    <a:pt x="484" y="145"/>
                  </a:cubicBezTo>
                  <a:cubicBezTo>
                    <a:pt x="474" y="114"/>
                    <a:pt x="453" y="83"/>
                    <a:pt x="433" y="62"/>
                  </a:cubicBezTo>
                  <a:cubicBezTo>
                    <a:pt x="412" y="53"/>
                    <a:pt x="392" y="32"/>
                    <a:pt x="381" y="32"/>
                  </a:cubicBezTo>
                  <a:cubicBezTo>
                    <a:pt x="351"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7"/>
            <p:cNvSpPr/>
            <p:nvPr/>
          </p:nvSpPr>
          <p:spPr>
            <a:xfrm>
              <a:off x="5008333" y="2348661"/>
              <a:ext cx="20965" cy="21894"/>
            </a:xfrm>
            <a:custGeom>
              <a:rect b="b" l="l" r="r" t="t"/>
              <a:pathLst>
                <a:path extrusionOk="0" h="495" w="474">
                  <a:moveTo>
                    <a:pt x="216" y="1"/>
                  </a:moveTo>
                  <a:lnTo>
                    <a:pt x="175" y="21"/>
                  </a:lnTo>
                  <a:cubicBezTo>
                    <a:pt x="154" y="21"/>
                    <a:pt x="134" y="42"/>
                    <a:pt x="113" y="62"/>
                  </a:cubicBezTo>
                  <a:cubicBezTo>
                    <a:pt x="113" y="62"/>
                    <a:pt x="103" y="62"/>
                    <a:pt x="92" y="73"/>
                  </a:cubicBezTo>
                  <a:cubicBezTo>
                    <a:pt x="72" y="94"/>
                    <a:pt x="51" y="114"/>
                    <a:pt x="41" y="145"/>
                  </a:cubicBezTo>
                  <a:cubicBezTo>
                    <a:pt x="21" y="165"/>
                    <a:pt x="10" y="196"/>
                    <a:pt x="10" y="227"/>
                  </a:cubicBezTo>
                  <a:cubicBezTo>
                    <a:pt x="0" y="258"/>
                    <a:pt x="10" y="289"/>
                    <a:pt x="21" y="320"/>
                  </a:cubicBezTo>
                  <a:cubicBezTo>
                    <a:pt x="21" y="350"/>
                    <a:pt x="41" y="381"/>
                    <a:pt x="62" y="402"/>
                  </a:cubicBezTo>
                  <a:cubicBezTo>
                    <a:pt x="83" y="432"/>
                    <a:pt x="103" y="443"/>
                    <a:pt x="134" y="464"/>
                  </a:cubicBezTo>
                  <a:cubicBezTo>
                    <a:pt x="154" y="474"/>
                    <a:pt x="185" y="484"/>
                    <a:pt x="216" y="494"/>
                  </a:cubicBezTo>
                  <a:cubicBezTo>
                    <a:pt x="236" y="484"/>
                    <a:pt x="257" y="484"/>
                    <a:pt x="278" y="484"/>
                  </a:cubicBezTo>
                  <a:cubicBezTo>
                    <a:pt x="319" y="484"/>
                    <a:pt x="360" y="464"/>
                    <a:pt x="391" y="443"/>
                  </a:cubicBezTo>
                  <a:cubicBezTo>
                    <a:pt x="401" y="423"/>
                    <a:pt x="422" y="412"/>
                    <a:pt x="432" y="391"/>
                  </a:cubicBezTo>
                  <a:cubicBezTo>
                    <a:pt x="463" y="361"/>
                    <a:pt x="473" y="320"/>
                    <a:pt x="473" y="279"/>
                  </a:cubicBezTo>
                  <a:lnTo>
                    <a:pt x="473" y="217"/>
                  </a:lnTo>
                  <a:cubicBezTo>
                    <a:pt x="473" y="186"/>
                    <a:pt x="463" y="155"/>
                    <a:pt x="442" y="135"/>
                  </a:cubicBezTo>
                  <a:cubicBezTo>
                    <a:pt x="432" y="124"/>
                    <a:pt x="422" y="114"/>
                    <a:pt x="422" y="103"/>
                  </a:cubicBezTo>
                  <a:cubicBezTo>
                    <a:pt x="412" y="83"/>
                    <a:pt x="401" y="62"/>
                    <a:pt x="380" y="52"/>
                  </a:cubicBezTo>
                  <a:cubicBezTo>
                    <a:pt x="371" y="42"/>
                    <a:pt x="360" y="32"/>
                    <a:pt x="339" y="21"/>
                  </a:cubicBezTo>
                  <a:cubicBezTo>
                    <a:pt x="319" y="11"/>
                    <a:pt x="298"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7"/>
            <p:cNvSpPr/>
            <p:nvPr/>
          </p:nvSpPr>
          <p:spPr>
            <a:xfrm>
              <a:off x="5062913" y="2294081"/>
              <a:ext cx="27776" cy="26892"/>
            </a:xfrm>
            <a:custGeom>
              <a:rect b="b" l="l" r="r" t="t"/>
              <a:pathLst>
                <a:path extrusionOk="0" h="608" w="628">
                  <a:moveTo>
                    <a:pt x="309" y="1"/>
                  </a:moveTo>
                  <a:cubicBezTo>
                    <a:pt x="268" y="1"/>
                    <a:pt x="226" y="11"/>
                    <a:pt x="185" y="21"/>
                  </a:cubicBezTo>
                  <a:cubicBezTo>
                    <a:pt x="165" y="42"/>
                    <a:pt x="144" y="53"/>
                    <a:pt x="124" y="62"/>
                  </a:cubicBezTo>
                  <a:cubicBezTo>
                    <a:pt x="83" y="104"/>
                    <a:pt x="51" y="145"/>
                    <a:pt x="31" y="196"/>
                  </a:cubicBezTo>
                  <a:cubicBezTo>
                    <a:pt x="21" y="217"/>
                    <a:pt x="21" y="247"/>
                    <a:pt x="10" y="268"/>
                  </a:cubicBezTo>
                  <a:cubicBezTo>
                    <a:pt x="0" y="330"/>
                    <a:pt x="10" y="382"/>
                    <a:pt x="31" y="433"/>
                  </a:cubicBezTo>
                  <a:lnTo>
                    <a:pt x="41" y="433"/>
                  </a:lnTo>
                  <a:lnTo>
                    <a:pt x="72" y="494"/>
                  </a:lnTo>
                  <a:lnTo>
                    <a:pt x="83" y="494"/>
                  </a:lnTo>
                  <a:cubicBezTo>
                    <a:pt x="83" y="505"/>
                    <a:pt x="134" y="546"/>
                    <a:pt x="134" y="556"/>
                  </a:cubicBezTo>
                  <a:cubicBezTo>
                    <a:pt x="144" y="556"/>
                    <a:pt x="195" y="587"/>
                    <a:pt x="206" y="587"/>
                  </a:cubicBezTo>
                  <a:cubicBezTo>
                    <a:pt x="185" y="587"/>
                    <a:pt x="72" y="587"/>
                    <a:pt x="277" y="608"/>
                  </a:cubicBezTo>
                  <a:lnTo>
                    <a:pt x="360" y="608"/>
                  </a:lnTo>
                  <a:cubicBezTo>
                    <a:pt x="370" y="597"/>
                    <a:pt x="391" y="597"/>
                    <a:pt x="401" y="597"/>
                  </a:cubicBezTo>
                  <a:lnTo>
                    <a:pt x="412" y="587"/>
                  </a:lnTo>
                  <a:cubicBezTo>
                    <a:pt x="453" y="577"/>
                    <a:pt x="483" y="567"/>
                    <a:pt x="504" y="546"/>
                  </a:cubicBezTo>
                  <a:cubicBezTo>
                    <a:pt x="524" y="526"/>
                    <a:pt x="545" y="505"/>
                    <a:pt x="556" y="484"/>
                  </a:cubicBezTo>
                  <a:cubicBezTo>
                    <a:pt x="586" y="453"/>
                    <a:pt x="597" y="412"/>
                    <a:pt x="607" y="371"/>
                  </a:cubicBezTo>
                  <a:cubicBezTo>
                    <a:pt x="617" y="340"/>
                    <a:pt x="627" y="299"/>
                    <a:pt x="617" y="258"/>
                  </a:cubicBezTo>
                  <a:cubicBezTo>
                    <a:pt x="607" y="217"/>
                    <a:pt x="597" y="176"/>
                    <a:pt x="576" y="145"/>
                  </a:cubicBezTo>
                  <a:cubicBezTo>
                    <a:pt x="556" y="114"/>
                    <a:pt x="524" y="83"/>
                    <a:pt x="494" y="62"/>
                  </a:cubicBezTo>
                  <a:cubicBezTo>
                    <a:pt x="473" y="42"/>
                    <a:pt x="453" y="32"/>
                    <a:pt x="421" y="21"/>
                  </a:cubicBezTo>
                  <a:cubicBezTo>
                    <a:pt x="391" y="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47"/>
            <p:cNvSpPr/>
            <p:nvPr/>
          </p:nvSpPr>
          <p:spPr>
            <a:xfrm>
              <a:off x="5092901" y="2360957"/>
              <a:ext cx="19152" cy="18665"/>
            </a:xfrm>
            <a:custGeom>
              <a:rect b="b" l="l" r="r" t="t"/>
              <a:pathLst>
                <a:path extrusionOk="0" h="422" w="433">
                  <a:moveTo>
                    <a:pt x="207" y="1"/>
                  </a:moveTo>
                  <a:cubicBezTo>
                    <a:pt x="186" y="1"/>
                    <a:pt x="165" y="1"/>
                    <a:pt x="155" y="11"/>
                  </a:cubicBezTo>
                  <a:cubicBezTo>
                    <a:pt x="124" y="21"/>
                    <a:pt x="104" y="31"/>
                    <a:pt x="83" y="52"/>
                  </a:cubicBezTo>
                  <a:lnTo>
                    <a:pt x="42" y="83"/>
                  </a:lnTo>
                  <a:cubicBezTo>
                    <a:pt x="31" y="103"/>
                    <a:pt x="21" y="113"/>
                    <a:pt x="11" y="134"/>
                  </a:cubicBezTo>
                  <a:cubicBezTo>
                    <a:pt x="1" y="165"/>
                    <a:pt x="1" y="186"/>
                    <a:pt x="1" y="216"/>
                  </a:cubicBezTo>
                  <a:cubicBezTo>
                    <a:pt x="1" y="247"/>
                    <a:pt x="11" y="268"/>
                    <a:pt x="21" y="298"/>
                  </a:cubicBezTo>
                  <a:cubicBezTo>
                    <a:pt x="31" y="309"/>
                    <a:pt x="31" y="330"/>
                    <a:pt x="52" y="340"/>
                  </a:cubicBezTo>
                  <a:lnTo>
                    <a:pt x="83" y="371"/>
                  </a:lnTo>
                  <a:lnTo>
                    <a:pt x="83" y="381"/>
                  </a:lnTo>
                  <a:cubicBezTo>
                    <a:pt x="104" y="391"/>
                    <a:pt x="114" y="401"/>
                    <a:pt x="134" y="412"/>
                  </a:cubicBezTo>
                  <a:cubicBezTo>
                    <a:pt x="165" y="422"/>
                    <a:pt x="186" y="422"/>
                    <a:pt x="216" y="422"/>
                  </a:cubicBezTo>
                  <a:cubicBezTo>
                    <a:pt x="237" y="422"/>
                    <a:pt x="258" y="422"/>
                    <a:pt x="268" y="412"/>
                  </a:cubicBezTo>
                  <a:cubicBezTo>
                    <a:pt x="299" y="401"/>
                    <a:pt x="319" y="391"/>
                    <a:pt x="340" y="371"/>
                  </a:cubicBezTo>
                  <a:lnTo>
                    <a:pt x="381" y="340"/>
                  </a:lnTo>
                  <a:cubicBezTo>
                    <a:pt x="392" y="319"/>
                    <a:pt x="402" y="309"/>
                    <a:pt x="412" y="289"/>
                  </a:cubicBezTo>
                  <a:lnTo>
                    <a:pt x="412" y="257"/>
                  </a:lnTo>
                  <a:lnTo>
                    <a:pt x="412" y="247"/>
                  </a:lnTo>
                  <a:cubicBezTo>
                    <a:pt x="422" y="227"/>
                    <a:pt x="433" y="206"/>
                    <a:pt x="422" y="175"/>
                  </a:cubicBezTo>
                  <a:cubicBezTo>
                    <a:pt x="433" y="165"/>
                    <a:pt x="422" y="145"/>
                    <a:pt x="422" y="134"/>
                  </a:cubicBezTo>
                  <a:cubicBezTo>
                    <a:pt x="412" y="103"/>
                    <a:pt x="402" y="83"/>
                    <a:pt x="392" y="72"/>
                  </a:cubicBezTo>
                  <a:lnTo>
                    <a:pt x="351" y="31"/>
                  </a:lnTo>
                  <a:lnTo>
                    <a:pt x="309" y="11"/>
                  </a:lnTo>
                  <a:cubicBezTo>
                    <a:pt x="289" y="1"/>
                    <a:pt x="268" y="1"/>
                    <a:pt x="248" y="1"/>
                  </a:cubicBezTo>
                  <a:cubicBezTo>
                    <a:pt x="237" y="1"/>
                    <a:pt x="237" y="11"/>
                    <a:pt x="227" y="11"/>
                  </a:cubicBezTo>
                  <a:cubicBezTo>
                    <a:pt x="216" y="11"/>
                    <a:pt x="216"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47"/>
            <p:cNvSpPr/>
            <p:nvPr/>
          </p:nvSpPr>
          <p:spPr>
            <a:xfrm>
              <a:off x="5061100" y="2369581"/>
              <a:ext cx="23221" cy="25521"/>
            </a:xfrm>
            <a:custGeom>
              <a:rect b="b" l="l" r="r" t="t"/>
              <a:pathLst>
                <a:path extrusionOk="0" h="577" w="525">
                  <a:moveTo>
                    <a:pt x="226" y="1"/>
                  </a:moveTo>
                  <a:cubicBezTo>
                    <a:pt x="185" y="11"/>
                    <a:pt x="144" y="21"/>
                    <a:pt x="113" y="52"/>
                  </a:cubicBezTo>
                  <a:lnTo>
                    <a:pt x="72" y="94"/>
                  </a:lnTo>
                  <a:cubicBezTo>
                    <a:pt x="41" y="135"/>
                    <a:pt x="31" y="176"/>
                    <a:pt x="21" y="217"/>
                  </a:cubicBezTo>
                  <a:lnTo>
                    <a:pt x="21" y="238"/>
                  </a:lnTo>
                  <a:cubicBezTo>
                    <a:pt x="10" y="258"/>
                    <a:pt x="0" y="268"/>
                    <a:pt x="0" y="289"/>
                  </a:cubicBezTo>
                  <a:lnTo>
                    <a:pt x="0" y="350"/>
                  </a:lnTo>
                  <a:cubicBezTo>
                    <a:pt x="10" y="371"/>
                    <a:pt x="21" y="402"/>
                    <a:pt x="21" y="423"/>
                  </a:cubicBezTo>
                  <a:cubicBezTo>
                    <a:pt x="41" y="453"/>
                    <a:pt x="62" y="474"/>
                    <a:pt x="82" y="505"/>
                  </a:cubicBezTo>
                  <a:cubicBezTo>
                    <a:pt x="103" y="515"/>
                    <a:pt x="113" y="535"/>
                    <a:pt x="133" y="535"/>
                  </a:cubicBezTo>
                  <a:cubicBezTo>
                    <a:pt x="165" y="556"/>
                    <a:pt x="195" y="567"/>
                    <a:pt x="236" y="576"/>
                  </a:cubicBezTo>
                  <a:cubicBezTo>
                    <a:pt x="257" y="576"/>
                    <a:pt x="277" y="567"/>
                    <a:pt x="309" y="567"/>
                  </a:cubicBezTo>
                  <a:cubicBezTo>
                    <a:pt x="329" y="567"/>
                    <a:pt x="350" y="556"/>
                    <a:pt x="370" y="546"/>
                  </a:cubicBezTo>
                  <a:cubicBezTo>
                    <a:pt x="401" y="535"/>
                    <a:pt x="432" y="515"/>
                    <a:pt x="453" y="494"/>
                  </a:cubicBezTo>
                  <a:cubicBezTo>
                    <a:pt x="473" y="474"/>
                    <a:pt x="483" y="464"/>
                    <a:pt x="494" y="433"/>
                  </a:cubicBezTo>
                  <a:cubicBezTo>
                    <a:pt x="514" y="412"/>
                    <a:pt x="524" y="371"/>
                    <a:pt x="524" y="340"/>
                  </a:cubicBezTo>
                  <a:lnTo>
                    <a:pt x="524" y="268"/>
                  </a:lnTo>
                  <a:cubicBezTo>
                    <a:pt x="524" y="258"/>
                    <a:pt x="514" y="258"/>
                    <a:pt x="514" y="247"/>
                  </a:cubicBezTo>
                  <a:cubicBezTo>
                    <a:pt x="514" y="227"/>
                    <a:pt x="514" y="196"/>
                    <a:pt x="504" y="176"/>
                  </a:cubicBezTo>
                  <a:cubicBezTo>
                    <a:pt x="504" y="145"/>
                    <a:pt x="483" y="114"/>
                    <a:pt x="462" y="94"/>
                  </a:cubicBezTo>
                  <a:cubicBezTo>
                    <a:pt x="442" y="62"/>
                    <a:pt x="421" y="42"/>
                    <a:pt x="391" y="32"/>
                  </a:cubicBezTo>
                  <a:cubicBezTo>
                    <a:pt x="360" y="11"/>
                    <a:pt x="329"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7"/>
            <p:cNvSpPr/>
            <p:nvPr/>
          </p:nvSpPr>
          <p:spPr>
            <a:xfrm>
              <a:off x="5068088" y="2229461"/>
              <a:ext cx="23796" cy="17382"/>
            </a:xfrm>
            <a:custGeom>
              <a:rect b="b" l="l" r="r" t="t"/>
              <a:pathLst>
                <a:path extrusionOk="0" h="393" w="538">
                  <a:moveTo>
                    <a:pt x="337" y="0"/>
                  </a:moveTo>
                  <a:cubicBezTo>
                    <a:pt x="183" y="0"/>
                    <a:pt x="1" y="222"/>
                    <a:pt x="202" y="341"/>
                  </a:cubicBezTo>
                  <a:cubicBezTo>
                    <a:pt x="212" y="351"/>
                    <a:pt x="222" y="362"/>
                    <a:pt x="233" y="362"/>
                  </a:cubicBezTo>
                  <a:cubicBezTo>
                    <a:pt x="265" y="383"/>
                    <a:pt x="300" y="392"/>
                    <a:pt x="332" y="392"/>
                  </a:cubicBezTo>
                  <a:cubicBezTo>
                    <a:pt x="444" y="392"/>
                    <a:pt x="537" y="283"/>
                    <a:pt x="490" y="156"/>
                  </a:cubicBezTo>
                  <a:cubicBezTo>
                    <a:pt x="490" y="146"/>
                    <a:pt x="480" y="136"/>
                    <a:pt x="480" y="115"/>
                  </a:cubicBezTo>
                  <a:cubicBezTo>
                    <a:pt x="451" y="33"/>
                    <a:pt x="396"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7"/>
            <p:cNvSpPr/>
            <p:nvPr/>
          </p:nvSpPr>
          <p:spPr>
            <a:xfrm>
              <a:off x="5015587" y="2253876"/>
              <a:ext cx="36888" cy="37507"/>
            </a:xfrm>
            <a:custGeom>
              <a:rect b="b" l="l" r="r" t="t"/>
              <a:pathLst>
                <a:path extrusionOk="0" h="848" w="834">
                  <a:moveTo>
                    <a:pt x="416" y="1"/>
                  </a:moveTo>
                  <a:cubicBezTo>
                    <a:pt x="374" y="1"/>
                    <a:pt x="337" y="10"/>
                    <a:pt x="299" y="25"/>
                  </a:cubicBezTo>
                  <a:cubicBezTo>
                    <a:pt x="248" y="36"/>
                    <a:pt x="196" y="57"/>
                    <a:pt x="155" y="98"/>
                  </a:cubicBezTo>
                  <a:lnTo>
                    <a:pt x="72" y="180"/>
                  </a:lnTo>
                  <a:cubicBezTo>
                    <a:pt x="31" y="242"/>
                    <a:pt x="11" y="303"/>
                    <a:pt x="1" y="375"/>
                  </a:cubicBezTo>
                  <a:lnTo>
                    <a:pt x="1" y="489"/>
                  </a:lnTo>
                  <a:cubicBezTo>
                    <a:pt x="11" y="560"/>
                    <a:pt x="42" y="632"/>
                    <a:pt x="93" y="694"/>
                  </a:cubicBezTo>
                  <a:cubicBezTo>
                    <a:pt x="124" y="735"/>
                    <a:pt x="165" y="766"/>
                    <a:pt x="216" y="797"/>
                  </a:cubicBezTo>
                  <a:cubicBezTo>
                    <a:pt x="268" y="818"/>
                    <a:pt x="319" y="838"/>
                    <a:pt x="371" y="848"/>
                  </a:cubicBezTo>
                  <a:cubicBezTo>
                    <a:pt x="433" y="848"/>
                    <a:pt x="484" y="848"/>
                    <a:pt x="536" y="827"/>
                  </a:cubicBezTo>
                  <a:cubicBezTo>
                    <a:pt x="587" y="818"/>
                    <a:pt x="638" y="786"/>
                    <a:pt x="680" y="756"/>
                  </a:cubicBezTo>
                  <a:cubicBezTo>
                    <a:pt x="710" y="725"/>
                    <a:pt x="731" y="694"/>
                    <a:pt x="762" y="674"/>
                  </a:cubicBezTo>
                  <a:cubicBezTo>
                    <a:pt x="803" y="612"/>
                    <a:pt x="823" y="540"/>
                    <a:pt x="833" y="468"/>
                  </a:cubicBezTo>
                  <a:lnTo>
                    <a:pt x="833" y="365"/>
                  </a:lnTo>
                  <a:cubicBezTo>
                    <a:pt x="823" y="283"/>
                    <a:pt x="792" y="221"/>
                    <a:pt x="741" y="159"/>
                  </a:cubicBezTo>
                  <a:cubicBezTo>
                    <a:pt x="710" y="118"/>
                    <a:pt x="669" y="77"/>
                    <a:pt x="618" y="57"/>
                  </a:cubicBezTo>
                  <a:cubicBezTo>
                    <a:pt x="566" y="25"/>
                    <a:pt x="515" y="5"/>
                    <a:pt x="463" y="5"/>
                  </a:cubicBezTo>
                  <a:cubicBezTo>
                    <a:pt x="447" y="2"/>
                    <a:pt x="431" y="1"/>
                    <a:pt x="4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7"/>
            <p:cNvSpPr/>
            <p:nvPr/>
          </p:nvSpPr>
          <p:spPr>
            <a:xfrm>
              <a:off x="5243017" y="2227869"/>
              <a:ext cx="24592" cy="24901"/>
            </a:xfrm>
            <a:custGeom>
              <a:rect b="b" l="l" r="r" t="t"/>
              <a:pathLst>
                <a:path extrusionOk="0" h="563" w="556">
                  <a:moveTo>
                    <a:pt x="266" y="0"/>
                  </a:moveTo>
                  <a:cubicBezTo>
                    <a:pt x="245" y="0"/>
                    <a:pt x="224" y="5"/>
                    <a:pt x="206" y="17"/>
                  </a:cubicBezTo>
                  <a:cubicBezTo>
                    <a:pt x="165" y="17"/>
                    <a:pt x="133" y="38"/>
                    <a:pt x="103" y="58"/>
                  </a:cubicBezTo>
                  <a:cubicBezTo>
                    <a:pt x="92" y="79"/>
                    <a:pt x="72" y="99"/>
                    <a:pt x="51" y="120"/>
                  </a:cubicBezTo>
                  <a:cubicBezTo>
                    <a:pt x="21" y="161"/>
                    <a:pt x="10" y="202"/>
                    <a:pt x="0" y="254"/>
                  </a:cubicBezTo>
                  <a:lnTo>
                    <a:pt x="0" y="325"/>
                  </a:lnTo>
                  <a:cubicBezTo>
                    <a:pt x="10" y="367"/>
                    <a:pt x="31" y="418"/>
                    <a:pt x="62" y="460"/>
                  </a:cubicBezTo>
                  <a:cubicBezTo>
                    <a:pt x="82" y="490"/>
                    <a:pt x="113" y="511"/>
                    <a:pt x="144" y="521"/>
                  </a:cubicBezTo>
                  <a:cubicBezTo>
                    <a:pt x="175" y="542"/>
                    <a:pt x="216" y="552"/>
                    <a:pt x="247" y="562"/>
                  </a:cubicBezTo>
                  <a:cubicBezTo>
                    <a:pt x="288" y="562"/>
                    <a:pt x="319" y="562"/>
                    <a:pt x="360" y="542"/>
                  </a:cubicBezTo>
                  <a:cubicBezTo>
                    <a:pt x="391" y="542"/>
                    <a:pt x="421" y="521"/>
                    <a:pt x="453" y="501"/>
                  </a:cubicBezTo>
                  <a:lnTo>
                    <a:pt x="504" y="439"/>
                  </a:lnTo>
                  <a:cubicBezTo>
                    <a:pt x="535" y="398"/>
                    <a:pt x="555" y="357"/>
                    <a:pt x="555" y="305"/>
                  </a:cubicBezTo>
                  <a:lnTo>
                    <a:pt x="555" y="243"/>
                  </a:lnTo>
                  <a:cubicBezTo>
                    <a:pt x="545" y="192"/>
                    <a:pt x="524" y="140"/>
                    <a:pt x="494" y="110"/>
                  </a:cubicBezTo>
                  <a:cubicBezTo>
                    <a:pt x="473" y="79"/>
                    <a:pt x="442" y="48"/>
                    <a:pt x="411" y="38"/>
                  </a:cubicBezTo>
                  <a:cubicBezTo>
                    <a:pt x="380" y="17"/>
                    <a:pt x="350" y="7"/>
                    <a:pt x="309" y="7"/>
                  </a:cubicBezTo>
                  <a:cubicBezTo>
                    <a:pt x="296" y="3"/>
                    <a:pt x="281" y="0"/>
                    <a:pt x="2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7"/>
            <p:cNvSpPr/>
            <p:nvPr/>
          </p:nvSpPr>
          <p:spPr>
            <a:xfrm>
              <a:off x="5277074" y="2176650"/>
              <a:ext cx="30607" cy="22292"/>
            </a:xfrm>
            <a:custGeom>
              <a:rect b="b" l="l" r="r" t="t"/>
              <a:pathLst>
                <a:path extrusionOk="0" h="504" w="692">
                  <a:moveTo>
                    <a:pt x="361" y="1"/>
                  </a:moveTo>
                  <a:cubicBezTo>
                    <a:pt x="177" y="1"/>
                    <a:pt x="1" y="224"/>
                    <a:pt x="145" y="414"/>
                  </a:cubicBezTo>
                  <a:cubicBezTo>
                    <a:pt x="197" y="477"/>
                    <a:pt x="262" y="503"/>
                    <a:pt x="326" y="503"/>
                  </a:cubicBezTo>
                  <a:cubicBezTo>
                    <a:pt x="512" y="503"/>
                    <a:pt x="692" y="280"/>
                    <a:pt x="546" y="96"/>
                  </a:cubicBezTo>
                  <a:cubicBezTo>
                    <a:pt x="493" y="29"/>
                    <a:pt x="426" y="1"/>
                    <a:pt x="36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7"/>
            <p:cNvSpPr/>
            <p:nvPr/>
          </p:nvSpPr>
          <p:spPr>
            <a:xfrm>
              <a:off x="5297730" y="2210221"/>
              <a:ext cx="43876" cy="31978"/>
            </a:xfrm>
            <a:custGeom>
              <a:rect b="b" l="l" r="r" t="t"/>
              <a:pathLst>
                <a:path extrusionOk="0" h="723" w="992">
                  <a:moveTo>
                    <a:pt x="510" y="1"/>
                  </a:moveTo>
                  <a:cubicBezTo>
                    <a:pt x="246" y="1"/>
                    <a:pt x="0" y="318"/>
                    <a:pt x="213" y="591"/>
                  </a:cubicBezTo>
                  <a:cubicBezTo>
                    <a:pt x="287" y="684"/>
                    <a:pt x="380" y="723"/>
                    <a:pt x="472" y="723"/>
                  </a:cubicBezTo>
                  <a:cubicBezTo>
                    <a:pt x="736" y="723"/>
                    <a:pt x="992" y="405"/>
                    <a:pt x="779" y="139"/>
                  </a:cubicBezTo>
                  <a:cubicBezTo>
                    <a:pt x="700" y="41"/>
                    <a:pt x="604" y="1"/>
                    <a:pt x="5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7"/>
            <p:cNvSpPr/>
            <p:nvPr/>
          </p:nvSpPr>
          <p:spPr>
            <a:xfrm>
              <a:off x="5148409" y="2228621"/>
              <a:ext cx="17736" cy="19594"/>
            </a:xfrm>
            <a:custGeom>
              <a:rect b="b" l="l" r="r" t="t"/>
              <a:pathLst>
                <a:path extrusionOk="0" h="443" w="401">
                  <a:moveTo>
                    <a:pt x="185" y="0"/>
                  </a:moveTo>
                  <a:cubicBezTo>
                    <a:pt x="165" y="0"/>
                    <a:pt x="154" y="11"/>
                    <a:pt x="134" y="11"/>
                  </a:cubicBezTo>
                  <a:cubicBezTo>
                    <a:pt x="113" y="21"/>
                    <a:pt x="93" y="31"/>
                    <a:pt x="83" y="52"/>
                  </a:cubicBezTo>
                  <a:cubicBezTo>
                    <a:pt x="62" y="72"/>
                    <a:pt x="51" y="93"/>
                    <a:pt x="42" y="114"/>
                  </a:cubicBezTo>
                  <a:cubicBezTo>
                    <a:pt x="31" y="123"/>
                    <a:pt x="31" y="134"/>
                    <a:pt x="31" y="134"/>
                  </a:cubicBezTo>
                  <a:cubicBezTo>
                    <a:pt x="21" y="144"/>
                    <a:pt x="21" y="144"/>
                    <a:pt x="21" y="155"/>
                  </a:cubicBezTo>
                  <a:cubicBezTo>
                    <a:pt x="10" y="185"/>
                    <a:pt x="0" y="226"/>
                    <a:pt x="10" y="257"/>
                  </a:cubicBezTo>
                  <a:cubicBezTo>
                    <a:pt x="10" y="267"/>
                    <a:pt x="21" y="288"/>
                    <a:pt x="21" y="308"/>
                  </a:cubicBezTo>
                  <a:cubicBezTo>
                    <a:pt x="21" y="319"/>
                    <a:pt x="31" y="329"/>
                    <a:pt x="31" y="340"/>
                  </a:cubicBezTo>
                  <a:cubicBezTo>
                    <a:pt x="42" y="360"/>
                    <a:pt x="51" y="381"/>
                    <a:pt x="72" y="391"/>
                  </a:cubicBezTo>
                  <a:cubicBezTo>
                    <a:pt x="83" y="401"/>
                    <a:pt x="93" y="411"/>
                    <a:pt x="113" y="422"/>
                  </a:cubicBezTo>
                  <a:cubicBezTo>
                    <a:pt x="134" y="432"/>
                    <a:pt x="154" y="443"/>
                    <a:pt x="175" y="443"/>
                  </a:cubicBezTo>
                  <a:lnTo>
                    <a:pt x="227" y="443"/>
                  </a:lnTo>
                  <a:cubicBezTo>
                    <a:pt x="236" y="443"/>
                    <a:pt x="257" y="432"/>
                    <a:pt x="268" y="432"/>
                  </a:cubicBezTo>
                  <a:cubicBezTo>
                    <a:pt x="298" y="422"/>
                    <a:pt x="319" y="401"/>
                    <a:pt x="329" y="391"/>
                  </a:cubicBezTo>
                  <a:cubicBezTo>
                    <a:pt x="350" y="370"/>
                    <a:pt x="360" y="350"/>
                    <a:pt x="371" y="329"/>
                  </a:cubicBezTo>
                  <a:lnTo>
                    <a:pt x="371" y="319"/>
                  </a:lnTo>
                  <a:cubicBezTo>
                    <a:pt x="380" y="308"/>
                    <a:pt x="380" y="308"/>
                    <a:pt x="380" y="299"/>
                  </a:cubicBezTo>
                  <a:cubicBezTo>
                    <a:pt x="391" y="267"/>
                    <a:pt x="401" y="247"/>
                    <a:pt x="401" y="226"/>
                  </a:cubicBezTo>
                  <a:cubicBezTo>
                    <a:pt x="401" y="216"/>
                    <a:pt x="401" y="206"/>
                    <a:pt x="391" y="196"/>
                  </a:cubicBezTo>
                  <a:lnTo>
                    <a:pt x="391" y="175"/>
                  </a:lnTo>
                  <a:cubicBezTo>
                    <a:pt x="391" y="165"/>
                    <a:pt x="391" y="155"/>
                    <a:pt x="380" y="144"/>
                  </a:cubicBezTo>
                  <a:cubicBezTo>
                    <a:pt x="380" y="134"/>
                    <a:pt x="371" y="114"/>
                    <a:pt x="371" y="103"/>
                  </a:cubicBezTo>
                  <a:cubicBezTo>
                    <a:pt x="360" y="82"/>
                    <a:pt x="350" y="62"/>
                    <a:pt x="329" y="41"/>
                  </a:cubicBezTo>
                  <a:cubicBezTo>
                    <a:pt x="319" y="31"/>
                    <a:pt x="309" y="21"/>
                    <a:pt x="288" y="21"/>
                  </a:cubicBezTo>
                  <a:cubicBezTo>
                    <a:pt x="268" y="11"/>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7"/>
            <p:cNvSpPr/>
            <p:nvPr/>
          </p:nvSpPr>
          <p:spPr>
            <a:xfrm>
              <a:off x="5165217" y="2176739"/>
              <a:ext cx="26892" cy="27334"/>
            </a:xfrm>
            <a:custGeom>
              <a:rect b="b" l="l" r="r" t="t"/>
              <a:pathLst>
                <a:path extrusionOk="0" h="618" w="608">
                  <a:moveTo>
                    <a:pt x="340" y="1"/>
                  </a:moveTo>
                  <a:cubicBezTo>
                    <a:pt x="299" y="1"/>
                    <a:pt x="258" y="1"/>
                    <a:pt x="227" y="21"/>
                  </a:cubicBezTo>
                  <a:cubicBezTo>
                    <a:pt x="186" y="21"/>
                    <a:pt x="144" y="42"/>
                    <a:pt x="114" y="73"/>
                  </a:cubicBezTo>
                  <a:cubicBezTo>
                    <a:pt x="83" y="94"/>
                    <a:pt x="52" y="124"/>
                    <a:pt x="42" y="165"/>
                  </a:cubicBezTo>
                  <a:cubicBezTo>
                    <a:pt x="21" y="197"/>
                    <a:pt x="11" y="238"/>
                    <a:pt x="0" y="279"/>
                  </a:cubicBezTo>
                  <a:cubicBezTo>
                    <a:pt x="0" y="320"/>
                    <a:pt x="0" y="350"/>
                    <a:pt x="21" y="392"/>
                  </a:cubicBezTo>
                  <a:cubicBezTo>
                    <a:pt x="21" y="433"/>
                    <a:pt x="42" y="464"/>
                    <a:pt x="73" y="494"/>
                  </a:cubicBezTo>
                  <a:cubicBezTo>
                    <a:pt x="93" y="535"/>
                    <a:pt x="124" y="556"/>
                    <a:pt x="165" y="577"/>
                  </a:cubicBezTo>
                  <a:cubicBezTo>
                    <a:pt x="176" y="587"/>
                    <a:pt x="186" y="597"/>
                    <a:pt x="206" y="597"/>
                  </a:cubicBezTo>
                  <a:cubicBezTo>
                    <a:pt x="227" y="608"/>
                    <a:pt x="258" y="608"/>
                    <a:pt x="278" y="618"/>
                  </a:cubicBezTo>
                  <a:cubicBezTo>
                    <a:pt x="329" y="618"/>
                    <a:pt x="371" y="618"/>
                    <a:pt x="412" y="597"/>
                  </a:cubicBezTo>
                  <a:lnTo>
                    <a:pt x="422" y="597"/>
                  </a:lnTo>
                  <a:cubicBezTo>
                    <a:pt x="422" y="587"/>
                    <a:pt x="473" y="567"/>
                    <a:pt x="484" y="556"/>
                  </a:cubicBezTo>
                  <a:lnTo>
                    <a:pt x="494" y="546"/>
                  </a:lnTo>
                  <a:lnTo>
                    <a:pt x="556" y="484"/>
                  </a:lnTo>
                  <a:cubicBezTo>
                    <a:pt x="587" y="443"/>
                    <a:pt x="608" y="392"/>
                    <a:pt x="608" y="341"/>
                  </a:cubicBezTo>
                  <a:lnTo>
                    <a:pt x="608" y="258"/>
                  </a:lnTo>
                  <a:cubicBezTo>
                    <a:pt x="597" y="206"/>
                    <a:pt x="576" y="155"/>
                    <a:pt x="546" y="114"/>
                  </a:cubicBezTo>
                  <a:cubicBezTo>
                    <a:pt x="525" y="94"/>
                    <a:pt x="505" y="83"/>
                    <a:pt x="484" y="62"/>
                  </a:cubicBezTo>
                  <a:cubicBezTo>
                    <a:pt x="443" y="32"/>
                    <a:pt x="391" y="1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7"/>
            <p:cNvSpPr/>
            <p:nvPr/>
          </p:nvSpPr>
          <p:spPr>
            <a:xfrm>
              <a:off x="5123862" y="2323184"/>
              <a:ext cx="30474" cy="28926"/>
            </a:xfrm>
            <a:custGeom>
              <a:rect b="b" l="l" r="r" t="t"/>
              <a:pathLst>
                <a:path extrusionOk="0" h="654" w="689">
                  <a:moveTo>
                    <a:pt x="350" y="1"/>
                  </a:moveTo>
                  <a:cubicBezTo>
                    <a:pt x="309" y="1"/>
                    <a:pt x="267" y="11"/>
                    <a:pt x="226" y="21"/>
                  </a:cubicBezTo>
                  <a:lnTo>
                    <a:pt x="154" y="73"/>
                  </a:lnTo>
                  <a:cubicBezTo>
                    <a:pt x="103" y="104"/>
                    <a:pt x="72" y="155"/>
                    <a:pt x="51" y="206"/>
                  </a:cubicBezTo>
                  <a:cubicBezTo>
                    <a:pt x="51" y="217"/>
                    <a:pt x="41" y="217"/>
                    <a:pt x="41" y="227"/>
                  </a:cubicBezTo>
                  <a:cubicBezTo>
                    <a:pt x="0" y="330"/>
                    <a:pt x="21" y="453"/>
                    <a:pt x="92" y="535"/>
                  </a:cubicBezTo>
                  <a:cubicBezTo>
                    <a:pt x="154" y="606"/>
                    <a:pt x="245" y="654"/>
                    <a:pt x="341" y="654"/>
                  </a:cubicBezTo>
                  <a:cubicBezTo>
                    <a:pt x="357" y="654"/>
                    <a:pt x="374" y="652"/>
                    <a:pt x="391" y="649"/>
                  </a:cubicBezTo>
                  <a:lnTo>
                    <a:pt x="401" y="649"/>
                  </a:lnTo>
                  <a:cubicBezTo>
                    <a:pt x="442" y="638"/>
                    <a:pt x="483" y="628"/>
                    <a:pt x="524" y="597"/>
                  </a:cubicBezTo>
                  <a:cubicBezTo>
                    <a:pt x="565" y="577"/>
                    <a:pt x="597" y="556"/>
                    <a:pt x="617" y="515"/>
                  </a:cubicBezTo>
                  <a:cubicBezTo>
                    <a:pt x="627" y="484"/>
                    <a:pt x="648" y="464"/>
                    <a:pt x="658" y="443"/>
                  </a:cubicBezTo>
                  <a:cubicBezTo>
                    <a:pt x="679" y="382"/>
                    <a:pt x="689" y="330"/>
                    <a:pt x="679" y="279"/>
                  </a:cubicBezTo>
                  <a:cubicBezTo>
                    <a:pt x="668" y="258"/>
                    <a:pt x="668" y="248"/>
                    <a:pt x="668" y="238"/>
                  </a:cubicBezTo>
                  <a:cubicBezTo>
                    <a:pt x="658" y="186"/>
                    <a:pt x="638" y="155"/>
                    <a:pt x="606" y="114"/>
                  </a:cubicBezTo>
                  <a:cubicBezTo>
                    <a:pt x="586" y="104"/>
                    <a:pt x="565" y="83"/>
                    <a:pt x="545" y="62"/>
                  </a:cubicBezTo>
                  <a:lnTo>
                    <a:pt x="473" y="21"/>
                  </a:lnTo>
                  <a:cubicBezTo>
                    <a:pt x="432" y="1"/>
                    <a:pt x="391"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7"/>
            <p:cNvSpPr/>
            <p:nvPr/>
          </p:nvSpPr>
          <p:spPr>
            <a:xfrm>
              <a:off x="5126560" y="2382320"/>
              <a:ext cx="22778" cy="20965"/>
            </a:xfrm>
            <a:custGeom>
              <a:rect b="b" l="l" r="r" t="t"/>
              <a:pathLst>
                <a:path extrusionOk="0" h="474" w="515">
                  <a:moveTo>
                    <a:pt x="196" y="1"/>
                  </a:moveTo>
                  <a:cubicBezTo>
                    <a:pt x="175" y="11"/>
                    <a:pt x="155" y="11"/>
                    <a:pt x="134" y="21"/>
                  </a:cubicBezTo>
                  <a:cubicBezTo>
                    <a:pt x="104" y="32"/>
                    <a:pt x="83" y="52"/>
                    <a:pt x="63" y="73"/>
                  </a:cubicBezTo>
                  <a:cubicBezTo>
                    <a:pt x="42" y="83"/>
                    <a:pt x="31" y="103"/>
                    <a:pt x="21" y="124"/>
                  </a:cubicBezTo>
                  <a:cubicBezTo>
                    <a:pt x="11" y="145"/>
                    <a:pt x="1" y="176"/>
                    <a:pt x="1" y="206"/>
                  </a:cubicBezTo>
                  <a:lnTo>
                    <a:pt x="1" y="268"/>
                  </a:lnTo>
                  <a:cubicBezTo>
                    <a:pt x="1" y="288"/>
                    <a:pt x="11" y="309"/>
                    <a:pt x="11" y="330"/>
                  </a:cubicBezTo>
                  <a:cubicBezTo>
                    <a:pt x="21" y="361"/>
                    <a:pt x="42" y="381"/>
                    <a:pt x="72" y="402"/>
                  </a:cubicBezTo>
                  <a:cubicBezTo>
                    <a:pt x="93" y="432"/>
                    <a:pt x="114" y="443"/>
                    <a:pt x="145" y="453"/>
                  </a:cubicBezTo>
                  <a:lnTo>
                    <a:pt x="155" y="453"/>
                  </a:lnTo>
                  <a:cubicBezTo>
                    <a:pt x="165" y="464"/>
                    <a:pt x="175" y="464"/>
                    <a:pt x="186" y="464"/>
                  </a:cubicBezTo>
                  <a:cubicBezTo>
                    <a:pt x="206" y="474"/>
                    <a:pt x="237" y="474"/>
                    <a:pt x="268" y="474"/>
                  </a:cubicBezTo>
                  <a:lnTo>
                    <a:pt x="278" y="474"/>
                  </a:lnTo>
                  <a:lnTo>
                    <a:pt x="289" y="464"/>
                  </a:lnTo>
                  <a:lnTo>
                    <a:pt x="319" y="464"/>
                  </a:lnTo>
                  <a:cubicBezTo>
                    <a:pt x="360" y="453"/>
                    <a:pt x="392" y="443"/>
                    <a:pt x="433" y="412"/>
                  </a:cubicBezTo>
                  <a:cubicBezTo>
                    <a:pt x="453" y="402"/>
                    <a:pt x="463" y="371"/>
                    <a:pt x="484" y="350"/>
                  </a:cubicBezTo>
                  <a:lnTo>
                    <a:pt x="494" y="340"/>
                  </a:lnTo>
                  <a:cubicBezTo>
                    <a:pt x="504" y="320"/>
                    <a:pt x="515" y="288"/>
                    <a:pt x="515" y="268"/>
                  </a:cubicBezTo>
                  <a:lnTo>
                    <a:pt x="515" y="217"/>
                  </a:lnTo>
                  <a:cubicBezTo>
                    <a:pt x="515" y="206"/>
                    <a:pt x="504" y="196"/>
                    <a:pt x="504" y="196"/>
                  </a:cubicBezTo>
                  <a:cubicBezTo>
                    <a:pt x="494" y="155"/>
                    <a:pt x="484" y="124"/>
                    <a:pt x="463" y="103"/>
                  </a:cubicBezTo>
                  <a:cubicBezTo>
                    <a:pt x="433" y="73"/>
                    <a:pt x="401" y="42"/>
                    <a:pt x="371" y="32"/>
                  </a:cubicBezTo>
                  <a:cubicBezTo>
                    <a:pt x="360" y="32"/>
                    <a:pt x="350" y="21"/>
                    <a:pt x="340" y="21"/>
                  </a:cubicBezTo>
                  <a:cubicBezTo>
                    <a:pt x="340" y="21"/>
                    <a:pt x="330" y="21"/>
                    <a:pt x="330" y="11"/>
                  </a:cubicBezTo>
                  <a:lnTo>
                    <a:pt x="319" y="11"/>
                  </a:lnTo>
                  <a:cubicBezTo>
                    <a:pt x="289" y="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7"/>
            <p:cNvSpPr/>
            <p:nvPr/>
          </p:nvSpPr>
          <p:spPr>
            <a:xfrm>
              <a:off x="5064240" y="2300627"/>
              <a:ext cx="20080" cy="20346"/>
            </a:xfrm>
            <a:custGeom>
              <a:rect b="b" l="l" r="r" t="t"/>
              <a:pathLst>
                <a:path extrusionOk="0" h="460" w="454">
                  <a:moveTo>
                    <a:pt x="217" y="0"/>
                  </a:moveTo>
                  <a:cubicBezTo>
                    <a:pt x="201" y="0"/>
                    <a:pt x="183" y="5"/>
                    <a:pt x="165" y="17"/>
                  </a:cubicBezTo>
                  <a:cubicBezTo>
                    <a:pt x="135" y="17"/>
                    <a:pt x="114" y="28"/>
                    <a:pt x="83" y="48"/>
                  </a:cubicBezTo>
                  <a:cubicBezTo>
                    <a:pt x="73" y="69"/>
                    <a:pt x="53" y="79"/>
                    <a:pt x="42" y="99"/>
                  </a:cubicBezTo>
                  <a:cubicBezTo>
                    <a:pt x="21" y="131"/>
                    <a:pt x="11" y="161"/>
                    <a:pt x="1" y="202"/>
                  </a:cubicBezTo>
                  <a:lnTo>
                    <a:pt x="1" y="264"/>
                  </a:lnTo>
                  <a:cubicBezTo>
                    <a:pt x="11" y="305"/>
                    <a:pt x="21" y="336"/>
                    <a:pt x="53" y="378"/>
                  </a:cubicBezTo>
                  <a:cubicBezTo>
                    <a:pt x="73" y="398"/>
                    <a:pt x="94" y="419"/>
                    <a:pt x="124" y="429"/>
                  </a:cubicBezTo>
                  <a:cubicBezTo>
                    <a:pt x="145" y="449"/>
                    <a:pt x="176" y="449"/>
                    <a:pt x="206" y="460"/>
                  </a:cubicBezTo>
                  <a:cubicBezTo>
                    <a:pt x="238" y="460"/>
                    <a:pt x="258" y="460"/>
                    <a:pt x="289" y="449"/>
                  </a:cubicBezTo>
                  <a:cubicBezTo>
                    <a:pt x="320" y="439"/>
                    <a:pt x="350" y="429"/>
                    <a:pt x="371" y="408"/>
                  </a:cubicBezTo>
                  <a:cubicBezTo>
                    <a:pt x="382" y="387"/>
                    <a:pt x="402" y="378"/>
                    <a:pt x="412" y="367"/>
                  </a:cubicBezTo>
                  <a:cubicBezTo>
                    <a:pt x="433" y="326"/>
                    <a:pt x="453" y="295"/>
                    <a:pt x="453" y="254"/>
                  </a:cubicBezTo>
                  <a:lnTo>
                    <a:pt x="453" y="192"/>
                  </a:lnTo>
                  <a:cubicBezTo>
                    <a:pt x="443" y="151"/>
                    <a:pt x="433" y="120"/>
                    <a:pt x="402" y="90"/>
                  </a:cubicBezTo>
                  <a:cubicBezTo>
                    <a:pt x="391" y="58"/>
                    <a:pt x="361" y="38"/>
                    <a:pt x="340" y="28"/>
                  </a:cubicBezTo>
                  <a:cubicBezTo>
                    <a:pt x="309" y="17"/>
                    <a:pt x="279" y="7"/>
                    <a:pt x="247" y="7"/>
                  </a:cubicBezTo>
                  <a:cubicBezTo>
                    <a:pt x="239" y="3"/>
                    <a:pt x="229"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7"/>
            <p:cNvSpPr/>
            <p:nvPr/>
          </p:nvSpPr>
          <p:spPr>
            <a:xfrm>
              <a:off x="5078792" y="2241934"/>
              <a:ext cx="20080" cy="21186"/>
            </a:xfrm>
            <a:custGeom>
              <a:rect b="b" l="l" r="r" t="t"/>
              <a:pathLst>
                <a:path extrusionOk="0" h="479" w="454">
                  <a:moveTo>
                    <a:pt x="227" y="0"/>
                  </a:moveTo>
                  <a:cubicBezTo>
                    <a:pt x="214" y="0"/>
                    <a:pt x="201" y="3"/>
                    <a:pt x="186" y="7"/>
                  </a:cubicBezTo>
                  <a:cubicBezTo>
                    <a:pt x="165" y="7"/>
                    <a:pt x="145" y="18"/>
                    <a:pt x="135" y="18"/>
                  </a:cubicBezTo>
                  <a:cubicBezTo>
                    <a:pt x="104" y="28"/>
                    <a:pt x="83" y="49"/>
                    <a:pt x="62" y="69"/>
                  </a:cubicBezTo>
                  <a:cubicBezTo>
                    <a:pt x="42" y="80"/>
                    <a:pt x="32" y="100"/>
                    <a:pt x="32" y="121"/>
                  </a:cubicBezTo>
                  <a:cubicBezTo>
                    <a:pt x="11" y="142"/>
                    <a:pt x="1" y="162"/>
                    <a:pt x="1" y="193"/>
                  </a:cubicBezTo>
                  <a:lnTo>
                    <a:pt x="1" y="254"/>
                  </a:lnTo>
                  <a:lnTo>
                    <a:pt x="11" y="254"/>
                  </a:lnTo>
                  <a:cubicBezTo>
                    <a:pt x="11" y="265"/>
                    <a:pt x="1" y="275"/>
                    <a:pt x="1" y="286"/>
                  </a:cubicBezTo>
                  <a:cubicBezTo>
                    <a:pt x="11" y="316"/>
                    <a:pt x="21" y="347"/>
                    <a:pt x="32" y="368"/>
                  </a:cubicBezTo>
                  <a:cubicBezTo>
                    <a:pt x="53" y="398"/>
                    <a:pt x="62" y="419"/>
                    <a:pt x="94" y="439"/>
                  </a:cubicBezTo>
                  <a:cubicBezTo>
                    <a:pt x="114" y="450"/>
                    <a:pt x="145" y="460"/>
                    <a:pt x="165" y="471"/>
                  </a:cubicBezTo>
                  <a:cubicBezTo>
                    <a:pt x="181" y="476"/>
                    <a:pt x="196" y="478"/>
                    <a:pt x="212" y="478"/>
                  </a:cubicBezTo>
                  <a:cubicBezTo>
                    <a:pt x="227" y="478"/>
                    <a:pt x="243" y="476"/>
                    <a:pt x="258" y="471"/>
                  </a:cubicBezTo>
                  <a:cubicBezTo>
                    <a:pt x="289" y="471"/>
                    <a:pt x="330" y="450"/>
                    <a:pt x="361" y="429"/>
                  </a:cubicBezTo>
                  <a:cubicBezTo>
                    <a:pt x="382" y="409"/>
                    <a:pt x="391" y="398"/>
                    <a:pt x="402" y="378"/>
                  </a:cubicBezTo>
                  <a:cubicBezTo>
                    <a:pt x="412" y="368"/>
                    <a:pt x="423" y="347"/>
                    <a:pt x="433" y="327"/>
                  </a:cubicBezTo>
                  <a:cubicBezTo>
                    <a:pt x="443" y="295"/>
                    <a:pt x="453" y="244"/>
                    <a:pt x="443" y="203"/>
                  </a:cubicBezTo>
                  <a:cubicBezTo>
                    <a:pt x="433" y="151"/>
                    <a:pt x="423" y="142"/>
                    <a:pt x="391" y="90"/>
                  </a:cubicBezTo>
                  <a:cubicBezTo>
                    <a:pt x="382" y="69"/>
                    <a:pt x="361" y="59"/>
                    <a:pt x="340" y="39"/>
                  </a:cubicBezTo>
                  <a:cubicBezTo>
                    <a:pt x="320" y="28"/>
                    <a:pt x="299" y="7"/>
                    <a:pt x="268" y="7"/>
                  </a:cubicBezTo>
                  <a:cubicBezTo>
                    <a:pt x="253" y="3"/>
                    <a:pt x="240"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7"/>
            <p:cNvSpPr/>
            <p:nvPr/>
          </p:nvSpPr>
          <p:spPr>
            <a:xfrm>
              <a:off x="5179326" y="1928432"/>
              <a:ext cx="16852" cy="16409"/>
            </a:xfrm>
            <a:custGeom>
              <a:rect b="b" l="l" r="r" t="t"/>
              <a:pathLst>
                <a:path extrusionOk="0" h="371" w="381">
                  <a:moveTo>
                    <a:pt x="165" y="0"/>
                  </a:moveTo>
                  <a:cubicBezTo>
                    <a:pt x="134" y="0"/>
                    <a:pt x="103" y="11"/>
                    <a:pt x="72" y="42"/>
                  </a:cubicBezTo>
                  <a:cubicBezTo>
                    <a:pt x="52" y="52"/>
                    <a:pt x="42" y="73"/>
                    <a:pt x="31" y="93"/>
                  </a:cubicBezTo>
                  <a:cubicBezTo>
                    <a:pt x="10" y="114"/>
                    <a:pt x="10" y="135"/>
                    <a:pt x="1" y="165"/>
                  </a:cubicBezTo>
                  <a:cubicBezTo>
                    <a:pt x="1" y="186"/>
                    <a:pt x="1" y="217"/>
                    <a:pt x="10" y="237"/>
                  </a:cubicBezTo>
                  <a:cubicBezTo>
                    <a:pt x="21" y="258"/>
                    <a:pt x="31" y="288"/>
                    <a:pt x="42" y="299"/>
                  </a:cubicBezTo>
                  <a:lnTo>
                    <a:pt x="83" y="340"/>
                  </a:lnTo>
                  <a:cubicBezTo>
                    <a:pt x="113" y="361"/>
                    <a:pt x="145" y="371"/>
                    <a:pt x="175" y="371"/>
                  </a:cubicBezTo>
                  <a:lnTo>
                    <a:pt x="216" y="371"/>
                  </a:lnTo>
                  <a:cubicBezTo>
                    <a:pt x="257" y="371"/>
                    <a:pt x="289" y="350"/>
                    <a:pt x="309" y="329"/>
                  </a:cubicBezTo>
                  <a:cubicBezTo>
                    <a:pt x="330" y="320"/>
                    <a:pt x="350" y="299"/>
                    <a:pt x="360" y="268"/>
                  </a:cubicBezTo>
                  <a:cubicBezTo>
                    <a:pt x="371" y="247"/>
                    <a:pt x="381" y="227"/>
                    <a:pt x="381" y="206"/>
                  </a:cubicBezTo>
                  <a:cubicBezTo>
                    <a:pt x="381" y="176"/>
                    <a:pt x="381" y="155"/>
                    <a:pt x="371" y="135"/>
                  </a:cubicBezTo>
                  <a:cubicBezTo>
                    <a:pt x="371" y="103"/>
                    <a:pt x="360" y="83"/>
                    <a:pt x="340" y="62"/>
                  </a:cubicBezTo>
                  <a:cubicBezTo>
                    <a:pt x="330" y="52"/>
                    <a:pt x="319" y="42"/>
                    <a:pt x="298" y="32"/>
                  </a:cubicBezTo>
                  <a:cubicBezTo>
                    <a:pt x="278" y="11"/>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7"/>
            <p:cNvSpPr/>
            <p:nvPr/>
          </p:nvSpPr>
          <p:spPr>
            <a:xfrm>
              <a:off x="5214312" y="1981641"/>
              <a:ext cx="18709" cy="18267"/>
            </a:xfrm>
            <a:custGeom>
              <a:rect b="b" l="l" r="r" t="t"/>
              <a:pathLst>
                <a:path extrusionOk="0" h="413" w="423">
                  <a:moveTo>
                    <a:pt x="186" y="1"/>
                  </a:moveTo>
                  <a:cubicBezTo>
                    <a:pt x="145" y="1"/>
                    <a:pt x="114" y="21"/>
                    <a:pt x="83" y="42"/>
                  </a:cubicBezTo>
                  <a:cubicBezTo>
                    <a:pt x="63" y="63"/>
                    <a:pt x="42" y="83"/>
                    <a:pt x="32" y="104"/>
                  </a:cubicBezTo>
                  <a:cubicBezTo>
                    <a:pt x="22" y="124"/>
                    <a:pt x="12" y="155"/>
                    <a:pt x="12" y="186"/>
                  </a:cubicBezTo>
                  <a:cubicBezTo>
                    <a:pt x="1" y="207"/>
                    <a:pt x="12" y="237"/>
                    <a:pt x="22" y="258"/>
                  </a:cubicBezTo>
                  <a:cubicBezTo>
                    <a:pt x="22" y="289"/>
                    <a:pt x="32" y="309"/>
                    <a:pt x="53" y="330"/>
                  </a:cubicBezTo>
                  <a:lnTo>
                    <a:pt x="94" y="371"/>
                  </a:lnTo>
                  <a:cubicBezTo>
                    <a:pt x="124" y="392"/>
                    <a:pt x="156" y="402"/>
                    <a:pt x="197" y="412"/>
                  </a:cubicBezTo>
                  <a:lnTo>
                    <a:pt x="248" y="412"/>
                  </a:lnTo>
                  <a:cubicBezTo>
                    <a:pt x="289" y="402"/>
                    <a:pt x="320" y="392"/>
                    <a:pt x="351" y="360"/>
                  </a:cubicBezTo>
                  <a:cubicBezTo>
                    <a:pt x="371" y="351"/>
                    <a:pt x="382" y="330"/>
                    <a:pt x="402" y="299"/>
                  </a:cubicBezTo>
                  <a:cubicBezTo>
                    <a:pt x="412" y="278"/>
                    <a:pt x="423" y="248"/>
                    <a:pt x="423" y="227"/>
                  </a:cubicBezTo>
                  <a:cubicBezTo>
                    <a:pt x="423" y="196"/>
                    <a:pt x="423" y="175"/>
                    <a:pt x="412" y="145"/>
                  </a:cubicBezTo>
                  <a:cubicBezTo>
                    <a:pt x="412" y="114"/>
                    <a:pt x="392" y="93"/>
                    <a:pt x="382" y="72"/>
                  </a:cubicBezTo>
                  <a:cubicBezTo>
                    <a:pt x="361" y="63"/>
                    <a:pt x="351" y="52"/>
                    <a:pt x="341" y="31"/>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7"/>
            <p:cNvSpPr/>
            <p:nvPr/>
          </p:nvSpPr>
          <p:spPr>
            <a:xfrm>
              <a:off x="5153717" y="1988010"/>
              <a:ext cx="18090" cy="12827"/>
            </a:xfrm>
            <a:custGeom>
              <a:rect b="b" l="l" r="r" t="t"/>
              <a:pathLst>
                <a:path extrusionOk="0" h="290" w="409">
                  <a:moveTo>
                    <a:pt x="200" y="1"/>
                  </a:moveTo>
                  <a:cubicBezTo>
                    <a:pt x="172" y="1"/>
                    <a:pt x="144" y="10"/>
                    <a:pt x="116" y="31"/>
                  </a:cubicBezTo>
                  <a:cubicBezTo>
                    <a:pt x="1" y="130"/>
                    <a:pt x="91" y="289"/>
                    <a:pt x="206" y="289"/>
                  </a:cubicBezTo>
                  <a:cubicBezTo>
                    <a:pt x="234" y="289"/>
                    <a:pt x="263" y="280"/>
                    <a:pt x="292" y="258"/>
                  </a:cubicBezTo>
                  <a:cubicBezTo>
                    <a:pt x="408" y="166"/>
                    <a:pt x="316"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7"/>
            <p:cNvSpPr/>
            <p:nvPr/>
          </p:nvSpPr>
          <p:spPr>
            <a:xfrm>
              <a:off x="5188438" y="2033965"/>
              <a:ext cx="22292" cy="22336"/>
            </a:xfrm>
            <a:custGeom>
              <a:rect b="b" l="l" r="r" t="t"/>
              <a:pathLst>
                <a:path extrusionOk="0" h="505" w="504">
                  <a:moveTo>
                    <a:pt x="268" y="0"/>
                  </a:moveTo>
                  <a:cubicBezTo>
                    <a:pt x="236" y="0"/>
                    <a:pt x="206" y="0"/>
                    <a:pt x="185" y="11"/>
                  </a:cubicBezTo>
                  <a:cubicBezTo>
                    <a:pt x="154" y="21"/>
                    <a:pt x="124" y="31"/>
                    <a:pt x="92" y="52"/>
                  </a:cubicBezTo>
                  <a:cubicBezTo>
                    <a:pt x="83" y="62"/>
                    <a:pt x="72" y="82"/>
                    <a:pt x="51" y="103"/>
                  </a:cubicBezTo>
                  <a:cubicBezTo>
                    <a:pt x="31" y="123"/>
                    <a:pt x="21" y="155"/>
                    <a:pt x="21" y="185"/>
                  </a:cubicBezTo>
                  <a:cubicBezTo>
                    <a:pt x="10" y="216"/>
                    <a:pt x="0" y="247"/>
                    <a:pt x="10" y="278"/>
                  </a:cubicBezTo>
                  <a:cubicBezTo>
                    <a:pt x="21" y="288"/>
                    <a:pt x="21" y="309"/>
                    <a:pt x="31" y="329"/>
                  </a:cubicBezTo>
                  <a:cubicBezTo>
                    <a:pt x="41" y="360"/>
                    <a:pt x="62" y="391"/>
                    <a:pt x="83" y="411"/>
                  </a:cubicBezTo>
                  <a:cubicBezTo>
                    <a:pt x="92" y="422"/>
                    <a:pt x="113" y="432"/>
                    <a:pt x="134" y="443"/>
                  </a:cubicBezTo>
                  <a:lnTo>
                    <a:pt x="154" y="463"/>
                  </a:lnTo>
                  <a:cubicBezTo>
                    <a:pt x="175" y="473"/>
                    <a:pt x="195" y="484"/>
                    <a:pt x="206" y="494"/>
                  </a:cubicBezTo>
                  <a:cubicBezTo>
                    <a:pt x="236" y="504"/>
                    <a:pt x="268" y="504"/>
                    <a:pt x="288" y="504"/>
                  </a:cubicBezTo>
                  <a:cubicBezTo>
                    <a:pt x="309" y="504"/>
                    <a:pt x="329" y="504"/>
                    <a:pt x="350" y="494"/>
                  </a:cubicBezTo>
                  <a:cubicBezTo>
                    <a:pt x="380" y="494"/>
                    <a:pt x="401" y="484"/>
                    <a:pt x="421" y="463"/>
                  </a:cubicBezTo>
                  <a:cubicBezTo>
                    <a:pt x="442" y="443"/>
                    <a:pt x="453" y="432"/>
                    <a:pt x="463" y="411"/>
                  </a:cubicBezTo>
                  <a:cubicBezTo>
                    <a:pt x="473" y="401"/>
                    <a:pt x="483" y="381"/>
                    <a:pt x="494" y="370"/>
                  </a:cubicBezTo>
                  <a:cubicBezTo>
                    <a:pt x="504" y="340"/>
                    <a:pt x="504" y="309"/>
                    <a:pt x="504" y="288"/>
                  </a:cubicBezTo>
                  <a:cubicBezTo>
                    <a:pt x="504" y="258"/>
                    <a:pt x="504" y="226"/>
                    <a:pt x="494" y="196"/>
                  </a:cubicBezTo>
                  <a:cubicBezTo>
                    <a:pt x="483" y="196"/>
                    <a:pt x="483" y="185"/>
                    <a:pt x="473" y="175"/>
                  </a:cubicBezTo>
                  <a:cubicBezTo>
                    <a:pt x="473" y="165"/>
                    <a:pt x="473" y="155"/>
                    <a:pt x="463" y="144"/>
                  </a:cubicBezTo>
                  <a:cubicBezTo>
                    <a:pt x="453" y="114"/>
                    <a:pt x="432" y="82"/>
                    <a:pt x="412" y="62"/>
                  </a:cubicBezTo>
                  <a:cubicBezTo>
                    <a:pt x="391" y="41"/>
                    <a:pt x="360" y="21"/>
                    <a:pt x="329" y="11"/>
                  </a:cubicBezTo>
                  <a:cubicBezTo>
                    <a:pt x="309" y="11"/>
                    <a:pt x="28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7"/>
            <p:cNvSpPr/>
            <p:nvPr/>
          </p:nvSpPr>
          <p:spPr>
            <a:xfrm>
              <a:off x="5242840" y="2033788"/>
              <a:ext cx="37684" cy="26317"/>
            </a:xfrm>
            <a:custGeom>
              <a:rect b="b" l="l" r="r" t="t"/>
              <a:pathLst>
                <a:path extrusionOk="0" h="595" w="852">
                  <a:moveTo>
                    <a:pt x="417" y="0"/>
                  </a:moveTo>
                  <a:cubicBezTo>
                    <a:pt x="359" y="0"/>
                    <a:pt x="298" y="20"/>
                    <a:pt x="240" y="66"/>
                  </a:cubicBezTo>
                  <a:cubicBezTo>
                    <a:pt x="0" y="257"/>
                    <a:pt x="194" y="594"/>
                    <a:pt x="434" y="594"/>
                  </a:cubicBezTo>
                  <a:cubicBezTo>
                    <a:pt x="492" y="594"/>
                    <a:pt x="553" y="575"/>
                    <a:pt x="610" y="529"/>
                  </a:cubicBezTo>
                  <a:cubicBezTo>
                    <a:pt x="851" y="338"/>
                    <a:pt x="657" y="0"/>
                    <a:pt x="4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7"/>
            <p:cNvSpPr/>
            <p:nvPr/>
          </p:nvSpPr>
          <p:spPr>
            <a:xfrm>
              <a:off x="5295209" y="2049313"/>
              <a:ext cx="46088" cy="32332"/>
            </a:xfrm>
            <a:custGeom>
              <a:rect b="b" l="l" r="r" t="t"/>
              <a:pathLst>
                <a:path extrusionOk="0" h="731" w="1042">
                  <a:moveTo>
                    <a:pt x="513" y="1"/>
                  </a:moveTo>
                  <a:cubicBezTo>
                    <a:pt x="440" y="1"/>
                    <a:pt x="364" y="26"/>
                    <a:pt x="290" y="85"/>
                  </a:cubicBezTo>
                  <a:cubicBezTo>
                    <a:pt x="0" y="317"/>
                    <a:pt x="239" y="730"/>
                    <a:pt x="536" y="730"/>
                  </a:cubicBezTo>
                  <a:cubicBezTo>
                    <a:pt x="607" y="730"/>
                    <a:pt x="682" y="707"/>
                    <a:pt x="753" y="651"/>
                  </a:cubicBezTo>
                  <a:cubicBezTo>
                    <a:pt x="1042" y="411"/>
                    <a:pt x="808" y="1"/>
                    <a:pt x="5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7"/>
            <p:cNvSpPr/>
            <p:nvPr/>
          </p:nvSpPr>
          <p:spPr>
            <a:xfrm>
              <a:off x="5271015" y="2099337"/>
              <a:ext cx="24636" cy="17250"/>
            </a:xfrm>
            <a:custGeom>
              <a:rect b="b" l="l" r="r" t="t"/>
              <a:pathLst>
                <a:path extrusionOk="0" h="390" w="557">
                  <a:moveTo>
                    <a:pt x="342" y="0"/>
                  </a:moveTo>
                  <a:cubicBezTo>
                    <a:pt x="320" y="0"/>
                    <a:pt x="296" y="4"/>
                    <a:pt x="272" y="13"/>
                  </a:cubicBezTo>
                  <a:cubicBezTo>
                    <a:pt x="251" y="13"/>
                    <a:pt x="241" y="13"/>
                    <a:pt x="231" y="23"/>
                  </a:cubicBezTo>
                  <a:cubicBezTo>
                    <a:pt x="1" y="103"/>
                    <a:pt x="162" y="390"/>
                    <a:pt x="324" y="390"/>
                  </a:cubicBezTo>
                  <a:cubicBezTo>
                    <a:pt x="372" y="390"/>
                    <a:pt x="420" y="365"/>
                    <a:pt x="457" y="301"/>
                  </a:cubicBezTo>
                  <a:cubicBezTo>
                    <a:pt x="467" y="291"/>
                    <a:pt x="467" y="281"/>
                    <a:pt x="478" y="270"/>
                  </a:cubicBezTo>
                  <a:cubicBezTo>
                    <a:pt x="556" y="139"/>
                    <a:pt x="471" y="0"/>
                    <a:pt x="34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7"/>
            <p:cNvSpPr/>
            <p:nvPr/>
          </p:nvSpPr>
          <p:spPr>
            <a:xfrm>
              <a:off x="5221610" y="2101990"/>
              <a:ext cx="18223" cy="18621"/>
            </a:xfrm>
            <a:custGeom>
              <a:rect b="b" l="l" r="r" t="t"/>
              <a:pathLst>
                <a:path extrusionOk="0" h="421" w="412">
                  <a:moveTo>
                    <a:pt x="185" y="0"/>
                  </a:moveTo>
                  <a:cubicBezTo>
                    <a:pt x="171" y="0"/>
                    <a:pt x="155" y="4"/>
                    <a:pt x="135" y="4"/>
                  </a:cubicBezTo>
                  <a:cubicBezTo>
                    <a:pt x="114" y="15"/>
                    <a:pt x="83" y="25"/>
                    <a:pt x="73" y="46"/>
                  </a:cubicBezTo>
                  <a:cubicBezTo>
                    <a:pt x="52" y="56"/>
                    <a:pt x="42" y="66"/>
                    <a:pt x="32" y="77"/>
                  </a:cubicBezTo>
                  <a:cubicBezTo>
                    <a:pt x="11" y="107"/>
                    <a:pt x="0" y="139"/>
                    <a:pt x="0" y="169"/>
                  </a:cubicBezTo>
                  <a:lnTo>
                    <a:pt x="0" y="221"/>
                  </a:lnTo>
                  <a:cubicBezTo>
                    <a:pt x="0" y="262"/>
                    <a:pt x="21" y="292"/>
                    <a:pt x="42" y="313"/>
                  </a:cubicBezTo>
                  <a:cubicBezTo>
                    <a:pt x="52" y="333"/>
                    <a:pt x="83" y="354"/>
                    <a:pt x="103" y="375"/>
                  </a:cubicBezTo>
                  <a:cubicBezTo>
                    <a:pt x="103" y="375"/>
                    <a:pt x="114" y="385"/>
                    <a:pt x="124" y="385"/>
                  </a:cubicBezTo>
                  <a:cubicBezTo>
                    <a:pt x="135" y="395"/>
                    <a:pt x="155" y="406"/>
                    <a:pt x="165" y="406"/>
                  </a:cubicBezTo>
                  <a:cubicBezTo>
                    <a:pt x="179" y="413"/>
                    <a:pt x="194" y="420"/>
                    <a:pt x="212" y="420"/>
                  </a:cubicBezTo>
                  <a:cubicBezTo>
                    <a:pt x="220" y="420"/>
                    <a:pt x="228" y="419"/>
                    <a:pt x="237" y="416"/>
                  </a:cubicBezTo>
                  <a:lnTo>
                    <a:pt x="279" y="416"/>
                  </a:lnTo>
                  <a:lnTo>
                    <a:pt x="340" y="385"/>
                  </a:lnTo>
                  <a:lnTo>
                    <a:pt x="371" y="344"/>
                  </a:lnTo>
                  <a:cubicBezTo>
                    <a:pt x="381" y="333"/>
                    <a:pt x="391" y="324"/>
                    <a:pt x="391" y="303"/>
                  </a:cubicBezTo>
                  <a:cubicBezTo>
                    <a:pt x="402" y="282"/>
                    <a:pt x="412" y="262"/>
                    <a:pt x="402" y="241"/>
                  </a:cubicBezTo>
                  <a:cubicBezTo>
                    <a:pt x="412" y="210"/>
                    <a:pt x="402" y="190"/>
                    <a:pt x="391" y="169"/>
                  </a:cubicBezTo>
                  <a:cubicBezTo>
                    <a:pt x="391" y="159"/>
                    <a:pt x="381" y="148"/>
                    <a:pt x="381" y="139"/>
                  </a:cubicBezTo>
                  <a:cubicBezTo>
                    <a:pt x="371" y="118"/>
                    <a:pt x="361" y="87"/>
                    <a:pt x="340" y="77"/>
                  </a:cubicBezTo>
                  <a:cubicBezTo>
                    <a:pt x="330" y="46"/>
                    <a:pt x="309" y="36"/>
                    <a:pt x="279" y="25"/>
                  </a:cubicBezTo>
                  <a:cubicBezTo>
                    <a:pt x="258" y="15"/>
                    <a:pt x="237" y="4"/>
                    <a:pt x="206" y="4"/>
                  </a:cubicBezTo>
                  <a:cubicBezTo>
                    <a:pt x="199" y="1"/>
                    <a:pt x="192" y="0"/>
                    <a:pt x="18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7"/>
            <p:cNvSpPr/>
            <p:nvPr/>
          </p:nvSpPr>
          <p:spPr>
            <a:xfrm>
              <a:off x="5227537" y="2178375"/>
              <a:ext cx="19152" cy="18444"/>
            </a:xfrm>
            <a:custGeom>
              <a:rect b="b" l="l" r="r" t="t"/>
              <a:pathLst>
                <a:path extrusionOk="0" h="417" w="433">
                  <a:moveTo>
                    <a:pt x="243" y="1"/>
                  </a:moveTo>
                  <a:cubicBezTo>
                    <a:pt x="234" y="1"/>
                    <a:pt x="225" y="2"/>
                    <a:pt x="216" y="5"/>
                  </a:cubicBezTo>
                  <a:cubicBezTo>
                    <a:pt x="175" y="16"/>
                    <a:pt x="165" y="16"/>
                    <a:pt x="124" y="46"/>
                  </a:cubicBezTo>
                  <a:lnTo>
                    <a:pt x="113" y="46"/>
                  </a:lnTo>
                  <a:cubicBezTo>
                    <a:pt x="113" y="57"/>
                    <a:pt x="103" y="57"/>
                    <a:pt x="103" y="57"/>
                  </a:cubicBezTo>
                  <a:cubicBezTo>
                    <a:pt x="93" y="67"/>
                    <a:pt x="83" y="67"/>
                    <a:pt x="72" y="77"/>
                  </a:cubicBezTo>
                  <a:cubicBezTo>
                    <a:pt x="52" y="98"/>
                    <a:pt x="42" y="108"/>
                    <a:pt x="21" y="139"/>
                  </a:cubicBezTo>
                  <a:cubicBezTo>
                    <a:pt x="10" y="160"/>
                    <a:pt x="1" y="180"/>
                    <a:pt x="1" y="211"/>
                  </a:cubicBezTo>
                  <a:cubicBezTo>
                    <a:pt x="1" y="231"/>
                    <a:pt x="1" y="252"/>
                    <a:pt x="10" y="283"/>
                  </a:cubicBezTo>
                  <a:cubicBezTo>
                    <a:pt x="10" y="304"/>
                    <a:pt x="31" y="324"/>
                    <a:pt x="42" y="345"/>
                  </a:cubicBezTo>
                  <a:lnTo>
                    <a:pt x="83" y="386"/>
                  </a:lnTo>
                  <a:cubicBezTo>
                    <a:pt x="113" y="406"/>
                    <a:pt x="145" y="416"/>
                    <a:pt x="175" y="416"/>
                  </a:cubicBezTo>
                  <a:lnTo>
                    <a:pt x="227" y="416"/>
                  </a:lnTo>
                  <a:cubicBezTo>
                    <a:pt x="257" y="416"/>
                    <a:pt x="288" y="396"/>
                    <a:pt x="319" y="375"/>
                  </a:cubicBezTo>
                  <a:cubicBezTo>
                    <a:pt x="319" y="365"/>
                    <a:pt x="330" y="365"/>
                    <a:pt x="339" y="355"/>
                  </a:cubicBezTo>
                  <a:lnTo>
                    <a:pt x="350" y="345"/>
                  </a:lnTo>
                  <a:lnTo>
                    <a:pt x="360" y="334"/>
                  </a:lnTo>
                  <a:cubicBezTo>
                    <a:pt x="391" y="304"/>
                    <a:pt x="401" y="293"/>
                    <a:pt x="422" y="252"/>
                  </a:cubicBezTo>
                  <a:cubicBezTo>
                    <a:pt x="432" y="221"/>
                    <a:pt x="432" y="190"/>
                    <a:pt x="432" y="160"/>
                  </a:cubicBezTo>
                  <a:cubicBezTo>
                    <a:pt x="422" y="128"/>
                    <a:pt x="412" y="98"/>
                    <a:pt x="391" y="67"/>
                  </a:cubicBezTo>
                  <a:cubicBezTo>
                    <a:pt x="371" y="46"/>
                    <a:pt x="339" y="25"/>
                    <a:pt x="309" y="16"/>
                  </a:cubicBezTo>
                  <a:cubicBezTo>
                    <a:pt x="287" y="8"/>
                    <a:pt x="265"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7"/>
            <p:cNvSpPr/>
            <p:nvPr/>
          </p:nvSpPr>
          <p:spPr>
            <a:xfrm>
              <a:off x="5300295" y="2136711"/>
              <a:ext cx="37772" cy="37374"/>
            </a:xfrm>
            <a:custGeom>
              <a:rect b="b" l="l" r="r" t="t"/>
              <a:pathLst>
                <a:path extrusionOk="0" h="845" w="854">
                  <a:moveTo>
                    <a:pt x="474" y="1"/>
                  </a:moveTo>
                  <a:cubicBezTo>
                    <a:pt x="433" y="12"/>
                    <a:pt x="401" y="12"/>
                    <a:pt x="360" y="12"/>
                  </a:cubicBezTo>
                  <a:cubicBezTo>
                    <a:pt x="289" y="21"/>
                    <a:pt x="216" y="53"/>
                    <a:pt x="165" y="94"/>
                  </a:cubicBezTo>
                  <a:cubicBezTo>
                    <a:pt x="113" y="135"/>
                    <a:pt x="83" y="176"/>
                    <a:pt x="62" y="227"/>
                  </a:cubicBezTo>
                  <a:cubicBezTo>
                    <a:pt x="31" y="268"/>
                    <a:pt x="11" y="320"/>
                    <a:pt x="11" y="382"/>
                  </a:cubicBezTo>
                  <a:cubicBezTo>
                    <a:pt x="1" y="433"/>
                    <a:pt x="1" y="485"/>
                    <a:pt x="21" y="536"/>
                  </a:cubicBezTo>
                  <a:cubicBezTo>
                    <a:pt x="31" y="597"/>
                    <a:pt x="62" y="649"/>
                    <a:pt x="93" y="690"/>
                  </a:cubicBezTo>
                  <a:cubicBezTo>
                    <a:pt x="124" y="711"/>
                    <a:pt x="155" y="741"/>
                    <a:pt x="175" y="762"/>
                  </a:cubicBezTo>
                  <a:cubicBezTo>
                    <a:pt x="237" y="814"/>
                    <a:pt x="309" y="834"/>
                    <a:pt x="381" y="844"/>
                  </a:cubicBezTo>
                  <a:lnTo>
                    <a:pt x="484" y="844"/>
                  </a:lnTo>
                  <a:cubicBezTo>
                    <a:pt x="566" y="834"/>
                    <a:pt x="628" y="803"/>
                    <a:pt x="689" y="752"/>
                  </a:cubicBezTo>
                  <a:cubicBezTo>
                    <a:pt x="741" y="721"/>
                    <a:pt x="772" y="670"/>
                    <a:pt x="792" y="618"/>
                  </a:cubicBezTo>
                  <a:cubicBezTo>
                    <a:pt x="823" y="577"/>
                    <a:pt x="844" y="526"/>
                    <a:pt x="844" y="474"/>
                  </a:cubicBezTo>
                  <a:cubicBezTo>
                    <a:pt x="854" y="412"/>
                    <a:pt x="844" y="361"/>
                    <a:pt x="823" y="309"/>
                  </a:cubicBezTo>
                  <a:cubicBezTo>
                    <a:pt x="813" y="258"/>
                    <a:pt x="792" y="207"/>
                    <a:pt x="751" y="156"/>
                  </a:cubicBezTo>
                  <a:cubicBezTo>
                    <a:pt x="730" y="135"/>
                    <a:pt x="700" y="104"/>
                    <a:pt x="669" y="83"/>
                  </a:cubicBezTo>
                  <a:cubicBezTo>
                    <a:pt x="607" y="42"/>
                    <a:pt x="545" y="12"/>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7"/>
            <p:cNvSpPr/>
            <p:nvPr/>
          </p:nvSpPr>
          <p:spPr>
            <a:xfrm>
              <a:off x="5176142" y="2125388"/>
              <a:ext cx="23265" cy="22778"/>
            </a:xfrm>
            <a:custGeom>
              <a:rect b="b" l="l" r="r" t="t"/>
              <a:pathLst>
                <a:path extrusionOk="0" h="515" w="526">
                  <a:moveTo>
                    <a:pt x="299" y="0"/>
                  </a:moveTo>
                  <a:cubicBezTo>
                    <a:pt x="247" y="0"/>
                    <a:pt x="206" y="0"/>
                    <a:pt x="165" y="21"/>
                  </a:cubicBezTo>
                  <a:cubicBezTo>
                    <a:pt x="124" y="41"/>
                    <a:pt x="93" y="72"/>
                    <a:pt x="62" y="103"/>
                  </a:cubicBezTo>
                  <a:cubicBezTo>
                    <a:pt x="52" y="113"/>
                    <a:pt x="52" y="113"/>
                    <a:pt x="52" y="124"/>
                  </a:cubicBezTo>
                  <a:cubicBezTo>
                    <a:pt x="41" y="144"/>
                    <a:pt x="31" y="154"/>
                    <a:pt x="21" y="175"/>
                  </a:cubicBezTo>
                  <a:cubicBezTo>
                    <a:pt x="0" y="206"/>
                    <a:pt x="0" y="236"/>
                    <a:pt x="0" y="268"/>
                  </a:cubicBezTo>
                  <a:cubicBezTo>
                    <a:pt x="0" y="298"/>
                    <a:pt x="0" y="319"/>
                    <a:pt x="11" y="339"/>
                  </a:cubicBezTo>
                  <a:cubicBezTo>
                    <a:pt x="21" y="370"/>
                    <a:pt x="31" y="401"/>
                    <a:pt x="62" y="421"/>
                  </a:cubicBezTo>
                  <a:cubicBezTo>
                    <a:pt x="73" y="442"/>
                    <a:pt x="93" y="453"/>
                    <a:pt x="103" y="473"/>
                  </a:cubicBezTo>
                  <a:lnTo>
                    <a:pt x="165" y="504"/>
                  </a:lnTo>
                  <a:cubicBezTo>
                    <a:pt x="196" y="514"/>
                    <a:pt x="226" y="514"/>
                    <a:pt x="258" y="514"/>
                  </a:cubicBezTo>
                  <a:cubicBezTo>
                    <a:pt x="288" y="514"/>
                    <a:pt x="319" y="514"/>
                    <a:pt x="350" y="494"/>
                  </a:cubicBezTo>
                  <a:cubicBezTo>
                    <a:pt x="361" y="494"/>
                    <a:pt x="361" y="494"/>
                    <a:pt x="370" y="483"/>
                  </a:cubicBezTo>
                  <a:cubicBezTo>
                    <a:pt x="412" y="473"/>
                    <a:pt x="443" y="442"/>
                    <a:pt x="473" y="401"/>
                  </a:cubicBezTo>
                  <a:cubicBezTo>
                    <a:pt x="504" y="370"/>
                    <a:pt x="514" y="329"/>
                    <a:pt x="525" y="277"/>
                  </a:cubicBezTo>
                  <a:cubicBezTo>
                    <a:pt x="514" y="257"/>
                    <a:pt x="514" y="236"/>
                    <a:pt x="514" y="216"/>
                  </a:cubicBezTo>
                  <a:cubicBezTo>
                    <a:pt x="514" y="175"/>
                    <a:pt x="494" y="134"/>
                    <a:pt x="463" y="92"/>
                  </a:cubicBezTo>
                  <a:cubicBezTo>
                    <a:pt x="443" y="72"/>
                    <a:pt x="422" y="51"/>
                    <a:pt x="391" y="31"/>
                  </a:cubicBezTo>
                  <a:cubicBezTo>
                    <a:pt x="361" y="10"/>
                    <a:pt x="32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7"/>
            <p:cNvSpPr/>
            <p:nvPr/>
          </p:nvSpPr>
          <p:spPr>
            <a:xfrm>
              <a:off x="5147038" y="2090358"/>
              <a:ext cx="21407" cy="20700"/>
            </a:xfrm>
            <a:custGeom>
              <a:rect b="b" l="l" r="r" t="t"/>
              <a:pathLst>
                <a:path extrusionOk="0" h="468" w="484">
                  <a:moveTo>
                    <a:pt x="206" y="0"/>
                  </a:moveTo>
                  <a:cubicBezTo>
                    <a:pt x="165" y="0"/>
                    <a:pt x="124" y="21"/>
                    <a:pt x="93" y="52"/>
                  </a:cubicBezTo>
                  <a:lnTo>
                    <a:pt x="52" y="93"/>
                  </a:lnTo>
                  <a:cubicBezTo>
                    <a:pt x="31" y="123"/>
                    <a:pt x="21" y="144"/>
                    <a:pt x="11" y="175"/>
                  </a:cubicBezTo>
                  <a:lnTo>
                    <a:pt x="11" y="216"/>
                  </a:lnTo>
                  <a:cubicBezTo>
                    <a:pt x="0" y="237"/>
                    <a:pt x="0" y="258"/>
                    <a:pt x="0" y="278"/>
                  </a:cubicBezTo>
                  <a:cubicBezTo>
                    <a:pt x="0" y="299"/>
                    <a:pt x="0" y="309"/>
                    <a:pt x="11" y="329"/>
                  </a:cubicBezTo>
                  <a:cubicBezTo>
                    <a:pt x="11" y="350"/>
                    <a:pt x="31" y="370"/>
                    <a:pt x="41" y="391"/>
                  </a:cubicBezTo>
                  <a:cubicBezTo>
                    <a:pt x="52" y="402"/>
                    <a:pt x="73" y="411"/>
                    <a:pt x="82" y="422"/>
                  </a:cubicBezTo>
                  <a:lnTo>
                    <a:pt x="124" y="453"/>
                  </a:lnTo>
                  <a:cubicBezTo>
                    <a:pt x="144" y="463"/>
                    <a:pt x="175" y="463"/>
                    <a:pt x="196" y="463"/>
                  </a:cubicBezTo>
                  <a:lnTo>
                    <a:pt x="216" y="463"/>
                  </a:lnTo>
                  <a:cubicBezTo>
                    <a:pt x="225" y="466"/>
                    <a:pt x="234" y="467"/>
                    <a:pt x="243" y="467"/>
                  </a:cubicBezTo>
                  <a:cubicBezTo>
                    <a:pt x="265" y="467"/>
                    <a:pt x="287" y="460"/>
                    <a:pt x="309" y="453"/>
                  </a:cubicBezTo>
                  <a:cubicBezTo>
                    <a:pt x="340" y="453"/>
                    <a:pt x="370" y="432"/>
                    <a:pt x="391" y="411"/>
                  </a:cubicBezTo>
                  <a:cubicBezTo>
                    <a:pt x="411" y="391"/>
                    <a:pt x="432" y="370"/>
                    <a:pt x="453" y="340"/>
                  </a:cubicBezTo>
                  <a:cubicBezTo>
                    <a:pt x="463" y="319"/>
                    <a:pt x="473" y="288"/>
                    <a:pt x="473" y="258"/>
                  </a:cubicBezTo>
                  <a:cubicBezTo>
                    <a:pt x="484" y="226"/>
                    <a:pt x="473" y="196"/>
                    <a:pt x="463" y="165"/>
                  </a:cubicBezTo>
                  <a:cubicBezTo>
                    <a:pt x="463" y="134"/>
                    <a:pt x="443" y="103"/>
                    <a:pt x="422" y="82"/>
                  </a:cubicBezTo>
                  <a:lnTo>
                    <a:pt x="381" y="41"/>
                  </a:lnTo>
                  <a:cubicBezTo>
                    <a:pt x="350" y="21"/>
                    <a:pt x="309" y="0"/>
                    <a:pt x="26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7"/>
            <p:cNvSpPr/>
            <p:nvPr/>
          </p:nvSpPr>
          <p:spPr>
            <a:xfrm>
              <a:off x="5066053" y="2083546"/>
              <a:ext cx="27953" cy="26848"/>
            </a:xfrm>
            <a:custGeom>
              <a:rect b="b" l="l" r="r" t="t"/>
              <a:pathLst>
                <a:path extrusionOk="0" h="607" w="632">
                  <a:moveTo>
                    <a:pt x="268" y="0"/>
                  </a:moveTo>
                  <a:cubicBezTo>
                    <a:pt x="227" y="0"/>
                    <a:pt x="186" y="21"/>
                    <a:pt x="155" y="41"/>
                  </a:cubicBezTo>
                  <a:cubicBezTo>
                    <a:pt x="114" y="62"/>
                    <a:pt x="94" y="92"/>
                    <a:pt x="63" y="124"/>
                  </a:cubicBezTo>
                  <a:cubicBezTo>
                    <a:pt x="42" y="154"/>
                    <a:pt x="21" y="195"/>
                    <a:pt x="21" y="226"/>
                  </a:cubicBezTo>
                  <a:cubicBezTo>
                    <a:pt x="12" y="268"/>
                    <a:pt x="1" y="309"/>
                    <a:pt x="12" y="350"/>
                  </a:cubicBezTo>
                  <a:cubicBezTo>
                    <a:pt x="21" y="370"/>
                    <a:pt x="21" y="401"/>
                    <a:pt x="32" y="421"/>
                  </a:cubicBezTo>
                  <a:cubicBezTo>
                    <a:pt x="53" y="463"/>
                    <a:pt x="73" y="494"/>
                    <a:pt x="104" y="524"/>
                  </a:cubicBezTo>
                  <a:cubicBezTo>
                    <a:pt x="135" y="556"/>
                    <a:pt x="165" y="576"/>
                    <a:pt x="206" y="586"/>
                  </a:cubicBezTo>
                  <a:cubicBezTo>
                    <a:pt x="227" y="597"/>
                    <a:pt x="258" y="597"/>
                    <a:pt x="279" y="607"/>
                  </a:cubicBezTo>
                  <a:cubicBezTo>
                    <a:pt x="330" y="607"/>
                    <a:pt x="382" y="607"/>
                    <a:pt x="433" y="586"/>
                  </a:cubicBezTo>
                  <a:cubicBezTo>
                    <a:pt x="453" y="565"/>
                    <a:pt x="485" y="556"/>
                    <a:pt x="505" y="535"/>
                  </a:cubicBezTo>
                  <a:cubicBezTo>
                    <a:pt x="546" y="504"/>
                    <a:pt x="577" y="463"/>
                    <a:pt x="597" y="412"/>
                  </a:cubicBezTo>
                  <a:lnTo>
                    <a:pt x="618" y="329"/>
                  </a:lnTo>
                  <a:lnTo>
                    <a:pt x="618" y="257"/>
                  </a:lnTo>
                  <a:lnTo>
                    <a:pt x="618" y="247"/>
                  </a:lnTo>
                  <a:cubicBezTo>
                    <a:pt x="618" y="247"/>
                    <a:pt x="597" y="185"/>
                    <a:pt x="597" y="175"/>
                  </a:cubicBezTo>
                  <a:lnTo>
                    <a:pt x="597" y="175"/>
                  </a:lnTo>
                  <a:cubicBezTo>
                    <a:pt x="603" y="185"/>
                    <a:pt x="628" y="213"/>
                    <a:pt x="630" y="213"/>
                  </a:cubicBezTo>
                  <a:cubicBezTo>
                    <a:pt x="632" y="213"/>
                    <a:pt x="614" y="191"/>
                    <a:pt x="546" y="113"/>
                  </a:cubicBezTo>
                  <a:cubicBezTo>
                    <a:pt x="536" y="92"/>
                    <a:pt x="515" y="72"/>
                    <a:pt x="505" y="62"/>
                  </a:cubicBezTo>
                  <a:lnTo>
                    <a:pt x="494" y="62"/>
                  </a:lnTo>
                  <a:cubicBezTo>
                    <a:pt x="485" y="51"/>
                    <a:pt x="474" y="41"/>
                    <a:pt x="453" y="31"/>
                  </a:cubicBezTo>
                  <a:lnTo>
                    <a:pt x="443" y="31"/>
                  </a:lnTo>
                  <a:cubicBezTo>
                    <a:pt x="440" y="28"/>
                    <a:pt x="437" y="26"/>
                    <a:pt x="433" y="24"/>
                  </a:cubicBezTo>
                  <a:lnTo>
                    <a:pt x="433" y="24"/>
                  </a:lnTo>
                  <a:cubicBezTo>
                    <a:pt x="435" y="31"/>
                    <a:pt x="443" y="31"/>
                    <a:pt x="443" y="31"/>
                  </a:cubicBezTo>
                  <a:lnTo>
                    <a:pt x="433" y="31"/>
                  </a:lnTo>
                  <a:lnTo>
                    <a:pt x="433" y="24"/>
                  </a:lnTo>
                  <a:lnTo>
                    <a:pt x="433" y="24"/>
                  </a:lnTo>
                  <a:cubicBezTo>
                    <a:pt x="433" y="24"/>
                    <a:pt x="433" y="24"/>
                    <a:pt x="433" y="24"/>
                  </a:cubicBezTo>
                  <a:lnTo>
                    <a:pt x="433" y="24"/>
                  </a:lnTo>
                  <a:cubicBezTo>
                    <a:pt x="433" y="23"/>
                    <a:pt x="433" y="22"/>
                    <a:pt x="433" y="21"/>
                  </a:cubicBezTo>
                  <a:lnTo>
                    <a:pt x="433" y="24"/>
                  </a:lnTo>
                  <a:lnTo>
                    <a:pt x="433" y="24"/>
                  </a:lnTo>
                  <a:cubicBezTo>
                    <a:pt x="405" y="8"/>
                    <a:pt x="377" y="0"/>
                    <a:pt x="34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7"/>
            <p:cNvSpPr/>
            <p:nvPr/>
          </p:nvSpPr>
          <p:spPr>
            <a:xfrm>
              <a:off x="5096085" y="2025340"/>
              <a:ext cx="19638" cy="18223"/>
            </a:xfrm>
            <a:custGeom>
              <a:rect b="b" l="l" r="r" t="t"/>
              <a:pathLst>
                <a:path extrusionOk="0" h="412" w="444">
                  <a:moveTo>
                    <a:pt x="432" y="267"/>
                  </a:moveTo>
                  <a:lnTo>
                    <a:pt x="422" y="277"/>
                  </a:lnTo>
                  <a:cubicBezTo>
                    <a:pt x="432" y="277"/>
                    <a:pt x="432" y="277"/>
                    <a:pt x="432" y="267"/>
                  </a:cubicBezTo>
                  <a:close/>
                  <a:moveTo>
                    <a:pt x="196" y="0"/>
                  </a:moveTo>
                  <a:cubicBezTo>
                    <a:pt x="186" y="0"/>
                    <a:pt x="165" y="10"/>
                    <a:pt x="144" y="10"/>
                  </a:cubicBezTo>
                  <a:lnTo>
                    <a:pt x="124" y="31"/>
                  </a:lnTo>
                  <a:lnTo>
                    <a:pt x="114" y="31"/>
                  </a:lnTo>
                  <a:cubicBezTo>
                    <a:pt x="93" y="41"/>
                    <a:pt x="73" y="62"/>
                    <a:pt x="52" y="82"/>
                  </a:cubicBezTo>
                  <a:lnTo>
                    <a:pt x="21" y="113"/>
                  </a:lnTo>
                  <a:cubicBezTo>
                    <a:pt x="11" y="133"/>
                    <a:pt x="11" y="154"/>
                    <a:pt x="0" y="185"/>
                  </a:cubicBezTo>
                  <a:lnTo>
                    <a:pt x="0" y="226"/>
                  </a:lnTo>
                  <a:lnTo>
                    <a:pt x="21" y="277"/>
                  </a:lnTo>
                  <a:cubicBezTo>
                    <a:pt x="32" y="298"/>
                    <a:pt x="42" y="318"/>
                    <a:pt x="62" y="329"/>
                  </a:cubicBezTo>
                  <a:cubicBezTo>
                    <a:pt x="62" y="339"/>
                    <a:pt x="73" y="339"/>
                    <a:pt x="73" y="339"/>
                  </a:cubicBezTo>
                  <a:cubicBezTo>
                    <a:pt x="83" y="350"/>
                    <a:pt x="83" y="350"/>
                    <a:pt x="83" y="360"/>
                  </a:cubicBezTo>
                  <a:cubicBezTo>
                    <a:pt x="103" y="370"/>
                    <a:pt x="114" y="380"/>
                    <a:pt x="135" y="391"/>
                  </a:cubicBezTo>
                  <a:cubicBezTo>
                    <a:pt x="155" y="401"/>
                    <a:pt x="176" y="411"/>
                    <a:pt x="206" y="411"/>
                  </a:cubicBezTo>
                  <a:lnTo>
                    <a:pt x="258" y="411"/>
                  </a:lnTo>
                  <a:cubicBezTo>
                    <a:pt x="279" y="411"/>
                    <a:pt x="299" y="401"/>
                    <a:pt x="309" y="401"/>
                  </a:cubicBezTo>
                  <a:cubicBezTo>
                    <a:pt x="340" y="391"/>
                    <a:pt x="361" y="370"/>
                    <a:pt x="381" y="350"/>
                  </a:cubicBezTo>
                  <a:cubicBezTo>
                    <a:pt x="402" y="329"/>
                    <a:pt x="422" y="309"/>
                    <a:pt x="422" y="277"/>
                  </a:cubicBezTo>
                  <a:cubicBezTo>
                    <a:pt x="432" y="267"/>
                    <a:pt x="443" y="247"/>
                    <a:pt x="443" y="226"/>
                  </a:cubicBezTo>
                  <a:lnTo>
                    <a:pt x="443" y="185"/>
                  </a:lnTo>
                  <a:lnTo>
                    <a:pt x="443" y="174"/>
                  </a:lnTo>
                  <a:cubicBezTo>
                    <a:pt x="432" y="154"/>
                    <a:pt x="432" y="144"/>
                    <a:pt x="422" y="123"/>
                  </a:cubicBezTo>
                  <a:cubicBezTo>
                    <a:pt x="412" y="92"/>
                    <a:pt x="391" y="72"/>
                    <a:pt x="371" y="51"/>
                  </a:cubicBezTo>
                  <a:cubicBezTo>
                    <a:pt x="361" y="41"/>
                    <a:pt x="350" y="31"/>
                    <a:pt x="330" y="21"/>
                  </a:cubicBezTo>
                  <a:cubicBezTo>
                    <a:pt x="309" y="10"/>
                    <a:pt x="27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7"/>
            <p:cNvSpPr/>
            <p:nvPr/>
          </p:nvSpPr>
          <p:spPr>
            <a:xfrm>
              <a:off x="5122933" y="2034407"/>
              <a:ext cx="25034" cy="24592"/>
            </a:xfrm>
            <a:custGeom>
              <a:rect b="b" l="l" r="r" t="t"/>
              <a:pathLst>
                <a:path extrusionOk="0" h="556" w="566">
                  <a:moveTo>
                    <a:pt x="298" y="1"/>
                  </a:moveTo>
                  <a:cubicBezTo>
                    <a:pt x="278" y="1"/>
                    <a:pt x="257" y="1"/>
                    <a:pt x="237" y="11"/>
                  </a:cubicBezTo>
                  <a:cubicBezTo>
                    <a:pt x="196" y="21"/>
                    <a:pt x="165" y="31"/>
                    <a:pt x="134" y="62"/>
                  </a:cubicBezTo>
                  <a:cubicBezTo>
                    <a:pt x="124" y="72"/>
                    <a:pt x="103" y="93"/>
                    <a:pt x="93" y="113"/>
                  </a:cubicBezTo>
                  <a:cubicBezTo>
                    <a:pt x="83" y="113"/>
                    <a:pt x="83" y="124"/>
                    <a:pt x="83" y="134"/>
                  </a:cubicBezTo>
                  <a:cubicBezTo>
                    <a:pt x="62" y="145"/>
                    <a:pt x="42" y="165"/>
                    <a:pt x="31" y="186"/>
                  </a:cubicBezTo>
                  <a:lnTo>
                    <a:pt x="1" y="278"/>
                  </a:lnTo>
                  <a:cubicBezTo>
                    <a:pt x="1" y="309"/>
                    <a:pt x="1" y="340"/>
                    <a:pt x="10" y="371"/>
                  </a:cubicBezTo>
                  <a:cubicBezTo>
                    <a:pt x="21" y="401"/>
                    <a:pt x="31" y="433"/>
                    <a:pt x="62" y="463"/>
                  </a:cubicBezTo>
                  <a:lnTo>
                    <a:pt x="103" y="504"/>
                  </a:lnTo>
                  <a:cubicBezTo>
                    <a:pt x="145" y="535"/>
                    <a:pt x="186" y="545"/>
                    <a:pt x="227" y="556"/>
                  </a:cubicBezTo>
                  <a:lnTo>
                    <a:pt x="288" y="556"/>
                  </a:lnTo>
                  <a:cubicBezTo>
                    <a:pt x="339" y="545"/>
                    <a:pt x="371" y="525"/>
                    <a:pt x="412" y="504"/>
                  </a:cubicBezTo>
                  <a:cubicBezTo>
                    <a:pt x="412" y="494"/>
                    <a:pt x="422" y="494"/>
                    <a:pt x="422" y="494"/>
                  </a:cubicBezTo>
                  <a:cubicBezTo>
                    <a:pt x="442" y="484"/>
                    <a:pt x="453" y="484"/>
                    <a:pt x="474" y="474"/>
                  </a:cubicBezTo>
                  <a:cubicBezTo>
                    <a:pt x="483" y="453"/>
                    <a:pt x="504" y="433"/>
                    <a:pt x="515" y="422"/>
                  </a:cubicBezTo>
                  <a:lnTo>
                    <a:pt x="545" y="360"/>
                  </a:lnTo>
                  <a:cubicBezTo>
                    <a:pt x="566" y="330"/>
                    <a:pt x="566" y="289"/>
                    <a:pt x="566" y="257"/>
                  </a:cubicBezTo>
                  <a:cubicBezTo>
                    <a:pt x="566" y="237"/>
                    <a:pt x="566" y="216"/>
                    <a:pt x="556" y="196"/>
                  </a:cubicBezTo>
                  <a:cubicBezTo>
                    <a:pt x="545" y="155"/>
                    <a:pt x="535" y="124"/>
                    <a:pt x="504" y="104"/>
                  </a:cubicBezTo>
                  <a:cubicBezTo>
                    <a:pt x="494" y="83"/>
                    <a:pt x="474" y="62"/>
                    <a:pt x="453" y="52"/>
                  </a:cubicBezTo>
                  <a:cubicBezTo>
                    <a:pt x="432" y="42"/>
                    <a:pt x="422" y="31"/>
                    <a:pt x="401" y="21"/>
                  </a:cubicBezTo>
                  <a:cubicBezTo>
                    <a:pt x="360" y="1"/>
                    <a:pt x="330"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7"/>
            <p:cNvSpPr/>
            <p:nvPr/>
          </p:nvSpPr>
          <p:spPr>
            <a:xfrm>
              <a:off x="5103339" y="1963462"/>
              <a:ext cx="29192" cy="28263"/>
            </a:xfrm>
            <a:custGeom>
              <a:rect b="b" l="l" r="r" t="t"/>
              <a:pathLst>
                <a:path extrusionOk="0" h="639" w="660">
                  <a:moveTo>
                    <a:pt x="382" y="1"/>
                  </a:moveTo>
                  <a:cubicBezTo>
                    <a:pt x="351" y="1"/>
                    <a:pt x="330" y="10"/>
                    <a:pt x="300" y="10"/>
                  </a:cubicBezTo>
                  <a:cubicBezTo>
                    <a:pt x="248" y="10"/>
                    <a:pt x="197" y="42"/>
                    <a:pt x="156" y="72"/>
                  </a:cubicBezTo>
                  <a:lnTo>
                    <a:pt x="94" y="134"/>
                  </a:lnTo>
                  <a:cubicBezTo>
                    <a:pt x="83" y="145"/>
                    <a:pt x="83" y="165"/>
                    <a:pt x="73" y="186"/>
                  </a:cubicBezTo>
                  <a:lnTo>
                    <a:pt x="42" y="216"/>
                  </a:lnTo>
                  <a:cubicBezTo>
                    <a:pt x="22" y="247"/>
                    <a:pt x="12" y="289"/>
                    <a:pt x="12" y="319"/>
                  </a:cubicBezTo>
                  <a:cubicBezTo>
                    <a:pt x="1" y="360"/>
                    <a:pt x="12" y="401"/>
                    <a:pt x="22" y="432"/>
                  </a:cubicBezTo>
                  <a:cubicBezTo>
                    <a:pt x="32" y="474"/>
                    <a:pt x="42" y="504"/>
                    <a:pt x="73" y="535"/>
                  </a:cubicBezTo>
                  <a:lnTo>
                    <a:pt x="124" y="586"/>
                  </a:lnTo>
                  <a:cubicBezTo>
                    <a:pt x="166" y="618"/>
                    <a:pt x="217" y="638"/>
                    <a:pt x="268" y="638"/>
                  </a:cubicBezTo>
                  <a:lnTo>
                    <a:pt x="341" y="638"/>
                  </a:lnTo>
                  <a:cubicBezTo>
                    <a:pt x="371" y="627"/>
                    <a:pt x="402" y="618"/>
                    <a:pt x="423" y="607"/>
                  </a:cubicBezTo>
                  <a:lnTo>
                    <a:pt x="433" y="607"/>
                  </a:lnTo>
                  <a:cubicBezTo>
                    <a:pt x="474" y="597"/>
                    <a:pt x="505" y="576"/>
                    <a:pt x="546" y="556"/>
                  </a:cubicBezTo>
                  <a:cubicBezTo>
                    <a:pt x="577" y="525"/>
                    <a:pt x="597" y="494"/>
                    <a:pt x="618" y="453"/>
                  </a:cubicBezTo>
                  <a:cubicBezTo>
                    <a:pt x="639" y="422"/>
                    <a:pt x="649" y="391"/>
                    <a:pt x="659" y="350"/>
                  </a:cubicBezTo>
                  <a:cubicBezTo>
                    <a:pt x="659" y="309"/>
                    <a:pt x="659" y="268"/>
                    <a:pt x="639" y="227"/>
                  </a:cubicBezTo>
                  <a:cubicBezTo>
                    <a:pt x="639" y="186"/>
                    <a:pt x="618" y="154"/>
                    <a:pt x="588" y="113"/>
                  </a:cubicBezTo>
                  <a:cubicBezTo>
                    <a:pt x="567" y="103"/>
                    <a:pt x="546" y="83"/>
                    <a:pt x="526" y="62"/>
                  </a:cubicBezTo>
                  <a:cubicBezTo>
                    <a:pt x="485" y="31"/>
                    <a:pt x="433" y="10"/>
                    <a:pt x="3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7"/>
            <p:cNvSpPr/>
            <p:nvPr/>
          </p:nvSpPr>
          <p:spPr>
            <a:xfrm>
              <a:off x="5141112" y="1872039"/>
              <a:ext cx="21407" cy="23265"/>
            </a:xfrm>
            <a:custGeom>
              <a:rect b="b" l="l" r="r" t="t"/>
              <a:pathLst>
                <a:path extrusionOk="0" h="526" w="484">
                  <a:moveTo>
                    <a:pt x="268" y="0"/>
                  </a:moveTo>
                  <a:cubicBezTo>
                    <a:pt x="248" y="11"/>
                    <a:pt x="227" y="11"/>
                    <a:pt x="207" y="11"/>
                  </a:cubicBezTo>
                  <a:cubicBezTo>
                    <a:pt x="186" y="11"/>
                    <a:pt x="165" y="21"/>
                    <a:pt x="145" y="21"/>
                  </a:cubicBezTo>
                  <a:cubicBezTo>
                    <a:pt x="114" y="32"/>
                    <a:pt x="93" y="52"/>
                    <a:pt x="72" y="83"/>
                  </a:cubicBezTo>
                  <a:cubicBezTo>
                    <a:pt x="52" y="103"/>
                    <a:pt x="31" y="124"/>
                    <a:pt x="21" y="155"/>
                  </a:cubicBezTo>
                  <a:lnTo>
                    <a:pt x="21" y="165"/>
                  </a:lnTo>
                  <a:cubicBezTo>
                    <a:pt x="21" y="176"/>
                    <a:pt x="11" y="185"/>
                    <a:pt x="11" y="196"/>
                  </a:cubicBezTo>
                  <a:cubicBezTo>
                    <a:pt x="1" y="217"/>
                    <a:pt x="1" y="247"/>
                    <a:pt x="11" y="278"/>
                  </a:cubicBezTo>
                  <a:lnTo>
                    <a:pt x="11" y="288"/>
                  </a:lnTo>
                  <a:lnTo>
                    <a:pt x="11" y="299"/>
                  </a:lnTo>
                  <a:lnTo>
                    <a:pt x="11" y="329"/>
                  </a:lnTo>
                  <a:cubicBezTo>
                    <a:pt x="21" y="371"/>
                    <a:pt x="31" y="402"/>
                    <a:pt x="63" y="443"/>
                  </a:cubicBezTo>
                  <a:cubicBezTo>
                    <a:pt x="83" y="464"/>
                    <a:pt x="104" y="473"/>
                    <a:pt x="124" y="494"/>
                  </a:cubicBezTo>
                  <a:cubicBezTo>
                    <a:pt x="134" y="494"/>
                    <a:pt x="134" y="494"/>
                    <a:pt x="145" y="505"/>
                  </a:cubicBezTo>
                  <a:cubicBezTo>
                    <a:pt x="165" y="515"/>
                    <a:pt x="186" y="525"/>
                    <a:pt x="207" y="525"/>
                  </a:cubicBezTo>
                  <a:lnTo>
                    <a:pt x="258" y="525"/>
                  </a:lnTo>
                  <a:cubicBezTo>
                    <a:pt x="268" y="525"/>
                    <a:pt x="278" y="515"/>
                    <a:pt x="289" y="515"/>
                  </a:cubicBezTo>
                  <a:cubicBezTo>
                    <a:pt x="319" y="505"/>
                    <a:pt x="350" y="494"/>
                    <a:pt x="381" y="473"/>
                  </a:cubicBezTo>
                  <a:cubicBezTo>
                    <a:pt x="412" y="443"/>
                    <a:pt x="433" y="412"/>
                    <a:pt x="443" y="381"/>
                  </a:cubicBezTo>
                  <a:cubicBezTo>
                    <a:pt x="453" y="371"/>
                    <a:pt x="453" y="361"/>
                    <a:pt x="453" y="350"/>
                  </a:cubicBezTo>
                  <a:lnTo>
                    <a:pt x="463" y="340"/>
                  </a:lnTo>
                  <a:lnTo>
                    <a:pt x="463" y="329"/>
                  </a:lnTo>
                  <a:cubicBezTo>
                    <a:pt x="474" y="299"/>
                    <a:pt x="484" y="268"/>
                    <a:pt x="474" y="237"/>
                  </a:cubicBezTo>
                  <a:lnTo>
                    <a:pt x="474" y="206"/>
                  </a:lnTo>
                  <a:cubicBezTo>
                    <a:pt x="474" y="185"/>
                    <a:pt x="463" y="165"/>
                    <a:pt x="463" y="144"/>
                  </a:cubicBezTo>
                  <a:cubicBezTo>
                    <a:pt x="443" y="114"/>
                    <a:pt x="433" y="93"/>
                    <a:pt x="401" y="73"/>
                  </a:cubicBezTo>
                  <a:cubicBezTo>
                    <a:pt x="392" y="52"/>
                    <a:pt x="371" y="42"/>
                    <a:pt x="350" y="32"/>
                  </a:cubicBezTo>
                  <a:cubicBezTo>
                    <a:pt x="330" y="21"/>
                    <a:pt x="299" y="11"/>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7"/>
            <p:cNvSpPr/>
            <p:nvPr/>
          </p:nvSpPr>
          <p:spPr>
            <a:xfrm>
              <a:off x="5376238" y="2136313"/>
              <a:ext cx="27732" cy="27025"/>
            </a:xfrm>
            <a:custGeom>
              <a:rect b="b" l="l" r="r" t="t"/>
              <a:pathLst>
                <a:path extrusionOk="0" h="611" w="627">
                  <a:moveTo>
                    <a:pt x="340" y="0"/>
                  </a:moveTo>
                  <a:cubicBezTo>
                    <a:pt x="309" y="10"/>
                    <a:pt x="288" y="10"/>
                    <a:pt x="258" y="10"/>
                  </a:cubicBezTo>
                  <a:cubicBezTo>
                    <a:pt x="217" y="10"/>
                    <a:pt x="186" y="21"/>
                    <a:pt x="155" y="51"/>
                  </a:cubicBezTo>
                  <a:cubicBezTo>
                    <a:pt x="114" y="72"/>
                    <a:pt x="83" y="92"/>
                    <a:pt x="62" y="133"/>
                  </a:cubicBezTo>
                  <a:cubicBezTo>
                    <a:pt x="32" y="165"/>
                    <a:pt x="21" y="195"/>
                    <a:pt x="11" y="236"/>
                  </a:cubicBezTo>
                  <a:cubicBezTo>
                    <a:pt x="1" y="277"/>
                    <a:pt x="1" y="318"/>
                    <a:pt x="1" y="350"/>
                  </a:cubicBezTo>
                  <a:cubicBezTo>
                    <a:pt x="11" y="380"/>
                    <a:pt x="21" y="401"/>
                    <a:pt x="32" y="432"/>
                  </a:cubicBezTo>
                  <a:cubicBezTo>
                    <a:pt x="42" y="473"/>
                    <a:pt x="62" y="503"/>
                    <a:pt x="103" y="524"/>
                  </a:cubicBezTo>
                  <a:cubicBezTo>
                    <a:pt x="124" y="555"/>
                    <a:pt x="155" y="576"/>
                    <a:pt x="196" y="596"/>
                  </a:cubicBezTo>
                  <a:cubicBezTo>
                    <a:pt x="227" y="596"/>
                    <a:pt x="247" y="606"/>
                    <a:pt x="279" y="606"/>
                  </a:cubicBezTo>
                  <a:cubicBezTo>
                    <a:pt x="292" y="609"/>
                    <a:pt x="306" y="611"/>
                    <a:pt x="320" y="611"/>
                  </a:cubicBezTo>
                  <a:cubicBezTo>
                    <a:pt x="357" y="611"/>
                    <a:pt x="395" y="601"/>
                    <a:pt x="432" y="586"/>
                  </a:cubicBezTo>
                  <a:cubicBezTo>
                    <a:pt x="453" y="576"/>
                    <a:pt x="474" y="555"/>
                    <a:pt x="494" y="545"/>
                  </a:cubicBezTo>
                  <a:cubicBezTo>
                    <a:pt x="535" y="514"/>
                    <a:pt x="576" y="462"/>
                    <a:pt x="587" y="411"/>
                  </a:cubicBezTo>
                  <a:lnTo>
                    <a:pt x="597" y="411"/>
                  </a:lnTo>
                  <a:lnTo>
                    <a:pt x="608" y="339"/>
                  </a:lnTo>
                  <a:lnTo>
                    <a:pt x="608" y="257"/>
                  </a:lnTo>
                  <a:cubicBezTo>
                    <a:pt x="608" y="257"/>
                    <a:pt x="587" y="195"/>
                    <a:pt x="587" y="185"/>
                  </a:cubicBezTo>
                  <a:lnTo>
                    <a:pt x="587" y="185"/>
                  </a:lnTo>
                  <a:cubicBezTo>
                    <a:pt x="598" y="190"/>
                    <a:pt x="623" y="219"/>
                    <a:pt x="625" y="219"/>
                  </a:cubicBezTo>
                  <a:cubicBezTo>
                    <a:pt x="626" y="219"/>
                    <a:pt x="609" y="196"/>
                    <a:pt x="546" y="113"/>
                  </a:cubicBezTo>
                  <a:cubicBezTo>
                    <a:pt x="525" y="103"/>
                    <a:pt x="515" y="82"/>
                    <a:pt x="494" y="72"/>
                  </a:cubicBezTo>
                  <a:cubicBezTo>
                    <a:pt x="494" y="72"/>
                    <a:pt x="494" y="62"/>
                    <a:pt x="484" y="62"/>
                  </a:cubicBezTo>
                  <a:cubicBezTo>
                    <a:pt x="474" y="51"/>
                    <a:pt x="464" y="51"/>
                    <a:pt x="453" y="41"/>
                  </a:cubicBezTo>
                  <a:lnTo>
                    <a:pt x="443" y="41"/>
                  </a:lnTo>
                  <a:cubicBezTo>
                    <a:pt x="432" y="41"/>
                    <a:pt x="432" y="30"/>
                    <a:pt x="432" y="30"/>
                  </a:cubicBezTo>
                  <a:lnTo>
                    <a:pt x="423" y="30"/>
                  </a:lnTo>
                  <a:cubicBezTo>
                    <a:pt x="432" y="30"/>
                    <a:pt x="432" y="30"/>
                    <a:pt x="432" y="41"/>
                  </a:cubicBezTo>
                  <a:cubicBezTo>
                    <a:pt x="402" y="21"/>
                    <a:pt x="371"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7"/>
            <p:cNvSpPr/>
            <p:nvPr/>
          </p:nvSpPr>
          <p:spPr>
            <a:xfrm>
              <a:off x="4829114" y="2081247"/>
              <a:ext cx="17338" cy="16896"/>
            </a:xfrm>
            <a:custGeom>
              <a:rect b="b" l="l" r="r" t="t"/>
              <a:pathLst>
                <a:path extrusionOk="0" h="382" w="392">
                  <a:moveTo>
                    <a:pt x="217" y="0"/>
                  </a:moveTo>
                  <a:cubicBezTo>
                    <a:pt x="196" y="0"/>
                    <a:pt x="186" y="11"/>
                    <a:pt x="166" y="11"/>
                  </a:cubicBezTo>
                  <a:cubicBezTo>
                    <a:pt x="134" y="11"/>
                    <a:pt x="104" y="21"/>
                    <a:pt x="83" y="42"/>
                  </a:cubicBezTo>
                  <a:cubicBezTo>
                    <a:pt x="73" y="62"/>
                    <a:pt x="52" y="73"/>
                    <a:pt x="42" y="83"/>
                  </a:cubicBezTo>
                  <a:cubicBezTo>
                    <a:pt x="22" y="103"/>
                    <a:pt x="11" y="135"/>
                    <a:pt x="11" y="176"/>
                  </a:cubicBezTo>
                  <a:cubicBezTo>
                    <a:pt x="1" y="196"/>
                    <a:pt x="11" y="227"/>
                    <a:pt x="22" y="247"/>
                  </a:cubicBezTo>
                  <a:cubicBezTo>
                    <a:pt x="22" y="268"/>
                    <a:pt x="31" y="288"/>
                    <a:pt x="52" y="309"/>
                  </a:cubicBezTo>
                  <a:cubicBezTo>
                    <a:pt x="63" y="329"/>
                    <a:pt x="83" y="350"/>
                    <a:pt x="104" y="361"/>
                  </a:cubicBezTo>
                  <a:cubicBezTo>
                    <a:pt x="124" y="371"/>
                    <a:pt x="155" y="381"/>
                    <a:pt x="175" y="381"/>
                  </a:cubicBezTo>
                  <a:lnTo>
                    <a:pt x="227" y="381"/>
                  </a:lnTo>
                  <a:cubicBezTo>
                    <a:pt x="258" y="371"/>
                    <a:pt x="289" y="361"/>
                    <a:pt x="319" y="340"/>
                  </a:cubicBezTo>
                  <a:lnTo>
                    <a:pt x="351" y="309"/>
                  </a:lnTo>
                  <a:cubicBezTo>
                    <a:pt x="371" y="278"/>
                    <a:pt x="381" y="247"/>
                    <a:pt x="381" y="217"/>
                  </a:cubicBezTo>
                  <a:cubicBezTo>
                    <a:pt x="392" y="186"/>
                    <a:pt x="392" y="165"/>
                    <a:pt x="381" y="135"/>
                  </a:cubicBezTo>
                  <a:cubicBezTo>
                    <a:pt x="371" y="114"/>
                    <a:pt x="360" y="93"/>
                    <a:pt x="340" y="73"/>
                  </a:cubicBezTo>
                  <a:cubicBezTo>
                    <a:pt x="330" y="52"/>
                    <a:pt x="309" y="42"/>
                    <a:pt x="289" y="32"/>
                  </a:cubicBezTo>
                  <a:cubicBezTo>
                    <a:pt x="268" y="11"/>
                    <a:pt x="248" y="11"/>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7"/>
            <p:cNvSpPr/>
            <p:nvPr/>
          </p:nvSpPr>
          <p:spPr>
            <a:xfrm>
              <a:off x="4896874" y="2029851"/>
              <a:ext cx="35074" cy="34632"/>
            </a:xfrm>
            <a:custGeom>
              <a:rect b="b" l="l" r="r" t="t"/>
              <a:pathLst>
                <a:path extrusionOk="0" h="783" w="793">
                  <a:moveTo>
                    <a:pt x="443" y="1"/>
                  </a:moveTo>
                  <a:cubicBezTo>
                    <a:pt x="402" y="11"/>
                    <a:pt x="371" y="11"/>
                    <a:pt x="330" y="11"/>
                  </a:cubicBezTo>
                  <a:cubicBezTo>
                    <a:pt x="268" y="21"/>
                    <a:pt x="206" y="52"/>
                    <a:pt x="155" y="93"/>
                  </a:cubicBezTo>
                  <a:cubicBezTo>
                    <a:pt x="124" y="114"/>
                    <a:pt x="104" y="134"/>
                    <a:pt x="83" y="165"/>
                  </a:cubicBezTo>
                  <a:cubicBezTo>
                    <a:pt x="42" y="216"/>
                    <a:pt x="11" y="289"/>
                    <a:pt x="11" y="351"/>
                  </a:cubicBezTo>
                  <a:cubicBezTo>
                    <a:pt x="1" y="412"/>
                    <a:pt x="1" y="463"/>
                    <a:pt x="21" y="504"/>
                  </a:cubicBezTo>
                  <a:cubicBezTo>
                    <a:pt x="32" y="556"/>
                    <a:pt x="53" y="607"/>
                    <a:pt x="94" y="638"/>
                  </a:cubicBezTo>
                  <a:cubicBezTo>
                    <a:pt x="124" y="680"/>
                    <a:pt x="165" y="710"/>
                    <a:pt x="206" y="741"/>
                  </a:cubicBezTo>
                  <a:cubicBezTo>
                    <a:pt x="247" y="762"/>
                    <a:pt x="299" y="782"/>
                    <a:pt x="350" y="782"/>
                  </a:cubicBezTo>
                  <a:lnTo>
                    <a:pt x="464" y="782"/>
                  </a:lnTo>
                  <a:cubicBezTo>
                    <a:pt x="526" y="772"/>
                    <a:pt x="587" y="741"/>
                    <a:pt x="638" y="700"/>
                  </a:cubicBezTo>
                  <a:cubicBezTo>
                    <a:pt x="669" y="680"/>
                    <a:pt x="690" y="648"/>
                    <a:pt x="711" y="628"/>
                  </a:cubicBezTo>
                  <a:cubicBezTo>
                    <a:pt x="752" y="577"/>
                    <a:pt x="782" y="504"/>
                    <a:pt x="782" y="433"/>
                  </a:cubicBezTo>
                  <a:cubicBezTo>
                    <a:pt x="793" y="381"/>
                    <a:pt x="793" y="330"/>
                    <a:pt x="772" y="289"/>
                  </a:cubicBezTo>
                  <a:cubicBezTo>
                    <a:pt x="762" y="237"/>
                    <a:pt x="731" y="186"/>
                    <a:pt x="700" y="145"/>
                  </a:cubicBezTo>
                  <a:cubicBezTo>
                    <a:pt x="669" y="104"/>
                    <a:pt x="628" y="72"/>
                    <a:pt x="587" y="52"/>
                  </a:cubicBezTo>
                  <a:cubicBezTo>
                    <a:pt x="546" y="21"/>
                    <a:pt x="494" y="1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7"/>
            <p:cNvSpPr/>
            <p:nvPr/>
          </p:nvSpPr>
          <p:spPr>
            <a:xfrm>
              <a:off x="4847690" y="2006940"/>
              <a:ext cx="25211" cy="22690"/>
            </a:xfrm>
            <a:custGeom>
              <a:rect b="b" l="l" r="r" t="t"/>
              <a:pathLst>
                <a:path extrusionOk="0" h="513" w="570">
                  <a:moveTo>
                    <a:pt x="282" y="1"/>
                  </a:moveTo>
                  <a:cubicBezTo>
                    <a:pt x="159" y="1"/>
                    <a:pt x="37" y="74"/>
                    <a:pt x="23" y="231"/>
                  </a:cubicBezTo>
                  <a:cubicBezTo>
                    <a:pt x="1" y="413"/>
                    <a:pt x="145" y="512"/>
                    <a:pt x="288" y="512"/>
                  </a:cubicBezTo>
                  <a:cubicBezTo>
                    <a:pt x="411" y="512"/>
                    <a:pt x="533" y="439"/>
                    <a:pt x="548" y="282"/>
                  </a:cubicBezTo>
                  <a:cubicBezTo>
                    <a:pt x="570"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7"/>
            <p:cNvSpPr/>
            <p:nvPr/>
          </p:nvSpPr>
          <p:spPr>
            <a:xfrm>
              <a:off x="4892318" y="2093542"/>
              <a:ext cx="18709" cy="18223"/>
            </a:xfrm>
            <a:custGeom>
              <a:rect b="b" l="l" r="r" t="t"/>
              <a:pathLst>
                <a:path extrusionOk="0" h="412" w="423">
                  <a:moveTo>
                    <a:pt x="176" y="0"/>
                  </a:moveTo>
                  <a:cubicBezTo>
                    <a:pt x="135" y="0"/>
                    <a:pt x="104" y="21"/>
                    <a:pt x="73" y="42"/>
                  </a:cubicBezTo>
                  <a:cubicBezTo>
                    <a:pt x="63" y="51"/>
                    <a:pt x="53" y="62"/>
                    <a:pt x="42" y="83"/>
                  </a:cubicBezTo>
                  <a:cubicBezTo>
                    <a:pt x="21" y="113"/>
                    <a:pt x="12" y="144"/>
                    <a:pt x="1" y="186"/>
                  </a:cubicBezTo>
                  <a:cubicBezTo>
                    <a:pt x="1" y="206"/>
                    <a:pt x="1" y="237"/>
                    <a:pt x="12" y="257"/>
                  </a:cubicBezTo>
                  <a:cubicBezTo>
                    <a:pt x="21" y="288"/>
                    <a:pt x="32" y="309"/>
                    <a:pt x="42" y="330"/>
                  </a:cubicBezTo>
                  <a:cubicBezTo>
                    <a:pt x="63" y="360"/>
                    <a:pt x="83" y="371"/>
                    <a:pt x="104" y="381"/>
                  </a:cubicBezTo>
                  <a:cubicBezTo>
                    <a:pt x="135" y="401"/>
                    <a:pt x="156" y="412"/>
                    <a:pt x="186" y="412"/>
                  </a:cubicBezTo>
                  <a:lnTo>
                    <a:pt x="238" y="412"/>
                  </a:lnTo>
                  <a:cubicBezTo>
                    <a:pt x="279" y="401"/>
                    <a:pt x="309" y="391"/>
                    <a:pt x="341" y="360"/>
                  </a:cubicBezTo>
                  <a:lnTo>
                    <a:pt x="371" y="330"/>
                  </a:lnTo>
                  <a:cubicBezTo>
                    <a:pt x="402" y="298"/>
                    <a:pt x="412" y="257"/>
                    <a:pt x="412" y="227"/>
                  </a:cubicBezTo>
                  <a:cubicBezTo>
                    <a:pt x="423" y="195"/>
                    <a:pt x="412" y="165"/>
                    <a:pt x="402" y="144"/>
                  </a:cubicBezTo>
                  <a:cubicBezTo>
                    <a:pt x="402" y="113"/>
                    <a:pt x="392" y="93"/>
                    <a:pt x="371" y="72"/>
                  </a:cubicBezTo>
                  <a:cubicBezTo>
                    <a:pt x="350" y="51"/>
                    <a:pt x="330" y="31"/>
                    <a:pt x="309" y="21"/>
                  </a:cubicBezTo>
                  <a:cubicBezTo>
                    <a:pt x="289" y="1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7"/>
            <p:cNvSpPr/>
            <p:nvPr/>
          </p:nvSpPr>
          <p:spPr>
            <a:xfrm>
              <a:off x="4854546" y="2142151"/>
              <a:ext cx="13313" cy="12429"/>
            </a:xfrm>
            <a:custGeom>
              <a:rect b="b" l="l" r="r" t="t"/>
              <a:pathLst>
                <a:path extrusionOk="0" h="281" w="301">
                  <a:moveTo>
                    <a:pt x="145" y="1"/>
                  </a:moveTo>
                  <a:cubicBezTo>
                    <a:pt x="80" y="1"/>
                    <a:pt x="17" y="40"/>
                    <a:pt x="12" y="125"/>
                  </a:cubicBezTo>
                  <a:cubicBezTo>
                    <a:pt x="1" y="225"/>
                    <a:pt x="77" y="280"/>
                    <a:pt x="153" y="280"/>
                  </a:cubicBezTo>
                  <a:cubicBezTo>
                    <a:pt x="217" y="280"/>
                    <a:pt x="280" y="241"/>
                    <a:pt x="290" y="156"/>
                  </a:cubicBezTo>
                  <a:cubicBezTo>
                    <a:pt x="301" y="56"/>
                    <a:pt x="221" y="1"/>
                    <a:pt x="14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7"/>
            <p:cNvSpPr/>
            <p:nvPr/>
          </p:nvSpPr>
          <p:spPr>
            <a:xfrm>
              <a:off x="4911912" y="2147459"/>
              <a:ext cx="22778" cy="21142"/>
            </a:xfrm>
            <a:custGeom>
              <a:rect b="b" l="l" r="r" t="t"/>
              <a:pathLst>
                <a:path extrusionOk="0" h="478" w="515">
                  <a:moveTo>
                    <a:pt x="200" y="1"/>
                  </a:moveTo>
                  <a:cubicBezTo>
                    <a:pt x="178" y="1"/>
                    <a:pt x="156" y="8"/>
                    <a:pt x="134" y="15"/>
                  </a:cubicBezTo>
                  <a:cubicBezTo>
                    <a:pt x="124" y="25"/>
                    <a:pt x="103" y="36"/>
                    <a:pt x="83" y="46"/>
                  </a:cubicBezTo>
                  <a:cubicBezTo>
                    <a:pt x="62" y="66"/>
                    <a:pt x="42" y="98"/>
                    <a:pt x="31" y="118"/>
                  </a:cubicBezTo>
                  <a:cubicBezTo>
                    <a:pt x="10" y="149"/>
                    <a:pt x="0" y="180"/>
                    <a:pt x="0" y="210"/>
                  </a:cubicBezTo>
                  <a:lnTo>
                    <a:pt x="0" y="272"/>
                  </a:lnTo>
                  <a:cubicBezTo>
                    <a:pt x="0" y="303"/>
                    <a:pt x="10" y="334"/>
                    <a:pt x="31" y="365"/>
                  </a:cubicBezTo>
                  <a:cubicBezTo>
                    <a:pt x="42" y="386"/>
                    <a:pt x="62" y="416"/>
                    <a:pt x="93" y="427"/>
                  </a:cubicBezTo>
                  <a:cubicBezTo>
                    <a:pt x="113" y="437"/>
                    <a:pt x="124" y="447"/>
                    <a:pt x="144" y="457"/>
                  </a:cubicBezTo>
                  <a:cubicBezTo>
                    <a:pt x="175" y="468"/>
                    <a:pt x="206" y="478"/>
                    <a:pt x="237" y="478"/>
                  </a:cubicBezTo>
                  <a:cubicBezTo>
                    <a:pt x="257" y="478"/>
                    <a:pt x="278" y="468"/>
                    <a:pt x="298" y="468"/>
                  </a:cubicBezTo>
                  <a:cubicBezTo>
                    <a:pt x="309" y="457"/>
                    <a:pt x="319" y="457"/>
                    <a:pt x="339" y="457"/>
                  </a:cubicBezTo>
                  <a:cubicBezTo>
                    <a:pt x="350" y="457"/>
                    <a:pt x="371" y="447"/>
                    <a:pt x="391" y="447"/>
                  </a:cubicBezTo>
                  <a:cubicBezTo>
                    <a:pt x="412" y="437"/>
                    <a:pt x="442" y="416"/>
                    <a:pt x="453" y="395"/>
                  </a:cubicBezTo>
                  <a:cubicBezTo>
                    <a:pt x="473" y="386"/>
                    <a:pt x="483" y="365"/>
                    <a:pt x="494" y="354"/>
                  </a:cubicBezTo>
                  <a:cubicBezTo>
                    <a:pt x="504" y="324"/>
                    <a:pt x="515" y="293"/>
                    <a:pt x="515" y="272"/>
                  </a:cubicBezTo>
                  <a:lnTo>
                    <a:pt x="515" y="210"/>
                  </a:lnTo>
                  <a:cubicBezTo>
                    <a:pt x="515" y="190"/>
                    <a:pt x="504" y="169"/>
                    <a:pt x="504" y="149"/>
                  </a:cubicBezTo>
                  <a:cubicBezTo>
                    <a:pt x="483" y="128"/>
                    <a:pt x="473" y="108"/>
                    <a:pt x="453" y="87"/>
                  </a:cubicBezTo>
                  <a:cubicBezTo>
                    <a:pt x="432" y="66"/>
                    <a:pt x="412" y="46"/>
                    <a:pt x="380" y="36"/>
                  </a:cubicBezTo>
                  <a:lnTo>
                    <a:pt x="350" y="36"/>
                  </a:lnTo>
                  <a:cubicBezTo>
                    <a:pt x="339" y="25"/>
                    <a:pt x="329" y="25"/>
                    <a:pt x="319" y="15"/>
                  </a:cubicBezTo>
                  <a:cubicBezTo>
                    <a:pt x="297" y="8"/>
                    <a:pt x="275" y="1"/>
                    <a:pt x="253" y="1"/>
                  </a:cubicBezTo>
                  <a:cubicBezTo>
                    <a:pt x="244" y="1"/>
                    <a:pt x="235" y="2"/>
                    <a:pt x="227" y="5"/>
                  </a:cubicBezTo>
                  <a:cubicBezTo>
                    <a:pt x="218" y="2"/>
                    <a:pt x="209"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7"/>
            <p:cNvSpPr/>
            <p:nvPr/>
          </p:nvSpPr>
          <p:spPr>
            <a:xfrm>
              <a:off x="4954107" y="2102654"/>
              <a:ext cx="27953" cy="25476"/>
            </a:xfrm>
            <a:custGeom>
              <a:rect b="b" l="l" r="r" t="t"/>
              <a:pathLst>
                <a:path extrusionOk="0" h="576" w="632">
                  <a:moveTo>
                    <a:pt x="311" y="1"/>
                  </a:moveTo>
                  <a:cubicBezTo>
                    <a:pt x="176" y="1"/>
                    <a:pt x="42" y="82"/>
                    <a:pt x="23" y="257"/>
                  </a:cubicBezTo>
                  <a:cubicBezTo>
                    <a:pt x="1" y="463"/>
                    <a:pt x="162" y="575"/>
                    <a:pt x="321" y="575"/>
                  </a:cubicBezTo>
                  <a:cubicBezTo>
                    <a:pt x="456" y="575"/>
                    <a:pt x="590" y="494"/>
                    <a:pt x="609" y="318"/>
                  </a:cubicBezTo>
                  <a:cubicBezTo>
                    <a:pt x="632" y="113"/>
                    <a:pt x="471"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7"/>
            <p:cNvSpPr/>
            <p:nvPr/>
          </p:nvSpPr>
          <p:spPr>
            <a:xfrm>
              <a:off x="4953267" y="2040776"/>
              <a:ext cx="25078" cy="24592"/>
            </a:xfrm>
            <a:custGeom>
              <a:rect b="b" l="l" r="r" t="t"/>
              <a:pathLst>
                <a:path extrusionOk="0" h="556" w="567">
                  <a:moveTo>
                    <a:pt x="320" y="1"/>
                  </a:moveTo>
                  <a:cubicBezTo>
                    <a:pt x="289" y="1"/>
                    <a:pt x="268" y="11"/>
                    <a:pt x="238" y="11"/>
                  </a:cubicBezTo>
                  <a:cubicBezTo>
                    <a:pt x="197" y="11"/>
                    <a:pt x="145" y="31"/>
                    <a:pt x="114" y="62"/>
                  </a:cubicBezTo>
                  <a:lnTo>
                    <a:pt x="62" y="113"/>
                  </a:lnTo>
                  <a:cubicBezTo>
                    <a:pt x="32" y="155"/>
                    <a:pt x="11" y="206"/>
                    <a:pt x="11" y="247"/>
                  </a:cubicBezTo>
                  <a:cubicBezTo>
                    <a:pt x="1" y="289"/>
                    <a:pt x="11" y="330"/>
                    <a:pt x="21" y="360"/>
                  </a:cubicBezTo>
                  <a:cubicBezTo>
                    <a:pt x="32" y="401"/>
                    <a:pt x="42" y="433"/>
                    <a:pt x="73" y="453"/>
                  </a:cubicBezTo>
                  <a:cubicBezTo>
                    <a:pt x="94" y="484"/>
                    <a:pt x="124" y="504"/>
                    <a:pt x="155" y="525"/>
                  </a:cubicBezTo>
                  <a:cubicBezTo>
                    <a:pt x="186" y="545"/>
                    <a:pt x="217" y="556"/>
                    <a:pt x="258" y="556"/>
                  </a:cubicBezTo>
                  <a:lnTo>
                    <a:pt x="330" y="556"/>
                  </a:lnTo>
                  <a:cubicBezTo>
                    <a:pt x="382" y="545"/>
                    <a:pt x="423" y="525"/>
                    <a:pt x="464" y="494"/>
                  </a:cubicBezTo>
                  <a:lnTo>
                    <a:pt x="515" y="442"/>
                  </a:lnTo>
                  <a:cubicBezTo>
                    <a:pt x="535" y="401"/>
                    <a:pt x="556" y="360"/>
                    <a:pt x="567" y="309"/>
                  </a:cubicBezTo>
                  <a:cubicBezTo>
                    <a:pt x="567" y="278"/>
                    <a:pt x="567" y="237"/>
                    <a:pt x="546" y="206"/>
                  </a:cubicBezTo>
                  <a:cubicBezTo>
                    <a:pt x="546" y="165"/>
                    <a:pt x="526" y="134"/>
                    <a:pt x="505" y="104"/>
                  </a:cubicBezTo>
                  <a:cubicBezTo>
                    <a:pt x="484" y="72"/>
                    <a:pt x="453" y="52"/>
                    <a:pt x="423" y="42"/>
                  </a:cubicBezTo>
                  <a:cubicBezTo>
                    <a:pt x="391" y="21"/>
                    <a:pt x="350" y="11"/>
                    <a:pt x="3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7"/>
            <p:cNvSpPr/>
            <p:nvPr/>
          </p:nvSpPr>
          <p:spPr>
            <a:xfrm>
              <a:off x="5017135" y="2031399"/>
              <a:ext cx="24061" cy="21673"/>
            </a:xfrm>
            <a:custGeom>
              <a:rect b="b" l="l" r="r" t="t"/>
              <a:pathLst>
                <a:path extrusionOk="0" h="490" w="544">
                  <a:moveTo>
                    <a:pt x="270" y="0"/>
                  </a:moveTo>
                  <a:cubicBezTo>
                    <a:pt x="153" y="0"/>
                    <a:pt x="36" y="71"/>
                    <a:pt x="17" y="223"/>
                  </a:cubicBezTo>
                  <a:cubicBezTo>
                    <a:pt x="0" y="395"/>
                    <a:pt x="140" y="489"/>
                    <a:pt x="276" y="489"/>
                  </a:cubicBezTo>
                  <a:cubicBezTo>
                    <a:pt x="392" y="489"/>
                    <a:pt x="507" y="421"/>
                    <a:pt x="521" y="274"/>
                  </a:cubicBezTo>
                  <a:cubicBezTo>
                    <a:pt x="543" y="97"/>
                    <a:pt x="407" y="0"/>
                    <a:pt x="2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7"/>
            <p:cNvSpPr/>
            <p:nvPr/>
          </p:nvSpPr>
          <p:spPr>
            <a:xfrm>
              <a:off x="5004131" y="2073152"/>
              <a:ext cx="34101" cy="31094"/>
            </a:xfrm>
            <a:custGeom>
              <a:rect b="b" l="l" r="r" t="t"/>
              <a:pathLst>
                <a:path extrusionOk="0" h="703" w="771">
                  <a:moveTo>
                    <a:pt x="377" y="0"/>
                  </a:moveTo>
                  <a:cubicBezTo>
                    <a:pt x="211" y="0"/>
                    <a:pt x="47" y="100"/>
                    <a:pt x="23" y="318"/>
                  </a:cubicBezTo>
                  <a:cubicBezTo>
                    <a:pt x="1" y="567"/>
                    <a:pt x="199" y="702"/>
                    <a:pt x="394" y="702"/>
                  </a:cubicBezTo>
                  <a:cubicBezTo>
                    <a:pt x="560" y="702"/>
                    <a:pt x="724" y="603"/>
                    <a:pt x="743" y="389"/>
                  </a:cubicBezTo>
                  <a:cubicBezTo>
                    <a:pt x="771" y="139"/>
                    <a:pt x="573" y="0"/>
                    <a:pt x="3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7"/>
            <p:cNvSpPr/>
            <p:nvPr/>
          </p:nvSpPr>
          <p:spPr>
            <a:xfrm>
              <a:off x="5016206" y="2133261"/>
              <a:ext cx="20921" cy="17117"/>
            </a:xfrm>
            <a:custGeom>
              <a:rect b="b" l="l" r="r" t="t"/>
              <a:pathLst>
                <a:path extrusionOk="0" h="387" w="473">
                  <a:moveTo>
                    <a:pt x="257" y="1"/>
                  </a:moveTo>
                  <a:cubicBezTo>
                    <a:pt x="195" y="1"/>
                    <a:pt x="132" y="35"/>
                    <a:pt x="100" y="110"/>
                  </a:cubicBezTo>
                  <a:cubicBezTo>
                    <a:pt x="90" y="120"/>
                    <a:pt x="79" y="131"/>
                    <a:pt x="79" y="141"/>
                  </a:cubicBezTo>
                  <a:cubicBezTo>
                    <a:pt x="1" y="297"/>
                    <a:pt x="135" y="386"/>
                    <a:pt x="262" y="386"/>
                  </a:cubicBezTo>
                  <a:cubicBezTo>
                    <a:pt x="369" y="386"/>
                    <a:pt x="472" y="323"/>
                    <a:pt x="439" y="182"/>
                  </a:cubicBezTo>
                  <a:cubicBezTo>
                    <a:pt x="429" y="172"/>
                    <a:pt x="429" y="151"/>
                    <a:pt x="429" y="141"/>
                  </a:cubicBezTo>
                  <a:cubicBezTo>
                    <a:pt x="406" y="51"/>
                    <a:pt x="332"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7"/>
            <p:cNvSpPr/>
            <p:nvPr/>
          </p:nvSpPr>
          <p:spPr>
            <a:xfrm>
              <a:off x="4981928" y="2174306"/>
              <a:ext cx="19152" cy="17515"/>
            </a:xfrm>
            <a:custGeom>
              <a:rect b="b" l="l" r="r" t="t"/>
              <a:pathLst>
                <a:path extrusionOk="0" h="396" w="433">
                  <a:moveTo>
                    <a:pt x="196" y="0"/>
                  </a:moveTo>
                  <a:cubicBezTo>
                    <a:pt x="179" y="0"/>
                    <a:pt x="159" y="8"/>
                    <a:pt x="145" y="15"/>
                  </a:cubicBezTo>
                  <a:cubicBezTo>
                    <a:pt x="114" y="15"/>
                    <a:pt x="93" y="25"/>
                    <a:pt x="73" y="46"/>
                  </a:cubicBezTo>
                  <a:cubicBezTo>
                    <a:pt x="52" y="56"/>
                    <a:pt x="42" y="76"/>
                    <a:pt x="31" y="108"/>
                  </a:cubicBezTo>
                  <a:cubicBezTo>
                    <a:pt x="11" y="128"/>
                    <a:pt x="11" y="149"/>
                    <a:pt x="1" y="179"/>
                  </a:cubicBezTo>
                  <a:cubicBezTo>
                    <a:pt x="1" y="190"/>
                    <a:pt x="1" y="210"/>
                    <a:pt x="11" y="231"/>
                  </a:cubicBezTo>
                  <a:cubicBezTo>
                    <a:pt x="11" y="261"/>
                    <a:pt x="22" y="293"/>
                    <a:pt x="42" y="323"/>
                  </a:cubicBezTo>
                  <a:cubicBezTo>
                    <a:pt x="63" y="334"/>
                    <a:pt x="73" y="344"/>
                    <a:pt x="83" y="354"/>
                  </a:cubicBezTo>
                  <a:cubicBezTo>
                    <a:pt x="114" y="375"/>
                    <a:pt x="145" y="385"/>
                    <a:pt x="175" y="396"/>
                  </a:cubicBezTo>
                  <a:cubicBezTo>
                    <a:pt x="207" y="396"/>
                    <a:pt x="237" y="385"/>
                    <a:pt x="258" y="385"/>
                  </a:cubicBezTo>
                  <a:cubicBezTo>
                    <a:pt x="268" y="385"/>
                    <a:pt x="278" y="385"/>
                    <a:pt x="289" y="375"/>
                  </a:cubicBezTo>
                  <a:cubicBezTo>
                    <a:pt x="299" y="375"/>
                    <a:pt x="319" y="375"/>
                    <a:pt x="330" y="364"/>
                  </a:cubicBezTo>
                  <a:cubicBezTo>
                    <a:pt x="351" y="354"/>
                    <a:pt x="371" y="344"/>
                    <a:pt x="392" y="323"/>
                  </a:cubicBezTo>
                  <a:cubicBezTo>
                    <a:pt x="402" y="313"/>
                    <a:pt x="412" y="303"/>
                    <a:pt x="412" y="293"/>
                  </a:cubicBezTo>
                  <a:cubicBezTo>
                    <a:pt x="433" y="272"/>
                    <a:pt x="433" y="252"/>
                    <a:pt x="433" y="220"/>
                  </a:cubicBezTo>
                  <a:lnTo>
                    <a:pt x="433" y="169"/>
                  </a:lnTo>
                  <a:cubicBezTo>
                    <a:pt x="433" y="159"/>
                    <a:pt x="422" y="149"/>
                    <a:pt x="422" y="128"/>
                  </a:cubicBezTo>
                  <a:cubicBezTo>
                    <a:pt x="412" y="108"/>
                    <a:pt x="402" y="87"/>
                    <a:pt x="381" y="76"/>
                  </a:cubicBezTo>
                  <a:cubicBezTo>
                    <a:pt x="371" y="56"/>
                    <a:pt x="351" y="46"/>
                    <a:pt x="330" y="35"/>
                  </a:cubicBezTo>
                  <a:cubicBezTo>
                    <a:pt x="319" y="35"/>
                    <a:pt x="309" y="25"/>
                    <a:pt x="299" y="25"/>
                  </a:cubicBezTo>
                  <a:cubicBezTo>
                    <a:pt x="268" y="15"/>
                    <a:pt x="248" y="5"/>
                    <a:pt x="216" y="5"/>
                  </a:cubicBezTo>
                  <a:cubicBezTo>
                    <a:pt x="210" y="2"/>
                    <a:pt x="203"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7"/>
            <p:cNvSpPr/>
            <p:nvPr/>
          </p:nvSpPr>
          <p:spPr>
            <a:xfrm>
              <a:off x="5041506" y="2222517"/>
              <a:ext cx="17338" cy="19771"/>
            </a:xfrm>
            <a:custGeom>
              <a:rect b="b" l="l" r="r" t="t"/>
              <a:pathLst>
                <a:path extrusionOk="0" h="447" w="392">
                  <a:moveTo>
                    <a:pt x="189" y="0"/>
                  </a:moveTo>
                  <a:cubicBezTo>
                    <a:pt x="168" y="0"/>
                    <a:pt x="146" y="8"/>
                    <a:pt x="124" y="15"/>
                  </a:cubicBezTo>
                  <a:cubicBezTo>
                    <a:pt x="94" y="35"/>
                    <a:pt x="73" y="56"/>
                    <a:pt x="52" y="76"/>
                  </a:cubicBezTo>
                  <a:cubicBezTo>
                    <a:pt x="21" y="117"/>
                    <a:pt x="21" y="128"/>
                    <a:pt x="11" y="169"/>
                  </a:cubicBezTo>
                  <a:lnTo>
                    <a:pt x="11" y="179"/>
                  </a:lnTo>
                  <a:lnTo>
                    <a:pt x="11" y="200"/>
                  </a:lnTo>
                  <a:cubicBezTo>
                    <a:pt x="11" y="210"/>
                    <a:pt x="1" y="220"/>
                    <a:pt x="1" y="231"/>
                  </a:cubicBezTo>
                  <a:cubicBezTo>
                    <a:pt x="1" y="261"/>
                    <a:pt x="1" y="282"/>
                    <a:pt x="11" y="313"/>
                  </a:cubicBezTo>
                  <a:cubicBezTo>
                    <a:pt x="11" y="334"/>
                    <a:pt x="32" y="354"/>
                    <a:pt x="42" y="375"/>
                  </a:cubicBezTo>
                  <a:cubicBezTo>
                    <a:pt x="62" y="395"/>
                    <a:pt x="83" y="405"/>
                    <a:pt x="103" y="416"/>
                  </a:cubicBezTo>
                  <a:cubicBezTo>
                    <a:pt x="124" y="437"/>
                    <a:pt x="145" y="446"/>
                    <a:pt x="176" y="446"/>
                  </a:cubicBezTo>
                  <a:lnTo>
                    <a:pt x="227" y="446"/>
                  </a:lnTo>
                  <a:cubicBezTo>
                    <a:pt x="258" y="437"/>
                    <a:pt x="288" y="426"/>
                    <a:pt x="320" y="405"/>
                  </a:cubicBezTo>
                  <a:cubicBezTo>
                    <a:pt x="330" y="395"/>
                    <a:pt x="340" y="375"/>
                    <a:pt x="350" y="364"/>
                  </a:cubicBezTo>
                  <a:cubicBezTo>
                    <a:pt x="371" y="344"/>
                    <a:pt x="381" y="313"/>
                    <a:pt x="381" y="272"/>
                  </a:cubicBezTo>
                  <a:cubicBezTo>
                    <a:pt x="391" y="261"/>
                    <a:pt x="391" y="252"/>
                    <a:pt x="391" y="241"/>
                  </a:cubicBezTo>
                  <a:lnTo>
                    <a:pt x="391" y="220"/>
                  </a:lnTo>
                  <a:lnTo>
                    <a:pt x="391" y="210"/>
                  </a:lnTo>
                  <a:cubicBezTo>
                    <a:pt x="391" y="169"/>
                    <a:pt x="391" y="159"/>
                    <a:pt x="371" y="108"/>
                  </a:cubicBezTo>
                  <a:cubicBezTo>
                    <a:pt x="361" y="87"/>
                    <a:pt x="340" y="56"/>
                    <a:pt x="309" y="35"/>
                  </a:cubicBezTo>
                  <a:cubicBezTo>
                    <a:pt x="288" y="15"/>
                    <a:pt x="258" y="5"/>
                    <a:pt x="217" y="5"/>
                  </a:cubicBezTo>
                  <a:cubicBezTo>
                    <a:pt x="208" y="2"/>
                    <a:pt x="199" y="0"/>
                    <a:pt x="1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7"/>
            <p:cNvSpPr/>
            <p:nvPr/>
          </p:nvSpPr>
          <p:spPr>
            <a:xfrm>
              <a:off x="5066540" y="2133084"/>
              <a:ext cx="37772" cy="37330"/>
            </a:xfrm>
            <a:custGeom>
              <a:rect b="b" l="l" r="r" t="t"/>
              <a:pathLst>
                <a:path extrusionOk="0" h="844" w="854">
                  <a:moveTo>
                    <a:pt x="474" y="1"/>
                  </a:moveTo>
                  <a:cubicBezTo>
                    <a:pt x="432" y="1"/>
                    <a:pt x="401" y="1"/>
                    <a:pt x="360" y="11"/>
                  </a:cubicBezTo>
                  <a:cubicBezTo>
                    <a:pt x="288" y="21"/>
                    <a:pt x="216" y="52"/>
                    <a:pt x="165" y="94"/>
                  </a:cubicBezTo>
                  <a:cubicBezTo>
                    <a:pt x="134" y="124"/>
                    <a:pt x="113" y="145"/>
                    <a:pt x="93" y="176"/>
                  </a:cubicBezTo>
                  <a:cubicBezTo>
                    <a:pt x="42" y="238"/>
                    <a:pt x="21" y="299"/>
                    <a:pt x="10" y="382"/>
                  </a:cubicBezTo>
                  <a:cubicBezTo>
                    <a:pt x="1" y="433"/>
                    <a:pt x="10" y="494"/>
                    <a:pt x="31" y="546"/>
                  </a:cubicBezTo>
                  <a:cubicBezTo>
                    <a:pt x="42" y="597"/>
                    <a:pt x="62" y="649"/>
                    <a:pt x="103" y="690"/>
                  </a:cubicBezTo>
                  <a:cubicBezTo>
                    <a:pt x="134" y="731"/>
                    <a:pt x="175" y="762"/>
                    <a:pt x="227" y="782"/>
                  </a:cubicBezTo>
                  <a:cubicBezTo>
                    <a:pt x="278" y="823"/>
                    <a:pt x="330" y="834"/>
                    <a:pt x="381" y="844"/>
                  </a:cubicBezTo>
                  <a:cubicBezTo>
                    <a:pt x="422" y="844"/>
                    <a:pt x="463" y="834"/>
                    <a:pt x="494" y="834"/>
                  </a:cubicBezTo>
                  <a:cubicBezTo>
                    <a:pt x="566" y="823"/>
                    <a:pt x="638" y="793"/>
                    <a:pt x="689" y="752"/>
                  </a:cubicBezTo>
                  <a:lnTo>
                    <a:pt x="771" y="669"/>
                  </a:lnTo>
                  <a:cubicBezTo>
                    <a:pt x="812" y="608"/>
                    <a:pt x="833" y="546"/>
                    <a:pt x="844" y="464"/>
                  </a:cubicBezTo>
                  <a:cubicBezTo>
                    <a:pt x="854" y="412"/>
                    <a:pt x="844" y="350"/>
                    <a:pt x="823" y="299"/>
                  </a:cubicBezTo>
                  <a:cubicBezTo>
                    <a:pt x="812" y="247"/>
                    <a:pt x="792" y="196"/>
                    <a:pt x="751" y="155"/>
                  </a:cubicBezTo>
                  <a:cubicBezTo>
                    <a:pt x="720" y="114"/>
                    <a:pt x="679" y="83"/>
                    <a:pt x="627" y="52"/>
                  </a:cubicBezTo>
                  <a:cubicBezTo>
                    <a:pt x="586" y="21"/>
                    <a:pt x="535" y="11"/>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7"/>
            <p:cNvSpPr/>
            <p:nvPr/>
          </p:nvSpPr>
          <p:spPr>
            <a:xfrm>
              <a:off x="4839596" y="2207258"/>
              <a:ext cx="19107" cy="18665"/>
            </a:xfrm>
            <a:custGeom>
              <a:rect b="b" l="l" r="r" t="t"/>
              <a:pathLst>
                <a:path extrusionOk="0" h="422" w="432">
                  <a:moveTo>
                    <a:pt x="216" y="0"/>
                  </a:moveTo>
                  <a:cubicBezTo>
                    <a:pt x="196" y="0"/>
                    <a:pt x="175" y="10"/>
                    <a:pt x="165" y="10"/>
                  </a:cubicBezTo>
                  <a:cubicBezTo>
                    <a:pt x="134" y="21"/>
                    <a:pt x="114" y="31"/>
                    <a:pt x="93" y="51"/>
                  </a:cubicBezTo>
                  <a:lnTo>
                    <a:pt x="52" y="92"/>
                  </a:lnTo>
                  <a:cubicBezTo>
                    <a:pt x="41" y="103"/>
                    <a:pt x="31" y="124"/>
                    <a:pt x="21" y="133"/>
                  </a:cubicBezTo>
                  <a:lnTo>
                    <a:pt x="21" y="165"/>
                  </a:lnTo>
                  <a:lnTo>
                    <a:pt x="21" y="175"/>
                  </a:lnTo>
                  <a:cubicBezTo>
                    <a:pt x="11" y="195"/>
                    <a:pt x="0" y="226"/>
                    <a:pt x="11" y="247"/>
                  </a:cubicBezTo>
                  <a:cubicBezTo>
                    <a:pt x="0" y="267"/>
                    <a:pt x="11" y="277"/>
                    <a:pt x="11" y="298"/>
                  </a:cubicBezTo>
                  <a:lnTo>
                    <a:pt x="41" y="360"/>
                  </a:lnTo>
                  <a:cubicBezTo>
                    <a:pt x="52" y="370"/>
                    <a:pt x="62" y="380"/>
                    <a:pt x="82" y="391"/>
                  </a:cubicBezTo>
                  <a:lnTo>
                    <a:pt x="123" y="411"/>
                  </a:lnTo>
                  <a:cubicBezTo>
                    <a:pt x="144" y="421"/>
                    <a:pt x="165" y="421"/>
                    <a:pt x="185" y="421"/>
                  </a:cubicBezTo>
                  <a:lnTo>
                    <a:pt x="226" y="421"/>
                  </a:lnTo>
                  <a:cubicBezTo>
                    <a:pt x="247" y="421"/>
                    <a:pt x="267" y="421"/>
                    <a:pt x="278" y="411"/>
                  </a:cubicBezTo>
                  <a:cubicBezTo>
                    <a:pt x="309" y="411"/>
                    <a:pt x="329" y="391"/>
                    <a:pt x="350" y="380"/>
                  </a:cubicBezTo>
                  <a:lnTo>
                    <a:pt x="391" y="339"/>
                  </a:lnTo>
                  <a:cubicBezTo>
                    <a:pt x="402" y="318"/>
                    <a:pt x="411" y="309"/>
                    <a:pt x="422" y="288"/>
                  </a:cubicBezTo>
                  <a:cubicBezTo>
                    <a:pt x="432" y="267"/>
                    <a:pt x="432" y="236"/>
                    <a:pt x="432" y="206"/>
                  </a:cubicBezTo>
                  <a:cubicBezTo>
                    <a:pt x="432" y="175"/>
                    <a:pt x="422" y="154"/>
                    <a:pt x="411" y="124"/>
                  </a:cubicBezTo>
                  <a:lnTo>
                    <a:pt x="411" y="133"/>
                  </a:lnTo>
                  <a:cubicBezTo>
                    <a:pt x="402" y="113"/>
                    <a:pt x="402" y="92"/>
                    <a:pt x="381" y="82"/>
                  </a:cubicBezTo>
                  <a:lnTo>
                    <a:pt x="350" y="51"/>
                  </a:lnTo>
                  <a:lnTo>
                    <a:pt x="350" y="41"/>
                  </a:lnTo>
                  <a:cubicBezTo>
                    <a:pt x="329" y="31"/>
                    <a:pt x="319" y="31"/>
                    <a:pt x="299" y="21"/>
                  </a:cubicBezTo>
                  <a:cubicBezTo>
                    <a:pt x="267" y="10"/>
                    <a:pt x="24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7"/>
            <p:cNvSpPr/>
            <p:nvPr/>
          </p:nvSpPr>
          <p:spPr>
            <a:xfrm>
              <a:off x="4867328" y="2192219"/>
              <a:ext cx="23221" cy="25078"/>
            </a:xfrm>
            <a:custGeom>
              <a:rect b="b" l="l" r="r" t="t"/>
              <a:pathLst>
                <a:path extrusionOk="0" h="567" w="525">
                  <a:moveTo>
                    <a:pt x="216" y="0"/>
                  </a:moveTo>
                  <a:cubicBezTo>
                    <a:pt x="196" y="0"/>
                    <a:pt x="175" y="11"/>
                    <a:pt x="155" y="21"/>
                  </a:cubicBezTo>
                  <a:cubicBezTo>
                    <a:pt x="124" y="32"/>
                    <a:pt x="93" y="52"/>
                    <a:pt x="72" y="73"/>
                  </a:cubicBezTo>
                  <a:cubicBezTo>
                    <a:pt x="52" y="93"/>
                    <a:pt x="42" y="114"/>
                    <a:pt x="31" y="134"/>
                  </a:cubicBezTo>
                  <a:cubicBezTo>
                    <a:pt x="11" y="165"/>
                    <a:pt x="1" y="196"/>
                    <a:pt x="1" y="227"/>
                  </a:cubicBezTo>
                  <a:lnTo>
                    <a:pt x="1" y="299"/>
                  </a:lnTo>
                  <a:cubicBezTo>
                    <a:pt x="1" y="309"/>
                    <a:pt x="11" y="309"/>
                    <a:pt x="11" y="320"/>
                  </a:cubicBezTo>
                  <a:cubicBezTo>
                    <a:pt x="11" y="350"/>
                    <a:pt x="11" y="371"/>
                    <a:pt x="21" y="391"/>
                  </a:cubicBezTo>
                  <a:cubicBezTo>
                    <a:pt x="21" y="422"/>
                    <a:pt x="42" y="453"/>
                    <a:pt x="62" y="484"/>
                  </a:cubicBezTo>
                  <a:cubicBezTo>
                    <a:pt x="83" y="505"/>
                    <a:pt x="104" y="525"/>
                    <a:pt x="134" y="535"/>
                  </a:cubicBezTo>
                  <a:cubicBezTo>
                    <a:pt x="165" y="556"/>
                    <a:pt x="196" y="566"/>
                    <a:pt x="227" y="566"/>
                  </a:cubicBezTo>
                  <a:lnTo>
                    <a:pt x="299" y="566"/>
                  </a:lnTo>
                  <a:cubicBezTo>
                    <a:pt x="340" y="566"/>
                    <a:pt x="381" y="546"/>
                    <a:pt x="412" y="515"/>
                  </a:cubicBezTo>
                  <a:lnTo>
                    <a:pt x="453" y="473"/>
                  </a:lnTo>
                  <a:cubicBezTo>
                    <a:pt x="484" y="432"/>
                    <a:pt x="494" y="391"/>
                    <a:pt x="504" y="350"/>
                  </a:cubicBezTo>
                  <a:lnTo>
                    <a:pt x="504" y="329"/>
                  </a:lnTo>
                  <a:cubicBezTo>
                    <a:pt x="515" y="320"/>
                    <a:pt x="525" y="299"/>
                    <a:pt x="525" y="288"/>
                  </a:cubicBezTo>
                  <a:lnTo>
                    <a:pt x="525" y="217"/>
                  </a:lnTo>
                  <a:cubicBezTo>
                    <a:pt x="515" y="196"/>
                    <a:pt x="504" y="176"/>
                    <a:pt x="504" y="155"/>
                  </a:cubicBezTo>
                  <a:cubicBezTo>
                    <a:pt x="484" y="114"/>
                    <a:pt x="463" y="93"/>
                    <a:pt x="442" y="73"/>
                  </a:cubicBezTo>
                  <a:cubicBezTo>
                    <a:pt x="422" y="52"/>
                    <a:pt x="412" y="42"/>
                    <a:pt x="391" y="32"/>
                  </a:cubicBezTo>
                  <a:cubicBezTo>
                    <a:pt x="360" y="11"/>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7"/>
            <p:cNvSpPr/>
            <p:nvPr/>
          </p:nvSpPr>
          <p:spPr>
            <a:xfrm>
              <a:off x="4888249" y="1973458"/>
              <a:ext cx="19152" cy="18267"/>
            </a:xfrm>
            <a:custGeom>
              <a:rect b="b" l="l" r="r" t="t"/>
              <a:pathLst>
                <a:path extrusionOk="0" h="413" w="433">
                  <a:moveTo>
                    <a:pt x="248" y="1"/>
                  </a:moveTo>
                  <a:cubicBezTo>
                    <a:pt x="227" y="1"/>
                    <a:pt x="206" y="1"/>
                    <a:pt x="186" y="11"/>
                  </a:cubicBezTo>
                  <a:cubicBezTo>
                    <a:pt x="175" y="21"/>
                    <a:pt x="165" y="21"/>
                    <a:pt x="155" y="21"/>
                  </a:cubicBezTo>
                  <a:cubicBezTo>
                    <a:pt x="145" y="21"/>
                    <a:pt x="145" y="31"/>
                    <a:pt x="134" y="31"/>
                  </a:cubicBezTo>
                  <a:cubicBezTo>
                    <a:pt x="104" y="42"/>
                    <a:pt x="72" y="72"/>
                    <a:pt x="52" y="93"/>
                  </a:cubicBezTo>
                  <a:cubicBezTo>
                    <a:pt x="52" y="104"/>
                    <a:pt x="42" y="124"/>
                    <a:pt x="31" y="134"/>
                  </a:cubicBezTo>
                  <a:cubicBezTo>
                    <a:pt x="21" y="145"/>
                    <a:pt x="21" y="155"/>
                    <a:pt x="21" y="165"/>
                  </a:cubicBezTo>
                  <a:cubicBezTo>
                    <a:pt x="11" y="186"/>
                    <a:pt x="1" y="216"/>
                    <a:pt x="1" y="237"/>
                  </a:cubicBezTo>
                  <a:cubicBezTo>
                    <a:pt x="1" y="257"/>
                    <a:pt x="11" y="268"/>
                    <a:pt x="11" y="289"/>
                  </a:cubicBezTo>
                  <a:lnTo>
                    <a:pt x="42" y="350"/>
                  </a:lnTo>
                  <a:cubicBezTo>
                    <a:pt x="52" y="360"/>
                    <a:pt x="62" y="371"/>
                    <a:pt x="83" y="381"/>
                  </a:cubicBezTo>
                  <a:cubicBezTo>
                    <a:pt x="93" y="392"/>
                    <a:pt x="104" y="392"/>
                    <a:pt x="124" y="401"/>
                  </a:cubicBezTo>
                  <a:cubicBezTo>
                    <a:pt x="145" y="412"/>
                    <a:pt x="165" y="412"/>
                    <a:pt x="196" y="412"/>
                  </a:cubicBezTo>
                  <a:cubicBezTo>
                    <a:pt x="216" y="412"/>
                    <a:pt x="237" y="412"/>
                    <a:pt x="257" y="401"/>
                  </a:cubicBezTo>
                  <a:cubicBezTo>
                    <a:pt x="268" y="401"/>
                    <a:pt x="268" y="392"/>
                    <a:pt x="278" y="392"/>
                  </a:cubicBezTo>
                  <a:lnTo>
                    <a:pt x="299" y="392"/>
                  </a:lnTo>
                  <a:cubicBezTo>
                    <a:pt x="319" y="381"/>
                    <a:pt x="340" y="360"/>
                    <a:pt x="360" y="340"/>
                  </a:cubicBezTo>
                  <a:lnTo>
                    <a:pt x="371" y="330"/>
                  </a:lnTo>
                  <a:lnTo>
                    <a:pt x="371" y="319"/>
                  </a:lnTo>
                  <a:lnTo>
                    <a:pt x="381" y="309"/>
                  </a:lnTo>
                  <a:cubicBezTo>
                    <a:pt x="391" y="299"/>
                    <a:pt x="391" y="289"/>
                    <a:pt x="401" y="278"/>
                  </a:cubicBezTo>
                  <a:cubicBezTo>
                    <a:pt x="401" y="268"/>
                    <a:pt x="412" y="257"/>
                    <a:pt x="422" y="248"/>
                  </a:cubicBezTo>
                  <a:cubicBezTo>
                    <a:pt x="433" y="216"/>
                    <a:pt x="433" y="196"/>
                    <a:pt x="433" y="175"/>
                  </a:cubicBezTo>
                  <a:cubicBezTo>
                    <a:pt x="433" y="155"/>
                    <a:pt x="433" y="145"/>
                    <a:pt x="422" y="124"/>
                  </a:cubicBezTo>
                  <a:cubicBezTo>
                    <a:pt x="422" y="104"/>
                    <a:pt x="412" y="83"/>
                    <a:pt x="391" y="63"/>
                  </a:cubicBezTo>
                  <a:lnTo>
                    <a:pt x="360" y="31"/>
                  </a:lnTo>
                  <a:cubicBezTo>
                    <a:pt x="350" y="21"/>
                    <a:pt x="330" y="21"/>
                    <a:pt x="319" y="11"/>
                  </a:cubicBezTo>
                  <a:cubicBezTo>
                    <a:pt x="299" y="1"/>
                    <a:pt x="278"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7"/>
            <p:cNvSpPr/>
            <p:nvPr/>
          </p:nvSpPr>
          <p:spPr>
            <a:xfrm>
              <a:off x="4933275" y="1950282"/>
              <a:ext cx="27334" cy="26892"/>
            </a:xfrm>
            <a:custGeom>
              <a:rect b="b" l="l" r="r" t="t"/>
              <a:pathLst>
                <a:path extrusionOk="0" h="608" w="618">
                  <a:moveTo>
                    <a:pt x="340" y="0"/>
                  </a:moveTo>
                  <a:cubicBezTo>
                    <a:pt x="299" y="0"/>
                    <a:pt x="268" y="0"/>
                    <a:pt x="227" y="11"/>
                  </a:cubicBezTo>
                  <a:cubicBezTo>
                    <a:pt x="185" y="21"/>
                    <a:pt x="155" y="41"/>
                    <a:pt x="124" y="72"/>
                  </a:cubicBezTo>
                  <a:cubicBezTo>
                    <a:pt x="93" y="93"/>
                    <a:pt x="62" y="123"/>
                    <a:pt x="52" y="155"/>
                  </a:cubicBezTo>
                  <a:cubicBezTo>
                    <a:pt x="21" y="196"/>
                    <a:pt x="11" y="226"/>
                    <a:pt x="11" y="267"/>
                  </a:cubicBezTo>
                  <a:cubicBezTo>
                    <a:pt x="0" y="308"/>
                    <a:pt x="11" y="350"/>
                    <a:pt x="21" y="391"/>
                  </a:cubicBezTo>
                  <a:cubicBezTo>
                    <a:pt x="32" y="411"/>
                    <a:pt x="21" y="422"/>
                    <a:pt x="32" y="443"/>
                  </a:cubicBezTo>
                  <a:cubicBezTo>
                    <a:pt x="41" y="463"/>
                    <a:pt x="62" y="484"/>
                    <a:pt x="73" y="504"/>
                  </a:cubicBezTo>
                  <a:cubicBezTo>
                    <a:pt x="103" y="545"/>
                    <a:pt x="134" y="566"/>
                    <a:pt x="185" y="587"/>
                  </a:cubicBezTo>
                  <a:cubicBezTo>
                    <a:pt x="196" y="587"/>
                    <a:pt x="237" y="607"/>
                    <a:pt x="268" y="607"/>
                  </a:cubicBezTo>
                  <a:lnTo>
                    <a:pt x="361" y="607"/>
                  </a:lnTo>
                  <a:cubicBezTo>
                    <a:pt x="412" y="596"/>
                    <a:pt x="463" y="576"/>
                    <a:pt x="505" y="545"/>
                  </a:cubicBezTo>
                  <a:cubicBezTo>
                    <a:pt x="525" y="525"/>
                    <a:pt x="535" y="504"/>
                    <a:pt x="556" y="484"/>
                  </a:cubicBezTo>
                  <a:cubicBezTo>
                    <a:pt x="587" y="443"/>
                    <a:pt x="607" y="391"/>
                    <a:pt x="617" y="340"/>
                  </a:cubicBezTo>
                  <a:cubicBezTo>
                    <a:pt x="617" y="308"/>
                    <a:pt x="617" y="278"/>
                    <a:pt x="607" y="257"/>
                  </a:cubicBezTo>
                  <a:cubicBezTo>
                    <a:pt x="607" y="206"/>
                    <a:pt x="587" y="155"/>
                    <a:pt x="546" y="114"/>
                  </a:cubicBezTo>
                  <a:cubicBezTo>
                    <a:pt x="525" y="82"/>
                    <a:pt x="494" y="52"/>
                    <a:pt x="453" y="41"/>
                  </a:cubicBezTo>
                  <a:cubicBezTo>
                    <a:pt x="422" y="2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7"/>
            <p:cNvSpPr/>
            <p:nvPr/>
          </p:nvSpPr>
          <p:spPr>
            <a:xfrm>
              <a:off x="5063355" y="2396871"/>
              <a:ext cx="21407" cy="20700"/>
            </a:xfrm>
            <a:custGeom>
              <a:rect b="b" l="l" r="r" t="t"/>
              <a:pathLst>
                <a:path extrusionOk="0" h="468" w="484">
                  <a:moveTo>
                    <a:pt x="206" y="1"/>
                  </a:moveTo>
                  <a:cubicBezTo>
                    <a:pt x="165" y="1"/>
                    <a:pt x="124" y="21"/>
                    <a:pt x="93" y="42"/>
                  </a:cubicBezTo>
                  <a:cubicBezTo>
                    <a:pt x="82" y="62"/>
                    <a:pt x="62" y="73"/>
                    <a:pt x="52" y="94"/>
                  </a:cubicBezTo>
                  <a:cubicBezTo>
                    <a:pt x="31" y="114"/>
                    <a:pt x="21" y="145"/>
                    <a:pt x="11" y="176"/>
                  </a:cubicBezTo>
                  <a:lnTo>
                    <a:pt x="11" y="217"/>
                  </a:lnTo>
                  <a:cubicBezTo>
                    <a:pt x="0" y="238"/>
                    <a:pt x="0" y="258"/>
                    <a:pt x="0" y="279"/>
                  </a:cubicBezTo>
                  <a:cubicBezTo>
                    <a:pt x="0" y="289"/>
                    <a:pt x="0" y="309"/>
                    <a:pt x="11" y="320"/>
                  </a:cubicBezTo>
                  <a:cubicBezTo>
                    <a:pt x="11" y="350"/>
                    <a:pt x="21" y="371"/>
                    <a:pt x="41" y="391"/>
                  </a:cubicBezTo>
                  <a:cubicBezTo>
                    <a:pt x="52" y="402"/>
                    <a:pt x="62" y="412"/>
                    <a:pt x="82" y="423"/>
                  </a:cubicBezTo>
                  <a:lnTo>
                    <a:pt x="124" y="453"/>
                  </a:lnTo>
                  <a:cubicBezTo>
                    <a:pt x="144" y="464"/>
                    <a:pt x="165" y="464"/>
                    <a:pt x="196" y="464"/>
                  </a:cubicBezTo>
                  <a:lnTo>
                    <a:pt x="216" y="464"/>
                  </a:lnTo>
                  <a:cubicBezTo>
                    <a:pt x="225" y="467"/>
                    <a:pt x="234" y="468"/>
                    <a:pt x="243" y="468"/>
                  </a:cubicBezTo>
                  <a:cubicBezTo>
                    <a:pt x="265" y="468"/>
                    <a:pt x="287" y="461"/>
                    <a:pt x="309" y="453"/>
                  </a:cubicBezTo>
                  <a:cubicBezTo>
                    <a:pt x="340" y="453"/>
                    <a:pt x="360" y="432"/>
                    <a:pt x="391" y="412"/>
                  </a:cubicBezTo>
                  <a:cubicBezTo>
                    <a:pt x="411" y="391"/>
                    <a:pt x="432" y="371"/>
                    <a:pt x="443" y="340"/>
                  </a:cubicBezTo>
                  <a:cubicBezTo>
                    <a:pt x="463" y="320"/>
                    <a:pt x="473" y="289"/>
                    <a:pt x="473" y="258"/>
                  </a:cubicBezTo>
                  <a:cubicBezTo>
                    <a:pt x="484" y="227"/>
                    <a:pt x="473" y="196"/>
                    <a:pt x="463" y="165"/>
                  </a:cubicBezTo>
                  <a:cubicBezTo>
                    <a:pt x="463" y="135"/>
                    <a:pt x="443" y="103"/>
                    <a:pt x="422" y="83"/>
                  </a:cubicBezTo>
                  <a:lnTo>
                    <a:pt x="381" y="42"/>
                  </a:ln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7"/>
            <p:cNvSpPr/>
            <p:nvPr/>
          </p:nvSpPr>
          <p:spPr>
            <a:xfrm>
              <a:off x="4982370" y="2390060"/>
              <a:ext cx="27732" cy="26892"/>
            </a:xfrm>
            <a:custGeom>
              <a:rect b="b" l="l" r="r" t="t"/>
              <a:pathLst>
                <a:path extrusionOk="0" h="608" w="627">
                  <a:moveTo>
                    <a:pt x="602" y="183"/>
                  </a:moveTo>
                  <a:cubicBezTo>
                    <a:pt x="610" y="195"/>
                    <a:pt x="625" y="214"/>
                    <a:pt x="626" y="214"/>
                  </a:cubicBezTo>
                  <a:cubicBezTo>
                    <a:pt x="626" y="214"/>
                    <a:pt x="620" y="206"/>
                    <a:pt x="602" y="183"/>
                  </a:cubicBezTo>
                  <a:close/>
                  <a:moveTo>
                    <a:pt x="268" y="1"/>
                  </a:moveTo>
                  <a:cubicBezTo>
                    <a:pt x="227" y="1"/>
                    <a:pt x="186" y="21"/>
                    <a:pt x="155" y="42"/>
                  </a:cubicBezTo>
                  <a:cubicBezTo>
                    <a:pt x="114" y="62"/>
                    <a:pt x="83" y="83"/>
                    <a:pt x="63" y="124"/>
                  </a:cubicBezTo>
                  <a:cubicBezTo>
                    <a:pt x="42" y="155"/>
                    <a:pt x="21" y="186"/>
                    <a:pt x="21" y="227"/>
                  </a:cubicBezTo>
                  <a:cubicBezTo>
                    <a:pt x="1" y="268"/>
                    <a:pt x="1" y="309"/>
                    <a:pt x="12" y="350"/>
                  </a:cubicBezTo>
                  <a:cubicBezTo>
                    <a:pt x="21" y="371"/>
                    <a:pt x="21" y="401"/>
                    <a:pt x="32" y="422"/>
                  </a:cubicBezTo>
                  <a:cubicBezTo>
                    <a:pt x="53" y="463"/>
                    <a:pt x="73" y="494"/>
                    <a:pt x="104" y="525"/>
                  </a:cubicBezTo>
                  <a:cubicBezTo>
                    <a:pt x="135" y="545"/>
                    <a:pt x="165" y="577"/>
                    <a:pt x="206" y="586"/>
                  </a:cubicBezTo>
                  <a:cubicBezTo>
                    <a:pt x="227" y="586"/>
                    <a:pt x="258" y="597"/>
                    <a:pt x="279" y="607"/>
                  </a:cubicBezTo>
                  <a:cubicBezTo>
                    <a:pt x="330" y="607"/>
                    <a:pt x="382" y="597"/>
                    <a:pt x="433" y="577"/>
                  </a:cubicBezTo>
                  <a:cubicBezTo>
                    <a:pt x="453" y="566"/>
                    <a:pt x="485" y="556"/>
                    <a:pt x="505" y="535"/>
                  </a:cubicBezTo>
                  <a:cubicBezTo>
                    <a:pt x="546" y="504"/>
                    <a:pt x="577" y="463"/>
                    <a:pt x="597" y="412"/>
                  </a:cubicBezTo>
                  <a:lnTo>
                    <a:pt x="597" y="401"/>
                  </a:lnTo>
                  <a:lnTo>
                    <a:pt x="618" y="330"/>
                  </a:lnTo>
                  <a:lnTo>
                    <a:pt x="618" y="248"/>
                  </a:lnTo>
                  <a:cubicBezTo>
                    <a:pt x="608" y="248"/>
                    <a:pt x="598" y="191"/>
                    <a:pt x="597" y="177"/>
                  </a:cubicBezTo>
                  <a:lnTo>
                    <a:pt x="597" y="177"/>
                  </a:lnTo>
                  <a:cubicBezTo>
                    <a:pt x="599" y="179"/>
                    <a:pt x="600" y="181"/>
                    <a:pt x="602" y="183"/>
                  </a:cubicBezTo>
                  <a:lnTo>
                    <a:pt x="602" y="183"/>
                  </a:lnTo>
                  <a:cubicBezTo>
                    <a:pt x="600" y="180"/>
                    <a:pt x="598" y="177"/>
                    <a:pt x="597" y="175"/>
                  </a:cubicBezTo>
                  <a:lnTo>
                    <a:pt x="597" y="175"/>
                  </a:lnTo>
                  <a:cubicBezTo>
                    <a:pt x="597" y="176"/>
                    <a:pt x="597" y="176"/>
                    <a:pt x="597" y="177"/>
                  </a:cubicBezTo>
                  <a:lnTo>
                    <a:pt x="597" y="177"/>
                  </a:lnTo>
                  <a:cubicBezTo>
                    <a:pt x="585" y="162"/>
                    <a:pt x="569" y="141"/>
                    <a:pt x="546" y="113"/>
                  </a:cubicBezTo>
                  <a:cubicBezTo>
                    <a:pt x="536" y="93"/>
                    <a:pt x="515" y="72"/>
                    <a:pt x="505" y="62"/>
                  </a:cubicBezTo>
                  <a:lnTo>
                    <a:pt x="494" y="62"/>
                  </a:lnTo>
                  <a:lnTo>
                    <a:pt x="494" y="52"/>
                  </a:lnTo>
                  <a:cubicBezTo>
                    <a:pt x="485" y="52"/>
                    <a:pt x="464" y="42"/>
                    <a:pt x="453" y="31"/>
                  </a:cubicBezTo>
                  <a:lnTo>
                    <a:pt x="443" y="31"/>
                  </a:lnTo>
                  <a:cubicBezTo>
                    <a:pt x="440" y="29"/>
                    <a:pt x="437" y="27"/>
                    <a:pt x="433" y="25"/>
                  </a:cubicBezTo>
                  <a:lnTo>
                    <a:pt x="433" y="25"/>
                  </a:lnTo>
                  <a:cubicBezTo>
                    <a:pt x="435" y="28"/>
                    <a:pt x="437" y="31"/>
                    <a:pt x="443" y="31"/>
                  </a:cubicBezTo>
                  <a:lnTo>
                    <a:pt x="433" y="31"/>
                  </a:lnTo>
                  <a:lnTo>
                    <a:pt x="433" y="25"/>
                  </a:lnTo>
                  <a:lnTo>
                    <a:pt x="433" y="25"/>
                  </a:lnTo>
                  <a:cubicBezTo>
                    <a:pt x="433" y="25"/>
                    <a:pt x="433" y="25"/>
                    <a:pt x="433" y="25"/>
                  </a:cubicBezTo>
                  <a:lnTo>
                    <a:pt x="433" y="25"/>
                  </a:lnTo>
                  <a:cubicBezTo>
                    <a:pt x="433" y="23"/>
                    <a:pt x="433" y="21"/>
                    <a:pt x="433" y="21"/>
                  </a:cubicBezTo>
                  <a:lnTo>
                    <a:pt x="433" y="25"/>
                  </a:lnTo>
                  <a:lnTo>
                    <a:pt x="433" y="25"/>
                  </a:lnTo>
                  <a:cubicBezTo>
                    <a:pt x="405" y="9"/>
                    <a:pt x="377" y="1"/>
                    <a:pt x="34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7"/>
            <p:cNvSpPr/>
            <p:nvPr/>
          </p:nvSpPr>
          <p:spPr>
            <a:xfrm>
              <a:off x="5012402" y="2331853"/>
              <a:ext cx="19638" cy="18223"/>
            </a:xfrm>
            <a:custGeom>
              <a:rect b="b" l="l" r="r" t="t"/>
              <a:pathLst>
                <a:path extrusionOk="0" h="412" w="444">
                  <a:moveTo>
                    <a:pt x="196" y="1"/>
                  </a:moveTo>
                  <a:cubicBezTo>
                    <a:pt x="176" y="1"/>
                    <a:pt x="165" y="10"/>
                    <a:pt x="144" y="10"/>
                  </a:cubicBezTo>
                  <a:cubicBezTo>
                    <a:pt x="135" y="21"/>
                    <a:pt x="124" y="31"/>
                    <a:pt x="114" y="31"/>
                  </a:cubicBezTo>
                  <a:cubicBezTo>
                    <a:pt x="83" y="42"/>
                    <a:pt x="73" y="62"/>
                    <a:pt x="52" y="72"/>
                  </a:cubicBezTo>
                  <a:cubicBezTo>
                    <a:pt x="42" y="83"/>
                    <a:pt x="32" y="103"/>
                    <a:pt x="21" y="113"/>
                  </a:cubicBezTo>
                  <a:cubicBezTo>
                    <a:pt x="11" y="134"/>
                    <a:pt x="0" y="154"/>
                    <a:pt x="0" y="186"/>
                  </a:cubicBezTo>
                  <a:lnTo>
                    <a:pt x="0" y="227"/>
                  </a:lnTo>
                  <a:lnTo>
                    <a:pt x="21" y="268"/>
                  </a:lnTo>
                  <a:cubicBezTo>
                    <a:pt x="21" y="298"/>
                    <a:pt x="42" y="319"/>
                    <a:pt x="62" y="330"/>
                  </a:cubicBezTo>
                  <a:cubicBezTo>
                    <a:pt x="62" y="339"/>
                    <a:pt x="73" y="339"/>
                    <a:pt x="73" y="339"/>
                  </a:cubicBezTo>
                  <a:cubicBezTo>
                    <a:pt x="83" y="339"/>
                    <a:pt x="83" y="350"/>
                    <a:pt x="83" y="360"/>
                  </a:cubicBezTo>
                  <a:cubicBezTo>
                    <a:pt x="93" y="371"/>
                    <a:pt x="114" y="381"/>
                    <a:pt x="135" y="391"/>
                  </a:cubicBezTo>
                  <a:cubicBezTo>
                    <a:pt x="155" y="401"/>
                    <a:pt x="176" y="412"/>
                    <a:pt x="206" y="412"/>
                  </a:cubicBezTo>
                  <a:lnTo>
                    <a:pt x="258" y="412"/>
                  </a:lnTo>
                  <a:cubicBezTo>
                    <a:pt x="279" y="412"/>
                    <a:pt x="299" y="401"/>
                    <a:pt x="309" y="401"/>
                  </a:cubicBezTo>
                  <a:cubicBezTo>
                    <a:pt x="340" y="391"/>
                    <a:pt x="361" y="371"/>
                    <a:pt x="381" y="350"/>
                  </a:cubicBezTo>
                  <a:cubicBezTo>
                    <a:pt x="402" y="330"/>
                    <a:pt x="412" y="309"/>
                    <a:pt x="422" y="278"/>
                  </a:cubicBezTo>
                  <a:cubicBezTo>
                    <a:pt x="432" y="268"/>
                    <a:pt x="432" y="247"/>
                    <a:pt x="443" y="227"/>
                  </a:cubicBezTo>
                  <a:lnTo>
                    <a:pt x="443" y="186"/>
                  </a:lnTo>
                  <a:lnTo>
                    <a:pt x="432" y="186"/>
                  </a:lnTo>
                  <a:lnTo>
                    <a:pt x="432" y="175"/>
                  </a:lnTo>
                  <a:cubicBezTo>
                    <a:pt x="432" y="154"/>
                    <a:pt x="422" y="134"/>
                    <a:pt x="422" y="124"/>
                  </a:cubicBezTo>
                  <a:cubicBezTo>
                    <a:pt x="412" y="93"/>
                    <a:pt x="391" y="72"/>
                    <a:pt x="371" y="52"/>
                  </a:cubicBezTo>
                  <a:cubicBezTo>
                    <a:pt x="361" y="42"/>
                    <a:pt x="350" y="31"/>
                    <a:pt x="330" y="21"/>
                  </a:cubicBezTo>
                  <a:cubicBezTo>
                    <a:pt x="309" y="10"/>
                    <a:pt x="279"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7"/>
            <p:cNvSpPr/>
            <p:nvPr/>
          </p:nvSpPr>
          <p:spPr>
            <a:xfrm>
              <a:off x="5039250" y="2340965"/>
              <a:ext cx="25034" cy="24592"/>
            </a:xfrm>
            <a:custGeom>
              <a:rect b="b" l="l" r="r" t="t"/>
              <a:pathLst>
                <a:path extrusionOk="0" h="556" w="566">
                  <a:moveTo>
                    <a:pt x="298" y="0"/>
                  </a:moveTo>
                  <a:cubicBezTo>
                    <a:pt x="278" y="0"/>
                    <a:pt x="247" y="0"/>
                    <a:pt x="227" y="10"/>
                  </a:cubicBezTo>
                  <a:cubicBezTo>
                    <a:pt x="196" y="21"/>
                    <a:pt x="165" y="31"/>
                    <a:pt x="134" y="62"/>
                  </a:cubicBezTo>
                  <a:cubicBezTo>
                    <a:pt x="124" y="72"/>
                    <a:pt x="103" y="92"/>
                    <a:pt x="93" y="113"/>
                  </a:cubicBezTo>
                  <a:cubicBezTo>
                    <a:pt x="83" y="113"/>
                    <a:pt x="83" y="124"/>
                    <a:pt x="83" y="124"/>
                  </a:cubicBezTo>
                  <a:cubicBezTo>
                    <a:pt x="62" y="144"/>
                    <a:pt x="42" y="165"/>
                    <a:pt x="31" y="185"/>
                  </a:cubicBezTo>
                  <a:cubicBezTo>
                    <a:pt x="10" y="216"/>
                    <a:pt x="1" y="247"/>
                    <a:pt x="1" y="277"/>
                  </a:cubicBezTo>
                  <a:cubicBezTo>
                    <a:pt x="1" y="309"/>
                    <a:pt x="1" y="339"/>
                    <a:pt x="10" y="370"/>
                  </a:cubicBezTo>
                  <a:cubicBezTo>
                    <a:pt x="21" y="401"/>
                    <a:pt x="31" y="432"/>
                    <a:pt x="62" y="463"/>
                  </a:cubicBezTo>
                  <a:lnTo>
                    <a:pt x="103" y="504"/>
                  </a:lnTo>
                  <a:cubicBezTo>
                    <a:pt x="145" y="535"/>
                    <a:pt x="186" y="545"/>
                    <a:pt x="227" y="555"/>
                  </a:cubicBezTo>
                  <a:lnTo>
                    <a:pt x="288" y="555"/>
                  </a:lnTo>
                  <a:cubicBezTo>
                    <a:pt x="330" y="545"/>
                    <a:pt x="371" y="524"/>
                    <a:pt x="412" y="494"/>
                  </a:cubicBezTo>
                  <a:cubicBezTo>
                    <a:pt x="412" y="494"/>
                    <a:pt x="422" y="494"/>
                    <a:pt x="422" y="483"/>
                  </a:cubicBezTo>
                  <a:cubicBezTo>
                    <a:pt x="442" y="483"/>
                    <a:pt x="453" y="473"/>
                    <a:pt x="463" y="463"/>
                  </a:cubicBezTo>
                  <a:cubicBezTo>
                    <a:pt x="483" y="453"/>
                    <a:pt x="504" y="432"/>
                    <a:pt x="515" y="412"/>
                  </a:cubicBezTo>
                  <a:cubicBezTo>
                    <a:pt x="525" y="391"/>
                    <a:pt x="535" y="380"/>
                    <a:pt x="545" y="360"/>
                  </a:cubicBezTo>
                  <a:cubicBezTo>
                    <a:pt x="566" y="319"/>
                    <a:pt x="566" y="288"/>
                    <a:pt x="566" y="257"/>
                  </a:cubicBezTo>
                  <a:cubicBezTo>
                    <a:pt x="566" y="236"/>
                    <a:pt x="566" y="216"/>
                    <a:pt x="556" y="195"/>
                  </a:cubicBezTo>
                  <a:cubicBezTo>
                    <a:pt x="545" y="154"/>
                    <a:pt x="535" y="124"/>
                    <a:pt x="504" y="92"/>
                  </a:cubicBezTo>
                  <a:cubicBezTo>
                    <a:pt x="494" y="82"/>
                    <a:pt x="474" y="62"/>
                    <a:pt x="453" y="51"/>
                  </a:cubicBezTo>
                  <a:lnTo>
                    <a:pt x="391" y="21"/>
                  </a:lnTo>
                  <a:cubicBezTo>
                    <a:pt x="360" y="0"/>
                    <a:pt x="330"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7"/>
            <p:cNvSpPr/>
            <p:nvPr/>
          </p:nvSpPr>
          <p:spPr>
            <a:xfrm>
              <a:off x="5019656" y="2270020"/>
              <a:ext cx="29192" cy="28219"/>
            </a:xfrm>
            <a:custGeom>
              <a:rect b="b" l="l" r="r" t="t"/>
              <a:pathLst>
                <a:path extrusionOk="0" h="638" w="660">
                  <a:moveTo>
                    <a:pt x="300" y="0"/>
                  </a:moveTo>
                  <a:cubicBezTo>
                    <a:pt x="248" y="10"/>
                    <a:pt x="197" y="31"/>
                    <a:pt x="156" y="72"/>
                  </a:cubicBezTo>
                  <a:lnTo>
                    <a:pt x="94" y="133"/>
                  </a:lnTo>
                  <a:cubicBezTo>
                    <a:pt x="83" y="144"/>
                    <a:pt x="83" y="165"/>
                    <a:pt x="73" y="185"/>
                  </a:cubicBezTo>
                  <a:lnTo>
                    <a:pt x="42" y="216"/>
                  </a:lnTo>
                  <a:cubicBezTo>
                    <a:pt x="22" y="247"/>
                    <a:pt x="12" y="288"/>
                    <a:pt x="12" y="318"/>
                  </a:cubicBezTo>
                  <a:cubicBezTo>
                    <a:pt x="1" y="360"/>
                    <a:pt x="12" y="391"/>
                    <a:pt x="22" y="432"/>
                  </a:cubicBezTo>
                  <a:cubicBezTo>
                    <a:pt x="32" y="473"/>
                    <a:pt x="42" y="504"/>
                    <a:pt x="73" y="535"/>
                  </a:cubicBezTo>
                  <a:lnTo>
                    <a:pt x="124" y="586"/>
                  </a:lnTo>
                  <a:cubicBezTo>
                    <a:pt x="166" y="617"/>
                    <a:pt x="217" y="627"/>
                    <a:pt x="268" y="638"/>
                  </a:cubicBezTo>
                  <a:lnTo>
                    <a:pt x="341" y="638"/>
                  </a:lnTo>
                  <a:cubicBezTo>
                    <a:pt x="371" y="627"/>
                    <a:pt x="392" y="617"/>
                    <a:pt x="423" y="606"/>
                  </a:cubicBezTo>
                  <a:lnTo>
                    <a:pt x="433" y="606"/>
                  </a:lnTo>
                  <a:cubicBezTo>
                    <a:pt x="474" y="597"/>
                    <a:pt x="505" y="576"/>
                    <a:pt x="536" y="555"/>
                  </a:cubicBezTo>
                  <a:cubicBezTo>
                    <a:pt x="577" y="524"/>
                    <a:pt x="597" y="494"/>
                    <a:pt x="618" y="453"/>
                  </a:cubicBezTo>
                  <a:cubicBezTo>
                    <a:pt x="639" y="421"/>
                    <a:pt x="649" y="380"/>
                    <a:pt x="649" y="339"/>
                  </a:cubicBezTo>
                  <a:cubicBezTo>
                    <a:pt x="659" y="298"/>
                    <a:pt x="659" y="267"/>
                    <a:pt x="639" y="226"/>
                  </a:cubicBezTo>
                  <a:cubicBezTo>
                    <a:pt x="629" y="185"/>
                    <a:pt x="618" y="144"/>
                    <a:pt x="588" y="113"/>
                  </a:cubicBezTo>
                  <a:cubicBezTo>
                    <a:pt x="567" y="92"/>
                    <a:pt x="546" y="82"/>
                    <a:pt x="526" y="62"/>
                  </a:cubicBezTo>
                  <a:cubicBezTo>
                    <a:pt x="485" y="31"/>
                    <a:pt x="433" y="1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7"/>
            <p:cNvSpPr/>
            <p:nvPr/>
          </p:nvSpPr>
          <p:spPr>
            <a:xfrm>
              <a:off x="4800010" y="2025605"/>
              <a:ext cx="29590" cy="28882"/>
            </a:xfrm>
            <a:custGeom>
              <a:rect b="b" l="l" r="r" t="t"/>
              <a:pathLst>
                <a:path extrusionOk="0" h="653" w="669">
                  <a:moveTo>
                    <a:pt x="337" y="0"/>
                  </a:moveTo>
                  <a:cubicBezTo>
                    <a:pt x="293" y="0"/>
                    <a:pt x="253" y="12"/>
                    <a:pt x="207" y="35"/>
                  </a:cubicBezTo>
                  <a:lnTo>
                    <a:pt x="196" y="35"/>
                  </a:lnTo>
                  <a:cubicBezTo>
                    <a:pt x="93" y="76"/>
                    <a:pt x="21" y="179"/>
                    <a:pt x="11" y="292"/>
                  </a:cubicBezTo>
                  <a:cubicBezTo>
                    <a:pt x="1" y="405"/>
                    <a:pt x="52" y="518"/>
                    <a:pt x="134" y="580"/>
                  </a:cubicBezTo>
                  <a:cubicBezTo>
                    <a:pt x="145" y="580"/>
                    <a:pt x="145" y="590"/>
                    <a:pt x="155" y="590"/>
                  </a:cubicBezTo>
                  <a:cubicBezTo>
                    <a:pt x="186" y="621"/>
                    <a:pt x="227" y="632"/>
                    <a:pt x="268" y="641"/>
                  </a:cubicBezTo>
                  <a:cubicBezTo>
                    <a:pt x="309" y="652"/>
                    <a:pt x="351" y="652"/>
                    <a:pt x="402" y="652"/>
                  </a:cubicBezTo>
                  <a:cubicBezTo>
                    <a:pt x="422" y="641"/>
                    <a:pt x="453" y="632"/>
                    <a:pt x="474" y="621"/>
                  </a:cubicBezTo>
                  <a:cubicBezTo>
                    <a:pt x="525" y="600"/>
                    <a:pt x="577" y="570"/>
                    <a:pt x="607" y="518"/>
                  </a:cubicBezTo>
                  <a:cubicBezTo>
                    <a:pt x="618" y="508"/>
                    <a:pt x="618" y="498"/>
                    <a:pt x="628" y="477"/>
                  </a:cubicBezTo>
                  <a:cubicBezTo>
                    <a:pt x="648" y="447"/>
                    <a:pt x="669" y="405"/>
                    <a:pt x="669" y="364"/>
                  </a:cubicBezTo>
                  <a:lnTo>
                    <a:pt x="669" y="271"/>
                  </a:lnTo>
                  <a:lnTo>
                    <a:pt x="638" y="200"/>
                  </a:lnTo>
                  <a:lnTo>
                    <a:pt x="638" y="189"/>
                  </a:lnTo>
                  <a:cubicBezTo>
                    <a:pt x="628" y="159"/>
                    <a:pt x="597" y="117"/>
                    <a:pt x="566" y="97"/>
                  </a:cubicBezTo>
                  <a:cubicBezTo>
                    <a:pt x="536" y="66"/>
                    <a:pt x="504" y="35"/>
                    <a:pt x="463" y="25"/>
                  </a:cubicBezTo>
                  <a:lnTo>
                    <a:pt x="381" y="4"/>
                  </a:lnTo>
                  <a:cubicBezTo>
                    <a:pt x="366" y="1"/>
                    <a:pt x="351" y="0"/>
                    <a:pt x="3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7"/>
            <p:cNvSpPr/>
            <p:nvPr/>
          </p:nvSpPr>
          <p:spPr>
            <a:xfrm>
              <a:off x="4763653" y="2066695"/>
              <a:ext cx="22292" cy="22336"/>
            </a:xfrm>
            <a:custGeom>
              <a:rect b="b" l="l" r="r" t="t"/>
              <a:pathLst>
                <a:path extrusionOk="0" h="505" w="504">
                  <a:moveTo>
                    <a:pt x="236" y="0"/>
                  </a:moveTo>
                  <a:cubicBezTo>
                    <a:pt x="216" y="0"/>
                    <a:pt x="195" y="0"/>
                    <a:pt x="175" y="11"/>
                  </a:cubicBezTo>
                  <a:cubicBezTo>
                    <a:pt x="144" y="21"/>
                    <a:pt x="113" y="32"/>
                    <a:pt x="92" y="52"/>
                  </a:cubicBezTo>
                  <a:lnTo>
                    <a:pt x="51" y="93"/>
                  </a:lnTo>
                  <a:lnTo>
                    <a:pt x="21" y="155"/>
                  </a:lnTo>
                  <a:cubicBezTo>
                    <a:pt x="10" y="176"/>
                    <a:pt x="0" y="206"/>
                    <a:pt x="10" y="247"/>
                  </a:cubicBezTo>
                  <a:cubicBezTo>
                    <a:pt x="0" y="278"/>
                    <a:pt x="10" y="309"/>
                    <a:pt x="21" y="329"/>
                  </a:cubicBezTo>
                  <a:lnTo>
                    <a:pt x="21" y="340"/>
                  </a:lnTo>
                  <a:cubicBezTo>
                    <a:pt x="31" y="350"/>
                    <a:pt x="41" y="350"/>
                    <a:pt x="41" y="361"/>
                  </a:cubicBezTo>
                  <a:cubicBezTo>
                    <a:pt x="51" y="391"/>
                    <a:pt x="72" y="412"/>
                    <a:pt x="103" y="432"/>
                  </a:cubicBezTo>
                  <a:cubicBezTo>
                    <a:pt x="113" y="443"/>
                    <a:pt x="113" y="443"/>
                    <a:pt x="124" y="443"/>
                  </a:cubicBezTo>
                  <a:cubicBezTo>
                    <a:pt x="124" y="453"/>
                    <a:pt x="134" y="453"/>
                    <a:pt x="144" y="464"/>
                  </a:cubicBezTo>
                  <a:cubicBezTo>
                    <a:pt x="175" y="484"/>
                    <a:pt x="216" y="494"/>
                    <a:pt x="247" y="505"/>
                  </a:cubicBezTo>
                  <a:cubicBezTo>
                    <a:pt x="278" y="505"/>
                    <a:pt x="309" y="505"/>
                    <a:pt x="329" y="494"/>
                  </a:cubicBezTo>
                  <a:lnTo>
                    <a:pt x="350" y="494"/>
                  </a:lnTo>
                  <a:cubicBezTo>
                    <a:pt x="380" y="484"/>
                    <a:pt x="401" y="473"/>
                    <a:pt x="421" y="464"/>
                  </a:cubicBezTo>
                  <a:cubicBezTo>
                    <a:pt x="432" y="443"/>
                    <a:pt x="442" y="432"/>
                    <a:pt x="453" y="422"/>
                  </a:cubicBezTo>
                  <a:cubicBezTo>
                    <a:pt x="463" y="412"/>
                    <a:pt x="463" y="402"/>
                    <a:pt x="463" y="402"/>
                  </a:cubicBezTo>
                  <a:cubicBezTo>
                    <a:pt x="483" y="371"/>
                    <a:pt x="494" y="340"/>
                    <a:pt x="494" y="309"/>
                  </a:cubicBezTo>
                  <a:cubicBezTo>
                    <a:pt x="504" y="268"/>
                    <a:pt x="494" y="227"/>
                    <a:pt x="483" y="185"/>
                  </a:cubicBezTo>
                  <a:cubicBezTo>
                    <a:pt x="473" y="176"/>
                    <a:pt x="473" y="176"/>
                    <a:pt x="473" y="165"/>
                  </a:cubicBezTo>
                  <a:cubicBezTo>
                    <a:pt x="463" y="155"/>
                    <a:pt x="463" y="155"/>
                    <a:pt x="463" y="144"/>
                  </a:cubicBezTo>
                  <a:cubicBezTo>
                    <a:pt x="453" y="114"/>
                    <a:pt x="432" y="93"/>
                    <a:pt x="401" y="73"/>
                  </a:cubicBezTo>
                  <a:cubicBezTo>
                    <a:pt x="401" y="62"/>
                    <a:pt x="391" y="52"/>
                    <a:pt x="380" y="52"/>
                  </a:cubicBezTo>
                  <a:lnTo>
                    <a:pt x="380" y="42"/>
                  </a:lnTo>
                  <a:cubicBezTo>
                    <a:pt x="360" y="32"/>
                    <a:pt x="339" y="32"/>
                    <a:pt x="329" y="21"/>
                  </a:cubicBezTo>
                  <a:cubicBezTo>
                    <a:pt x="298" y="0"/>
                    <a:pt x="268"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6" name="Google Shape;2006;p47"/>
          <p:cNvSpPr txBox="1"/>
          <p:nvPr>
            <p:ph idx="2" type="ctrTitle"/>
          </p:nvPr>
        </p:nvSpPr>
        <p:spPr>
          <a:xfrm>
            <a:off x="1592525" y="2321803"/>
            <a:ext cx="5950200" cy="9345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3180000" dist="114300">
              <a:schemeClr val="dk1"/>
            </a:outerShdw>
          </a:effectLst>
        </p:spPr>
        <p:txBody>
          <a:bodyPr anchorCtr="0" anchor="ctr" bIns="91425" lIns="274300" spcFirstLastPara="1" rIns="91425" wrap="square" tIns="91425">
            <a:noAutofit/>
          </a:bodyPr>
          <a:lstStyle/>
          <a:p>
            <a:pPr indent="0" lvl="0" marL="0" rtl="0" algn="l">
              <a:lnSpc>
                <a:spcPct val="100000"/>
              </a:lnSpc>
              <a:spcBef>
                <a:spcPts val="0"/>
              </a:spcBef>
              <a:spcAft>
                <a:spcPts val="0"/>
              </a:spcAft>
              <a:buSzPts val="5200"/>
              <a:buNone/>
            </a:pPr>
            <a:r>
              <a:rPr lang="en"/>
              <a:t>Scrum Framework</a:t>
            </a:r>
            <a:endParaRPr/>
          </a:p>
        </p:txBody>
      </p:sp>
      <p:grpSp>
        <p:nvGrpSpPr>
          <p:cNvPr id="2007" name="Google Shape;2007;p47"/>
          <p:cNvGrpSpPr/>
          <p:nvPr/>
        </p:nvGrpSpPr>
        <p:grpSpPr>
          <a:xfrm rot="2038854">
            <a:off x="6478563" y="848967"/>
            <a:ext cx="2001372" cy="2244741"/>
            <a:chOff x="7052951" y="3074051"/>
            <a:chExt cx="1565351" cy="1755700"/>
          </a:xfrm>
        </p:grpSpPr>
        <p:sp>
          <p:nvSpPr>
            <p:cNvPr id="2008" name="Google Shape;2008;p47"/>
            <p:cNvSpPr/>
            <p:nvPr/>
          </p:nvSpPr>
          <p:spPr>
            <a:xfrm>
              <a:off x="7292239" y="4640439"/>
              <a:ext cx="13297" cy="13440"/>
            </a:xfrm>
            <a:custGeom>
              <a:rect b="b" l="l" r="r" t="t"/>
              <a:pathLst>
                <a:path extrusionOk="0" h="469" w="464">
                  <a:moveTo>
                    <a:pt x="227" y="1"/>
                  </a:moveTo>
                  <a:cubicBezTo>
                    <a:pt x="196" y="1"/>
                    <a:pt x="176" y="12"/>
                    <a:pt x="144" y="21"/>
                  </a:cubicBezTo>
                  <a:cubicBezTo>
                    <a:pt x="114" y="32"/>
                    <a:pt x="83" y="42"/>
                    <a:pt x="62" y="73"/>
                  </a:cubicBezTo>
                  <a:cubicBezTo>
                    <a:pt x="52" y="83"/>
                    <a:pt x="41" y="104"/>
                    <a:pt x="32" y="124"/>
                  </a:cubicBezTo>
                  <a:cubicBezTo>
                    <a:pt x="11" y="156"/>
                    <a:pt x="0" y="197"/>
                    <a:pt x="0" y="238"/>
                  </a:cubicBezTo>
                  <a:lnTo>
                    <a:pt x="0" y="289"/>
                  </a:lnTo>
                  <a:cubicBezTo>
                    <a:pt x="11" y="330"/>
                    <a:pt x="32" y="371"/>
                    <a:pt x="62" y="402"/>
                  </a:cubicBezTo>
                  <a:cubicBezTo>
                    <a:pt x="83" y="423"/>
                    <a:pt x="114" y="443"/>
                    <a:pt x="144" y="453"/>
                  </a:cubicBezTo>
                  <a:cubicBezTo>
                    <a:pt x="159" y="461"/>
                    <a:pt x="179" y="468"/>
                    <a:pt x="200" y="468"/>
                  </a:cubicBezTo>
                  <a:cubicBezTo>
                    <a:pt x="209" y="468"/>
                    <a:pt x="218" y="467"/>
                    <a:pt x="227" y="464"/>
                  </a:cubicBezTo>
                  <a:cubicBezTo>
                    <a:pt x="236" y="467"/>
                    <a:pt x="245" y="468"/>
                    <a:pt x="254" y="468"/>
                  </a:cubicBezTo>
                  <a:cubicBezTo>
                    <a:pt x="276" y="468"/>
                    <a:pt x="297" y="461"/>
                    <a:pt x="320" y="453"/>
                  </a:cubicBezTo>
                  <a:cubicBezTo>
                    <a:pt x="350" y="443"/>
                    <a:pt x="371" y="423"/>
                    <a:pt x="391" y="402"/>
                  </a:cubicBezTo>
                  <a:cubicBezTo>
                    <a:pt x="402" y="382"/>
                    <a:pt x="422" y="371"/>
                    <a:pt x="432" y="351"/>
                  </a:cubicBezTo>
                  <a:cubicBezTo>
                    <a:pt x="453" y="320"/>
                    <a:pt x="463" y="279"/>
                    <a:pt x="463" y="238"/>
                  </a:cubicBezTo>
                  <a:cubicBezTo>
                    <a:pt x="463" y="217"/>
                    <a:pt x="453" y="197"/>
                    <a:pt x="453" y="176"/>
                  </a:cubicBezTo>
                  <a:cubicBezTo>
                    <a:pt x="443" y="135"/>
                    <a:pt x="422" y="104"/>
                    <a:pt x="391" y="73"/>
                  </a:cubicBezTo>
                  <a:cubicBezTo>
                    <a:pt x="371" y="53"/>
                    <a:pt x="350" y="32"/>
                    <a:pt x="320" y="21"/>
                  </a:cubicBezTo>
                  <a:cubicBezTo>
                    <a:pt x="288" y="12"/>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7"/>
            <p:cNvSpPr/>
            <p:nvPr/>
          </p:nvSpPr>
          <p:spPr>
            <a:xfrm>
              <a:off x="7272781" y="4702053"/>
              <a:ext cx="27740" cy="27712"/>
            </a:xfrm>
            <a:custGeom>
              <a:rect b="b" l="l" r="r" t="t"/>
              <a:pathLst>
                <a:path extrusionOk="0" h="967" w="968">
                  <a:moveTo>
                    <a:pt x="484" y="0"/>
                  </a:moveTo>
                  <a:cubicBezTo>
                    <a:pt x="423" y="0"/>
                    <a:pt x="361" y="10"/>
                    <a:pt x="309" y="42"/>
                  </a:cubicBezTo>
                  <a:cubicBezTo>
                    <a:pt x="247" y="62"/>
                    <a:pt x="186" y="93"/>
                    <a:pt x="145" y="144"/>
                  </a:cubicBezTo>
                  <a:cubicBezTo>
                    <a:pt x="114" y="175"/>
                    <a:pt x="94" y="206"/>
                    <a:pt x="62" y="247"/>
                  </a:cubicBezTo>
                  <a:cubicBezTo>
                    <a:pt x="21" y="319"/>
                    <a:pt x="1" y="391"/>
                    <a:pt x="1" y="483"/>
                  </a:cubicBezTo>
                  <a:cubicBezTo>
                    <a:pt x="11" y="524"/>
                    <a:pt x="11" y="566"/>
                    <a:pt x="21" y="607"/>
                  </a:cubicBezTo>
                  <a:cubicBezTo>
                    <a:pt x="42" y="689"/>
                    <a:pt x="83" y="761"/>
                    <a:pt x="145" y="823"/>
                  </a:cubicBezTo>
                  <a:cubicBezTo>
                    <a:pt x="186" y="874"/>
                    <a:pt x="238" y="905"/>
                    <a:pt x="299" y="926"/>
                  </a:cubicBezTo>
                  <a:cubicBezTo>
                    <a:pt x="361" y="956"/>
                    <a:pt x="423" y="967"/>
                    <a:pt x="484" y="967"/>
                  </a:cubicBezTo>
                  <a:cubicBezTo>
                    <a:pt x="546" y="967"/>
                    <a:pt x="608" y="956"/>
                    <a:pt x="659" y="926"/>
                  </a:cubicBezTo>
                  <a:cubicBezTo>
                    <a:pt x="720" y="905"/>
                    <a:pt x="782" y="874"/>
                    <a:pt x="823" y="823"/>
                  </a:cubicBezTo>
                  <a:cubicBezTo>
                    <a:pt x="855" y="792"/>
                    <a:pt x="875" y="751"/>
                    <a:pt x="906" y="720"/>
                  </a:cubicBezTo>
                  <a:cubicBezTo>
                    <a:pt x="947" y="648"/>
                    <a:pt x="967" y="566"/>
                    <a:pt x="967" y="483"/>
                  </a:cubicBezTo>
                  <a:cubicBezTo>
                    <a:pt x="957" y="442"/>
                    <a:pt x="957" y="401"/>
                    <a:pt x="947" y="360"/>
                  </a:cubicBezTo>
                  <a:cubicBezTo>
                    <a:pt x="926" y="278"/>
                    <a:pt x="885" y="206"/>
                    <a:pt x="823" y="144"/>
                  </a:cubicBezTo>
                  <a:cubicBezTo>
                    <a:pt x="782" y="93"/>
                    <a:pt x="731" y="62"/>
                    <a:pt x="669" y="42"/>
                  </a:cubicBezTo>
                  <a:cubicBezTo>
                    <a:pt x="608" y="10"/>
                    <a:pt x="546" y="0"/>
                    <a:pt x="4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7"/>
            <p:cNvSpPr/>
            <p:nvPr/>
          </p:nvSpPr>
          <p:spPr>
            <a:xfrm>
              <a:off x="7318633" y="4687495"/>
              <a:ext cx="26508" cy="18799"/>
            </a:xfrm>
            <a:custGeom>
              <a:rect b="b" l="l" r="r" t="t"/>
              <a:pathLst>
                <a:path extrusionOk="0" h="656" w="925">
                  <a:moveTo>
                    <a:pt x="476" y="1"/>
                  </a:moveTo>
                  <a:cubicBezTo>
                    <a:pt x="225" y="1"/>
                    <a:pt x="1" y="329"/>
                    <a:pt x="231" y="559"/>
                  </a:cubicBezTo>
                  <a:cubicBezTo>
                    <a:pt x="299" y="627"/>
                    <a:pt x="375" y="656"/>
                    <a:pt x="449" y="656"/>
                  </a:cubicBezTo>
                  <a:cubicBezTo>
                    <a:pt x="701" y="656"/>
                    <a:pt x="924" y="327"/>
                    <a:pt x="694" y="97"/>
                  </a:cubicBezTo>
                  <a:cubicBezTo>
                    <a:pt x="626" y="29"/>
                    <a:pt x="550"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7"/>
            <p:cNvSpPr/>
            <p:nvPr/>
          </p:nvSpPr>
          <p:spPr>
            <a:xfrm>
              <a:off x="7251574" y="4672879"/>
              <a:ext cx="14759" cy="14759"/>
            </a:xfrm>
            <a:custGeom>
              <a:rect b="b" l="l" r="r" t="t"/>
              <a:pathLst>
                <a:path extrusionOk="0" h="515" w="515">
                  <a:moveTo>
                    <a:pt x="258" y="0"/>
                  </a:moveTo>
                  <a:cubicBezTo>
                    <a:pt x="227" y="0"/>
                    <a:pt x="196" y="11"/>
                    <a:pt x="165" y="21"/>
                  </a:cubicBezTo>
                  <a:cubicBezTo>
                    <a:pt x="134" y="31"/>
                    <a:pt x="103" y="52"/>
                    <a:pt x="83" y="72"/>
                  </a:cubicBezTo>
                  <a:cubicBezTo>
                    <a:pt x="62" y="93"/>
                    <a:pt x="52" y="114"/>
                    <a:pt x="41" y="134"/>
                  </a:cubicBezTo>
                  <a:cubicBezTo>
                    <a:pt x="11" y="165"/>
                    <a:pt x="0" y="206"/>
                    <a:pt x="0" y="257"/>
                  </a:cubicBezTo>
                  <a:cubicBezTo>
                    <a:pt x="11" y="278"/>
                    <a:pt x="11" y="299"/>
                    <a:pt x="11" y="319"/>
                  </a:cubicBezTo>
                  <a:cubicBezTo>
                    <a:pt x="21" y="360"/>
                    <a:pt x="41" y="401"/>
                    <a:pt x="73" y="432"/>
                  </a:cubicBezTo>
                  <a:cubicBezTo>
                    <a:pt x="103" y="463"/>
                    <a:pt x="134" y="484"/>
                    <a:pt x="165" y="494"/>
                  </a:cubicBezTo>
                  <a:cubicBezTo>
                    <a:pt x="196" y="504"/>
                    <a:pt x="227" y="514"/>
                    <a:pt x="258" y="514"/>
                  </a:cubicBezTo>
                  <a:cubicBezTo>
                    <a:pt x="288" y="514"/>
                    <a:pt x="320" y="504"/>
                    <a:pt x="350" y="494"/>
                  </a:cubicBezTo>
                  <a:cubicBezTo>
                    <a:pt x="381" y="484"/>
                    <a:pt x="412" y="463"/>
                    <a:pt x="443" y="432"/>
                  </a:cubicBezTo>
                  <a:cubicBezTo>
                    <a:pt x="453" y="422"/>
                    <a:pt x="463" y="401"/>
                    <a:pt x="484" y="381"/>
                  </a:cubicBezTo>
                  <a:cubicBezTo>
                    <a:pt x="505" y="340"/>
                    <a:pt x="514" y="299"/>
                    <a:pt x="514" y="257"/>
                  </a:cubicBezTo>
                  <a:cubicBezTo>
                    <a:pt x="514" y="237"/>
                    <a:pt x="505" y="216"/>
                    <a:pt x="505" y="196"/>
                  </a:cubicBezTo>
                  <a:cubicBezTo>
                    <a:pt x="494" y="144"/>
                    <a:pt x="473" y="114"/>
                    <a:pt x="443" y="72"/>
                  </a:cubicBezTo>
                  <a:cubicBezTo>
                    <a:pt x="412" y="52"/>
                    <a:pt x="391" y="31"/>
                    <a:pt x="350" y="21"/>
                  </a:cubicBezTo>
                  <a:cubicBezTo>
                    <a:pt x="32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7"/>
            <p:cNvSpPr/>
            <p:nvPr/>
          </p:nvSpPr>
          <p:spPr>
            <a:xfrm>
              <a:off x="7243751" y="4627113"/>
              <a:ext cx="14243" cy="10059"/>
            </a:xfrm>
            <a:custGeom>
              <a:rect b="b" l="l" r="r" t="t"/>
              <a:pathLst>
                <a:path extrusionOk="0" h="351" w="497">
                  <a:moveTo>
                    <a:pt x="254" y="0"/>
                  </a:moveTo>
                  <a:cubicBezTo>
                    <a:pt x="119" y="0"/>
                    <a:pt x="1" y="175"/>
                    <a:pt x="120" y="301"/>
                  </a:cubicBezTo>
                  <a:cubicBezTo>
                    <a:pt x="156" y="336"/>
                    <a:pt x="197" y="350"/>
                    <a:pt x="237" y="350"/>
                  </a:cubicBezTo>
                  <a:cubicBezTo>
                    <a:pt x="374" y="350"/>
                    <a:pt x="496" y="175"/>
                    <a:pt x="376" y="55"/>
                  </a:cubicBezTo>
                  <a:cubicBezTo>
                    <a:pt x="338" y="16"/>
                    <a:pt x="29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7"/>
            <p:cNvSpPr/>
            <p:nvPr/>
          </p:nvSpPr>
          <p:spPr>
            <a:xfrm>
              <a:off x="7204720" y="4656745"/>
              <a:ext cx="17997" cy="17854"/>
            </a:xfrm>
            <a:custGeom>
              <a:rect b="b" l="l" r="r" t="t"/>
              <a:pathLst>
                <a:path extrusionOk="0" h="623" w="628">
                  <a:moveTo>
                    <a:pt x="314" y="0"/>
                  </a:moveTo>
                  <a:cubicBezTo>
                    <a:pt x="296" y="0"/>
                    <a:pt x="278" y="3"/>
                    <a:pt x="257" y="8"/>
                  </a:cubicBezTo>
                  <a:cubicBezTo>
                    <a:pt x="237" y="18"/>
                    <a:pt x="216" y="28"/>
                    <a:pt x="186" y="39"/>
                  </a:cubicBezTo>
                  <a:cubicBezTo>
                    <a:pt x="155" y="60"/>
                    <a:pt x="124" y="80"/>
                    <a:pt x="104" y="121"/>
                  </a:cubicBezTo>
                  <a:cubicBezTo>
                    <a:pt x="83" y="131"/>
                    <a:pt x="83" y="152"/>
                    <a:pt x="72" y="172"/>
                  </a:cubicBezTo>
                  <a:cubicBezTo>
                    <a:pt x="63" y="193"/>
                    <a:pt x="52" y="204"/>
                    <a:pt x="42" y="213"/>
                  </a:cubicBezTo>
                  <a:cubicBezTo>
                    <a:pt x="31" y="234"/>
                    <a:pt x="21" y="265"/>
                    <a:pt x="11" y="286"/>
                  </a:cubicBezTo>
                  <a:cubicBezTo>
                    <a:pt x="1" y="316"/>
                    <a:pt x="1" y="347"/>
                    <a:pt x="11" y="389"/>
                  </a:cubicBezTo>
                  <a:cubicBezTo>
                    <a:pt x="11" y="409"/>
                    <a:pt x="21" y="430"/>
                    <a:pt x="31" y="450"/>
                  </a:cubicBezTo>
                  <a:cubicBezTo>
                    <a:pt x="42" y="491"/>
                    <a:pt x="63" y="512"/>
                    <a:pt x="83" y="542"/>
                  </a:cubicBezTo>
                  <a:cubicBezTo>
                    <a:pt x="104" y="553"/>
                    <a:pt x="124" y="574"/>
                    <a:pt x="145" y="584"/>
                  </a:cubicBezTo>
                  <a:lnTo>
                    <a:pt x="206" y="615"/>
                  </a:lnTo>
                  <a:cubicBezTo>
                    <a:pt x="222" y="620"/>
                    <a:pt x="240" y="622"/>
                    <a:pt x="258" y="622"/>
                  </a:cubicBezTo>
                  <a:cubicBezTo>
                    <a:pt x="276" y="622"/>
                    <a:pt x="294" y="620"/>
                    <a:pt x="309" y="615"/>
                  </a:cubicBezTo>
                  <a:cubicBezTo>
                    <a:pt x="350" y="615"/>
                    <a:pt x="381" y="604"/>
                    <a:pt x="412" y="584"/>
                  </a:cubicBezTo>
                  <a:cubicBezTo>
                    <a:pt x="422" y="584"/>
                    <a:pt x="422" y="574"/>
                    <a:pt x="433" y="574"/>
                  </a:cubicBezTo>
                  <a:cubicBezTo>
                    <a:pt x="453" y="563"/>
                    <a:pt x="463" y="553"/>
                    <a:pt x="474" y="553"/>
                  </a:cubicBezTo>
                  <a:cubicBezTo>
                    <a:pt x="515" y="533"/>
                    <a:pt x="545" y="501"/>
                    <a:pt x="566" y="471"/>
                  </a:cubicBezTo>
                  <a:cubicBezTo>
                    <a:pt x="587" y="440"/>
                    <a:pt x="607" y="409"/>
                    <a:pt x="618" y="368"/>
                  </a:cubicBezTo>
                  <a:cubicBezTo>
                    <a:pt x="618" y="347"/>
                    <a:pt x="628" y="316"/>
                    <a:pt x="628" y="296"/>
                  </a:cubicBezTo>
                  <a:cubicBezTo>
                    <a:pt x="628" y="255"/>
                    <a:pt x="618" y="224"/>
                    <a:pt x="607" y="183"/>
                  </a:cubicBezTo>
                  <a:cubicBezTo>
                    <a:pt x="597" y="152"/>
                    <a:pt x="577" y="111"/>
                    <a:pt x="545" y="90"/>
                  </a:cubicBezTo>
                  <a:cubicBezTo>
                    <a:pt x="525" y="69"/>
                    <a:pt x="504" y="60"/>
                    <a:pt x="484" y="39"/>
                  </a:cubicBezTo>
                  <a:cubicBezTo>
                    <a:pt x="443" y="18"/>
                    <a:pt x="412" y="8"/>
                    <a:pt x="371" y="8"/>
                  </a:cubicBezTo>
                  <a:cubicBezTo>
                    <a:pt x="350" y="3"/>
                    <a:pt x="332"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7"/>
            <p:cNvSpPr/>
            <p:nvPr/>
          </p:nvSpPr>
          <p:spPr>
            <a:xfrm>
              <a:off x="7202742" y="4704316"/>
              <a:ext cx="29517" cy="20977"/>
            </a:xfrm>
            <a:custGeom>
              <a:rect b="b" l="l" r="r" t="t"/>
              <a:pathLst>
                <a:path extrusionOk="0" h="732" w="1030">
                  <a:moveTo>
                    <a:pt x="529" y="1"/>
                  </a:moveTo>
                  <a:cubicBezTo>
                    <a:pt x="250" y="1"/>
                    <a:pt x="0" y="366"/>
                    <a:pt x="255" y="621"/>
                  </a:cubicBezTo>
                  <a:cubicBezTo>
                    <a:pt x="331" y="699"/>
                    <a:pt x="417" y="732"/>
                    <a:pt x="501" y="732"/>
                  </a:cubicBezTo>
                  <a:cubicBezTo>
                    <a:pt x="780" y="732"/>
                    <a:pt x="1030" y="367"/>
                    <a:pt x="769" y="107"/>
                  </a:cubicBezTo>
                  <a:cubicBezTo>
                    <a:pt x="695" y="32"/>
                    <a:pt x="611" y="1"/>
                    <a:pt x="5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7"/>
            <p:cNvSpPr/>
            <p:nvPr/>
          </p:nvSpPr>
          <p:spPr>
            <a:xfrm>
              <a:off x="7247448" y="4734923"/>
              <a:ext cx="19487" cy="19602"/>
            </a:xfrm>
            <a:custGeom>
              <a:rect b="b" l="l" r="r" t="t"/>
              <a:pathLst>
                <a:path extrusionOk="0" h="684" w="680">
                  <a:moveTo>
                    <a:pt x="305" y="1"/>
                  </a:moveTo>
                  <a:cubicBezTo>
                    <a:pt x="272" y="1"/>
                    <a:pt x="236" y="11"/>
                    <a:pt x="206" y="26"/>
                  </a:cubicBezTo>
                  <a:cubicBezTo>
                    <a:pt x="165" y="46"/>
                    <a:pt x="124" y="67"/>
                    <a:pt x="93" y="97"/>
                  </a:cubicBezTo>
                  <a:lnTo>
                    <a:pt x="42" y="170"/>
                  </a:lnTo>
                  <a:cubicBezTo>
                    <a:pt x="11" y="231"/>
                    <a:pt x="0" y="282"/>
                    <a:pt x="0" y="344"/>
                  </a:cubicBezTo>
                  <a:lnTo>
                    <a:pt x="11" y="426"/>
                  </a:lnTo>
                  <a:cubicBezTo>
                    <a:pt x="21" y="488"/>
                    <a:pt x="52" y="540"/>
                    <a:pt x="93" y="581"/>
                  </a:cubicBezTo>
                  <a:cubicBezTo>
                    <a:pt x="124" y="622"/>
                    <a:pt x="165" y="643"/>
                    <a:pt x="206" y="663"/>
                  </a:cubicBezTo>
                  <a:cubicBezTo>
                    <a:pt x="247" y="684"/>
                    <a:pt x="288" y="684"/>
                    <a:pt x="340" y="684"/>
                  </a:cubicBezTo>
                  <a:cubicBezTo>
                    <a:pt x="381" y="684"/>
                    <a:pt x="422" y="684"/>
                    <a:pt x="464" y="663"/>
                  </a:cubicBezTo>
                  <a:cubicBezTo>
                    <a:pt x="515" y="643"/>
                    <a:pt x="546" y="622"/>
                    <a:pt x="576" y="591"/>
                  </a:cubicBezTo>
                  <a:cubicBezTo>
                    <a:pt x="597" y="560"/>
                    <a:pt x="617" y="540"/>
                    <a:pt x="638" y="519"/>
                  </a:cubicBezTo>
                  <a:cubicBezTo>
                    <a:pt x="669" y="458"/>
                    <a:pt x="679" y="406"/>
                    <a:pt x="679" y="344"/>
                  </a:cubicBezTo>
                  <a:lnTo>
                    <a:pt x="669" y="262"/>
                  </a:lnTo>
                  <a:cubicBezTo>
                    <a:pt x="658" y="200"/>
                    <a:pt x="628" y="149"/>
                    <a:pt x="576" y="97"/>
                  </a:cubicBezTo>
                  <a:cubicBezTo>
                    <a:pt x="546" y="67"/>
                    <a:pt x="515" y="46"/>
                    <a:pt x="464" y="26"/>
                  </a:cubicBezTo>
                  <a:cubicBezTo>
                    <a:pt x="432" y="5"/>
                    <a:pt x="381" y="5"/>
                    <a:pt x="340" y="5"/>
                  </a:cubicBezTo>
                  <a:cubicBezTo>
                    <a:pt x="329" y="2"/>
                    <a:pt x="317" y="1"/>
                    <a:pt x="3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7"/>
            <p:cNvSpPr/>
            <p:nvPr/>
          </p:nvSpPr>
          <p:spPr>
            <a:xfrm>
              <a:off x="7189359" y="4748449"/>
              <a:ext cx="36022" cy="25534"/>
            </a:xfrm>
            <a:custGeom>
              <a:rect b="b" l="l" r="r" t="t"/>
              <a:pathLst>
                <a:path extrusionOk="0" h="891" w="1257">
                  <a:moveTo>
                    <a:pt x="654" y="0"/>
                  </a:moveTo>
                  <a:cubicBezTo>
                    <a:pt x="311" y="0"/>
                    <a:pt x="0" y="446"/>
                    <a:pt x="311" y="756"/>
                  </a:cubicBezTo>
                  <a:cubicBezTo>
                    <a:pt x="405" y="851"/>
                    <a:pt x="511" y="891"/>
                    <a:pt x="614" y="891"/>
                  </a:cubicBezTo>
                  <a:cubicBezTo>
                    <a:pt x="956" y="891"/>
                    <a:pt x="1257" y="446"/>
                    <a:pt x="948" y="129"/>
                  </a:cubicBezTo>
                  <a:cubicBezTo>
                    <a:pt x="857" y="39"/>
                    <a:pt x="754" y="0"/>
                    <a:pt x="6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7"/>
            <p:cNvSpPr/>
            <p:nvPr/>
          </p:nvSpPr>
          <p:spPr>
            <a:xfrm>
              <a:off x="7160186" y="4731111"/>
              <a:ext cx="19344" cy="13813"/>
            </a:xfrm>
            <a:custGeom>
              <a:rect b="b" l="l" r="r" t="t"/>
              <a:pathLst>
                <a:path extrusionOk="0" h="482" w="675">
                  <a:moveTo>
                    <a:pt x="407" y="1"/>
                  </a:moveTo>
                  <a:cubicBezTo>
                    <a:pt x="214" y="1"/>
                    <a:pt x="0" y="313"/>
                    <a:pt x="269" y="436"/>
                  </a:cubicBezTo>
                  <a:cubicBezTo>
                    <a:pt x="280" y="447"/>
                    <a:pt x="290" y="447"/>
                    <a:pt x="310" y="456"/>
                  </a:cubicBezTo>
                  <a:cubicBezTo>
                    <a:pt x="346" y="473"/>
                    <a:pt x="382" y="481"/>
                    <a:pt x="415" y="481"/>
                  </a:cubicBezTo>
                  <a:cubicBezTo>
                    <a:pt x="565" y="481"/>
                    <a:pt x="674" y="328"/>
                    <a:pt x="598" y="169"/>
                  </a:cubicBezTo>
                  <a:cubicBezTo>
                    <a:pt x="588" y="159"/>
                    <a:pt x="588" y="138"/>
                    <a:pt x="578" y="127"/>
                  </a:cubicBezTo>
                  <a:cubicBezTo>
                    <a:pt x="536" y="37"/>
                    <a:pt x="473" y="1"/>
                    <a:pt x="4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7"/>
            <p:cNvSpPr/>
            <p:nvPr/>
          </p:nvSpPr>
          <p:spPr>
            <a:xfrm>
              <a:off x="7156403" y="4688182"/>
              <a:ext cx="15045" cy="14701"/>
            </a:xfrm>
            <a:custGeom>
              <a:rect b="b" l="l" r="r" t="t"/>
              <a:pathLst>
                <a:path extrusionOk="0" h="513" w="525">
                  <a:moveTo>
                    <a:pt x="216" y="1"/>
                  </a:moveTo>
                  <a:cubicBezTo>
                    <a:pt x="175" y="11"/>
                    <a:pt x="144" y="32"/>
                    <a:pt x="113" y="62"/>
                  </a:cubicBezTo>
                  <a:cubicBezTo>
                    <a:pt x="83" y="83"/>
                    <a:pt x="72" y="124"/>
                    <a:pt x="51" y="145"/>
                  </a:cubicBezTo>
                  <a:cubicBezTo>
                    <a:pt x="51" y="155"/>
                    <a:pt x="42" y="165"/>
                    <a:pt x="31" y="176"/>
                  </a:cubicBezTo>
                  <a:cubicBezTo>
                    <a:pt x="31" y="196"/>
                    <a:pt x="21" y="217"/>
                    <a:pt x="10" y="238"/>
                  </a:cubicBezTo>
                  <a:cubicBezTo>
                    <a:pt x="0" y="258"/>
                    <a:pt x="0" y="289"/>
                    <a:pt x="10" y="320"/>
                  </a:cubicBezTo>
                  <a:cubicBezTo>
                    <a:pt x="10" y="340"/>
                    <a:pt x="10" y="350"/>
                    <a:pt x="21" y="371"/>
                  </a:cubicBezTo>
                  <a:cubicBezTo>
                    <a:pt x="31" y="402"/>
                    <a:pt x="51" y="423"/>
                    <a:pt x="72" y="443"/>
                  </a:cubicBezTo>
                  <a:lnTo>
                    <a:pt x="113" y="484"/>
                  </a:lnTo>
                  <a:cubicBezTo>
                    <a:pt x="134" y="484"/>
                    <a:pt x="154" y="494"/>
                    <a:pt x="165" y="505"/>
                  </a:cubicBezTo>
                  <a:cubicBezTo>
                    <a:pt x="180" y="510"/>
                    <a:pt x="196" y="512"/>
                    <a:pt x="211" y="512"/>
                  </a:cubicBezTo>
                  <a:cubicBezTo>
                    <a:pt x="226" y="512"/>
                    <a:pt x="242" y="510"/>
                    <a:pt x="257" y="505"/>
                  </a:cubicBezTo>
                  <a:cubicBezTo>
                    <a:pt x="278" y="505"/>
                    <a:pt x="309" y="494"/>
                    <a:pt x="330" y="484"/>
                  </a:cubicBezTo>
                  <a:cubicBezTo>
                    <a:pt x="350" y="474"/>
                    <a:pt x="360" y="474"/>
                    <a:pt x="371" y="464"/>
                  </a:cubicBezTo>
                  <a:cubicBezTo>
                    <a:pt x="391" y="443"/>
                    <a:pt x="432" y="433"/>
                    <a:pt x="453" y="402"/>
                  </a:cubicBezTo>
                  <a:cubicBezTo>
                    <a:pt x="473" y="382"/>
                    <a:pt x="494" y="361"/>
                    <a:pt x="504" y="330"/>
                  </a:cubicBezTo>
                  <a:cubicBezTo>
                    <a:pt x="515" y="299"/>
                    <a:pt x="524" y="268"/>
                    <a:pt x="515" y="238"/>
                  </a:cubicBezTo>
                  <a:cubicBezTo>
                    <a:pt x="524" y="206"/>
                    <a:pt x="515" y="176"/>
                    <a:pt x="504" y="145"/>
                  </a:cubicBezTo>
                  <a:cubicBezTo>
                    <a:pt x="494" y="114"/>
                    <a:pt x="473" y="94"/>
                    <a:pt x="453" y="73"/>
                  </a:cubicBezTo>
                  <a:cubicBezTo>
                    <a:pt x="432" y="53"/>
                    <a:pt x="412" y="42"/>
                    <a:pt x="401" y="32"/>
                  </a:cubicBezTo>
                  <a:cubicBezTo>
                    <a:pt x="360" y="11"/>
                    <a:pt x="319" y="1"/>
                    <a:pt x="2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7"/>
            <p:cNvSpPr/>
            <p:nvPr/>
          </p:nvSpPr>
          <p:spPr>
            <a:xfrm>
              <a:off x="7157865" y="4628546"/>
              <a:ext cx="16822" cy="16650"/>
            </a:xfrm>
            <a:custGeom>
              <a:rect b="b" l="l" r="r" t="t"/>
              <a:pathLst>
                <a:path extrusionOk="0" h="581" w="587">
                  <a:moveTo>
                    <a:pt x="235" y="0"/>
                  </a:moveTo>
                  <a:cubicBezTo>
                    <a:pt x="226" y="0"/>
                    <a:pt x="217" y="1"/>
                    <a:pt x="206" y="5"/>
                  </a:cubicBezTo>
                  <a:cubicBezTo>
                    <a:pt x="186" y="5"/>
                    <a:pt x="176" y="5"/>
                    <a:pt x="155" y="15"/>
                  </a:cubicBezTo>
                  <a:cubicBezTo>
                    <a:pt x="124" y="25"/>
                    <a:pt x="93" y="46"/>
                    <a:pt x="73" y="66"/>
                  </a:cubicBezTo>
                  <a:cubicBezTo>
                    <a:pt x="62" y="87"/>
                    <a:pt x="52" y="98"/>
                    <a:pt x="42" y="118"/>
                  </a:cubicBezTo>
                  <a:lnTo>
                    <a:pt x="11" y="169"/>
                  </a:lnTo>
                  <a:cubicBezTo>
                    <a:pt x="0" y="200"/>
                    <a:pt x="0" y="231"/>
                    <a:pt x="11" y="262"/>
                  </a:cubicBezTo>
                  <a:lnTo>
                    <a:pt x="11" y="293"/>
                  </a:lnTo>
                  <a:cubicBezTo>
                    <a:pt x="0" y="324"/>
                    <a:pt x="11" y="365"/>
                    <a:pt x="32" y="395"/>
                  </a:cubicBezTo>
                  <a:cubicBezTo>
                    <a:pt x="42" y="436"/>
                    <a:pt x="62" y="468"/>
                    <a:pt x="93" y="498"/>
                  </a:cubicBezTo>
                  <a:cubicBezTo>
                    <a:pt x="114" y="529"/>
                    <a:pt x="155" y="550"/>
                    <a:pt x="186" y="560"/>
                  </a:cubicBezTo>
                  <a:cubicBezTo>
                    <a:pt x="217" y="571"/>
                    <a:pt x="258" y="580"/>
                    <a:pt x="299" y="580"/>
                  </a:cubicBezTo>
                  <a:cubicBezTo>
                    <a:pt x="330" y="580"/>
                    <a:pt x="371" y="571"/>
                    <a:pt x="402" y="560"/>
                  </a:cubicBezTo>
                  <a:cubicBezTo>
                    <a:pt x="443" y="550"/>
                    <a:pt x="473" y="529"/>
                    <a:pt x="505" y="498"/>
                  </a:cubicBezTo>
                  <a:cubicBezTo>
                    <a:pt x="515" y="478"/>
                    <a:pt x="535" y="457"/>
                    <a:pt x="546" y="436"/>
                  </a:cubicBezTo>
                  <a:cubicBezTo>
                    <a:pt x="576" y="395"/>
                    <a:pt x="587" y="344"/>
                    <a:pt x="587" y="293"/>
                  </a:cubicBezTo>
                  <a:cubicBezTo>
                    <a:pt x="587" y="272"/>
                    <a:pt x="576" y="242"/>
                    <a:pt x="576" y="221"/>
                  </a:cubicBezTo>
                  <a:cubicBezTo>
                    <a:pt x="566" y="169"/>
                    <a:pt x="535" y="128"/>
                    <a:pt x="505" y="87"/>
                  </a:cubicBezTo>
                  <a:cubicBezTo>
                    <a:pt x="484" y="66"/>
                    <a:pt x="464" y="56"/>
                    <a:pt x="443" y="36"/>
                  </a:cubicBezTo>
                  <a:cubicBezTo>
                    <a:pt x="412" y="15"/>
                    <a:pt x="371" y="5"/>
                    <a:pt x="330" y="5"/>
                  </a:cubicBezTo>
                  <a:lnTo>
                    <a:pt x="288" y="5"/>
                  </a:lnTo>
                  <a:cubicBezTo>
                    <a:pt x="268" y="5"/>
                    <a:pt x="252" y="0"/>
                    <a:pt x="23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7"/>
            <p:cNvSpPr/>
            <p:nvPr/>
          </p:nvSpPr>
          <p:spPr>
            <a:xfrm>
              <a:off x="7152277" y="4564210"/>
              <a:ext cx="21522" cy="21464"/>
            </a:xfrm>
            <a:custGeom>
              <a:rect b="b" l="l" r="r" t="t"/>
              <a:pathLst>
                <a:path extrusionOk="0" h="749" w="751">
                  <a:moveTo>
                    <a:pt x="346" y="1"/>
                  </a:moveTo>
                  <a:cubicBezTo>
                    <a:pt x="322" y="1"/>
                    <a:pt x="298" y="3"/>
                    <a:pt x="278" y="8"/>
                  </a:cubicBezTo>
                  <a:cubicBezTo>
                    <a:pt x="247" y="19"/>
                    <a:pt x="216" y="29"/>
                    <a:pt x="186" y="49"/>
                  </a:cubicBezTo>
                  <a:cubicBezTo>
                    <a:pt x="144" y="70"/>
                    <a:pt x="103" y="101"/>
                    <a:pt x="72" y="142"/>
                  </a:cubicBezTo>
                  <a:cubicBezTo>
                    <a:pt x="42" y="183"/>
                    <a:pt x="21" y="224"/>
                    <a:pt x="10" y="275"/>
                  </a:cubicBezTo>
                  <a:cubicBezTo>
                    <a:pt x="1" y="307"/>
                    <a:pt x="1" y="337"/>
                    <a:pt x="1" y="368"/>
                  </a:cubicBezTo>
                  <a:cubicBezTo>
                    <a:pt x="1" y="440"/>
                    <a:pt x="10" y="502"/>
                    <a:pt x="42" y="553"/>
                  </a:cubicBezTo>
                  <a:cubicBezTo>
                    <a:pt x="62" y="584"/>
                    <a:pt x="83" y="604"/>
                    <a:pt x="103" y="636"/>
                  </a:cubicBezTo>
                  <a:cubicBezTo>
                    <a:pt x="154" y="687"/>
                    <a:pt x="206" y="718"/>
                    <a:pt x="278" y="738"/>
                  </a:cubicBezTo>
                  <a:lnTo>
                    <a:pt x="371" y="748"/>
                  </a:lnTo>
                  <a:lnTo>
                    <a:pt x="381" y="748"/>
                  </a:lnTo>
                  <a:lnTo>
                    <a:pt x="463" y="738"/>
                  </a:lnTo>
                  <a:lnTo>
                    <a:pt x="474" y="738"/>
                  </a:lnTo>
                  <a:cubicBezTo>
                    <a:pt x="474" y="738"/>
                    <a:pt x="545" y="707"/>
                    <a:pt x="556" y="697"/>
                  </a:cubicBezTo>
                  <a:lnTo>
                    <a:pt x="556" y="697"/>
                  </a:lnTo>
                  <a:cubicBezTo>
                    <a:pt x="550" y="709"/>
                    <a:pt x="517" y="744"/>
                    <a:pt x="519" y="744"/>
                  </a:cubicBezTo>
                  <a:cubicBezTo>
                    <a:pt x="522" y="744"/>
                    <a:pt x="549" y="720"/>
                    <a:pt x="638" y="636"/>
                  </a:cubicBezTo>
                  <a:cubicBezTo>
                    <a:pt x="659" y="615"/>
                    <a:pt x="668" y="595"/>
                    <a:pt x="689" y="574"/>
                  </a:cubicBezTo>
                  <a:lnTo>
                    <a:pt x="689" y="563"/>
                  </a:lnTo>
                  <a:cubicBezTo>
                    <a:pt x="700" y="543"/>
                    <a:pt x="710" y="533"/>
                    <a:pt x="710" y="512"/>
                  </a:cubicBezTo>
                  <a:cubicBezTo>
                    <a:pt x="720" y="512"/>
                    <a:pt x="720" y="502"/>
                    <a:pt x="720" y="502"/>
                  </a:cubicBezTo>
                  <a:lnTo>
                    <a:pt x="720" y="492"/>
                  </a:lnTo>
                  <a:cubicBezTo>
                    <a:pt x="730" y="460"/>
                    <a:pt x="751" y="419"/>
                    <a:pt x="741" y="368"/>
                  </a:cubicBezTo>
                  <a:cubicBezTo>
                    <a:pt x="741" y="337"/>
                    <a:pt x="741" y="307"/>
                    <a:pt x="730" y="275"/>
                  </a:cubicBezTo>
                  <a:cubicBezTo>
                    <a:pt x="720" y="224"/>
                    <a:pt x="700" y="183"/>
                    <a:pt x="668" y="152"/>
                  </a:cubicBezTo>
                  <a:cubicBezTo>
                    <a:pt x="638" y="101"/>
                    <a:pt x="607" y="70"/>
                    <a:pt x="556" y="49"/>
                  </a:cubicBezTo>
                  <a:cubicBezTo>
                    <a:pt x="515" y="19"/>
                    <a:pt x="463" y="8"/>
                    <a:pt x="422" y="8"/>
                  </a:cubicBezTo>
                  <a:cubicBezTo>
                    <a:pt x="396" y="3"/>
                    <a:pt x="370" y="1"/>
                    <a:pt x="34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7"/>
            <p:cNvSpPr/>
            <p:nvPr/>
          </p:nvSpPr>
          <p:spPr>
            <a:xfrm>
              <a:off x="7207098" y="4582694"/>
              <a:ext cx="14759" cy="15360"/>
            </a:xfrm>
            <a:custGeom>
              <a:rect b="b" l="l" r="r" t="t"/>
              <a:pathLst>
                <a:path extrusionOk="0" h="536" w="515">
                  <a:moveTo>
                    <a:pt x="206" y="1"/>
                  </a:moveTo>
                  <a:lnTo>
                    <a:pt x="154" y="21"/>
                  </a:lnTo>
                  <a:cubicBezTo>
                    <a:pt x="123" y="42"/>
                    <a:pt x="103" y="62"/>
                    <a:pt x="82" y="83"/>
                  </a:cubicBezTo>
                  <a:cubicBezTo>
                    <a:pt x="82" y="93"/>
                    <a:pt x="82" y="93"/>
                    <a:pt x="72" y="103"/>
                  </a:cubicBezTo>
                  <a:cubicBezTo>
                    <a:pt x="72" y="114"/>
                    <a:pt x="62" y="114"/>
                    <a:pt x="51" y="124"/>
                  </a:cubicBezTo>
                  <a:cubicBezTo>
                    <a:pt x="41" y="135"/>
                    <a:pt x="31" y="155"/>
                    <a:pt x="21" y="176"/>
                  </a:cubicBezTo>
                  <a:cubicBezTo>
                    <a:pt x="10" y="206"/>
                    <a:pt x="0" y="237"/>
                    <a:pt x="0" y="279"/>
                  </a:cubicBezTo>
                  <a:lnTo>
                    <a:pt x="10" y="340"/>
                  </a:lnTo>
                  <a:cubicBezTo>
                    <a:pt x="21" y="361"/>
                    <a:pt x="21" y="381"/>
                    <a:pt x="31" y="402"/>
                  </a:cubicBezTo>
                  <a:cubicBezTo>
                    <a:pt x="51" y="432"/>
                    <a:pt x="72" y="464"/>
                    <a:pt x="103" y="484"/>
                  </a:cubicBezTo>
                  <a:cubicBezTo>
                    <a:pt x="133" y="505"/>
                    <a:pt x="154" y="515"/>
                    <a:pt x="195" y="525"/>
                  </a:cubicBezTo>
                  <a:cubicBezTo>
                    <a:pt x="216" y="525"/>
                    <a:pt x="236" y="535"/>
                    <a:pt x="257" y="535"/>
                  </a:cubicBezTo>
                  <a:lnTo>
                    <a:pt x="309" y="525"/>
                  </a:lnTo>
                  <a:lnTo>
                    <a:pt x="329" y="525"/>
                  </a:lnTo>
                  <a:cubicBezTo>
                    <a:pt x="350" y="515"/>
                    <a:pt x="370" y="515"/>
                    <a:pt x="391" y="505"/>
                  </a:cubicBezTo>
                  <a:cubicBezTo>
                    <a:pt x="421" y="484"/>
                    <a:pt x="442" y="464"/>
                    <a:pt x="462" y="432"/>
                  </a:cubicBezTo>
                  <a:cubicBezTo>
                    <a:pt x="483" y="412"/>
                    <a:pt x="494" y="402"/>
                    <a:pt x="494" y="371"/>
                  </a:cubicBezTo>
                  <a:cubicBezTo>
                    <a:pt x="514" y="340"/>
                    <a:pt x="514" y="309"/>
                    <a:pt x="514" y="279"/>
                  </a:cubicBezTo>
                  <a:lnTo>
                    <a:pt x="514" y="217"/>
                  </a:lnTo>
                  <a:cubicBezTo>
                    <a:pt x="504" y="196"/>
                    <a:pt x="494" y="176"/>
                    <a:pt x="483" y="144"/>
                  </a:cubicBezTo>
                  <a:cubicBezTo>
                    <a:pt x="473" y="135"/>
                    <a:pt x="462" y="135"/>
                    <a:pt x="453" y="124"/>
                  </a:cubicBezTo>
                  <a:lnTo>
                    <a:pt x="453" y="114"/>
                  </a:lnTo>
                  <a:cubicBezTo>
                    <a:pt x="442" y="83"/>
                    <a:pt x="421" y="62"/>
                    <a:pt x="391" y="42"/>
                  </a:cubicBezTo>
                  <a:cubicBezTo>
                    <a:pt x="380" y="32"/>
                    <a:pt x="360" y="21"/>
                    <a:pt x="339" y="11"/>
                  </a:cubicBezTo>
                  <a:cubicBezTo>
                    <a:pt x="318" y="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7"/>
            <p:cNvSpPr/>
            <p:nvPr/>
          </p:nvSpPr>
          <p:spPr>
            <a:xfrm>
              <a:off x="7197355" y="4604990"/>
              <a:ext cx="19774" cy="19774"/>
            </a:xfrm>
            <a:custGeom>
              <a:rect b="b" l="l" r="r" t="t"/>
              <a:pathLst>
                <a:path extrusionOk="0" h="690" w="690">
                  <a:moveTo>
                    <a:pt x="276" y="0"/>
                  </a:moveTo>
                  <a:cubicBezTo>
                    <a:pt x="247" y="0"/>
                    <a:pt x="218" y="9"/>
                    <a:pt x="196" y="25"/>
                  </a:cubicBezTo>
                  <a:cubicBezTo>
                    <a:pt x="155" y="35"/>
                    <a:pt x="124" y="56"/>
                    <a:pt x="93" y="86"/>
                  </a:cubicBezTo>
                  <a:cubicBezTo>
                    <a:pt x="73" y="107"/>
                    <a:pt x="62" y="138"/>
                    <a:pt x="41" y="159"/>
                  </a:cubicBezTo>
                  <a:cubicBezTo>
                    <a:pt x="11" y="200"/>
                    <a:pt x="0" y="251"/>
                    <a:pt x="0" y="303"/>
                  </a:cubicBezTo>
                  <a:cubicBezTo>
                    <a:pt x="0" y="333"/>
                    <a:pt x="11" y="364"/>
                    <a:pt x="11" y="385"/>
                  </a:cubicBezTo>
                  <a:cubicBezTo>
                    <a:pt x="21" y="436"/>
                    <a:pt x="52" y="488"/>
                    <a:pt x="93" y="529"/>
                  </a:cubicBezTo>
                  <a:lnTo>
                    <a:pt x="103" y="539"/>
                  </a:lnTo>
                  <a:cubicBezTo>
                    <a:pt x="114" y="559"/>
                    <a:pt x="124" y="580"/>
                    <a:pt x="134" y="591"/>
                  </a:cubicBezTo>
                  <a:cubicBezTo>
                    <a:pt x="155" y="611"/>
                    <a:pt x="185" y="632"/>
                    <a:pt x="206" y="642"/>
                  </a:cubicBezTo>
                  <a:cubicBezTo>
                    <a:pt x="227" y="652"/>
                    <a:pt x="258" y="662"/>
                    <a:pt x="278" y="673"/>
                  </a:cubicBezTo>
                  <a:cubicBezTo>
                    <a:pt x="302" y="685"/>
                    <a:pt x="326" y="690"/>
                    <a:pt x="350" y="690"/>
                  </a:cubicBezTo>
                  <a:cubicBezTo>
                    <a:pt x="367" y="690"/>
                    <a:pt x="385" y="687"/>
                    <a:pt x="402" y="683"/>
                  </a:cubicBezTo>
                  <a:cubicBezTo>
                    <a:pt x="432" y="683"/>
                    <a:pt x="463" y="673"/>
                    <a:pt x="484" y="662"/>
                  </a:cubicBezTo>
                  <a:cubicBezTo>
                    <a:pt x="525" y="652"/>
                    <a:pt x="566" y="621"/>
                    <a:pt x="597" y="591"/>
                  </a:cubicBezTo>
                  <a:cubicBezTo>
                    <a:pt x="607" y="570"/>
                    <a:pt x="628" y="549"/>
                    <a:pt x="649" y="529"/>
                  </a:cubicBezTo>
                  <a:cubicBezTo>
                    <a:pt x="658" y="498"/>
                    <a:pt x="669" y="477"/>
                    <a:pt x="679" y="447"/>
                  </a:cubicBezTo>
                  <a:cubicBezTo>
                    <a:pt x="690" y="405"/>
                    <a:pt x="690" y="364"/>
                    <a:pt x="679" y="323"/>
                  </a:cubicBezTo>
                  <a:cubicBezTo>
                    <a:pt x="679" y="292"/>
                    <a:pt x="679" y="271"/>
                    <a:pt x="658" y="241"/>
                  </a:cubicBezTo>
                  <a:cubicBezTo>
                    <a:pt x="649" y="200"/>
                    <a:pt x="628" y="169"/>
                    <a:pt x="597" y="138"/>
                  </a:cubicBezTo>
                  <a:cubicBezTo>
                    <a:pt x="566" y="118"/>
                    <a:pt x="546" y="107"/>
                    <a:pt x="525" y="86"/>
                  </a:cubicBezTo>
                  <a:cubicBezTo>
                    <a:pt x="514" y="76"/>
                    <a:pt x="505" y="76"/>
                    <a:pt x="505" y="76"/>
                  </a:cubicBezTo>
                  <a:cubicBezTo>
                    <a:pt x="473" y="56"/>
                    <a:pt x="453" y="35"/>
                    <a:pt x="422" y="25"/>
                  </a:cubicBezTo>
                  <a:cubicBezTo>
                    <a:pt x="399" y="9"/>
                    <a:pt x="371" y="0"/>
                    <a:pt x="341" y="0"/>
                  </a:cubicBezTo>
                  <a:cubicBezTo>
                    <a:pt x="331" y="0"/>
                    <a:pt x="320" y="1"/>
                    <a:pt x="309" y="4"/>
                  </a:cubicBezTo>
                  <a:cubicBezTo>
                    <a:pt x="298" y="1"/>
                    <a:pt x="287" y="0"/>
                    <a:pt x="2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7"/>
            <p:cNvSpPr/>
            <p:nvPr/>
          </p:nvSpPr>
          <p:spPr>
            <a:xfrm>
              <a:off x="7249225" y="4583869"/>
              <a:ext cx="22410" cy="22725"/>
            </a:xfrm>
            <a:custGeom>
              <a:rect b="b" l="l" r="r" t="t"/>
              <a:pathLst>
                <a:path extrusionOk="0" h="793" w="782">
                  <a:moveTo>
                    <a:pt x="350" y="1"/>
                  </a:moveTo>
                  <a:cubicBezTo>
                    <a:pt x="299" y="1"/>
                    <a:pt x="258" y="11"/>
                    <a:pt x="216" y="32"/>
                  </a:cubicBezTo>
                  <a:cubicBezTo>
                    <a:pt x="175" y="42"/>
                    <a:pt x="134" y="73"/>
                    <a:pt x="103" y="103"/>
                  </a:cubicBezTo>
                  <a:lnTo>
                    <a:pt x="41" y="186"/>
                  </a:lnTo>
                  <a:cubicBezTo>
                    <a:pt x="11" y="238"/>
                    <a:pt x="0" y="289"/>
                    <a:pt x="0" y="350"/>
                  </a:cubicBezTo>
                  <a:cubicBezTo>
                    <a:pt x="0" y="382"/>
                    <a:pt x="0" y="412"/>
                    <a:pt x="11" y="443"/>
                  </a:cubicBezTo>
                  <a:cubicBezTo>
                    <a:pt x="21" y="484"/>
                    <a:pt x="31" y="515"/>
                    <a:pt x="52" y="546"/>
                  </a:cubicBezTo>
                  <a:cubicBezTo>
                    <a:pt x="52" y="546"/>
                    <a:pt x="52" y="556"/>
                    <a:pt x="62" y="556"/>
                  </a:cubicBezTo>
                  <a:cubicBezTo>
                    <a:pt x="72" y="608"/>
                    <a:pt x="103" y="649"/>
                    <a:pt x="134" y="679"/>
                  </a:cubicBezTo>
                  <a:cubicBezTo>
                    <a:pt x="175" y="720"/>
                    <a:pt x="216" y="752"/>
                    <a:pt x="267" y="762"/>
                  </a:cubicBezTo>
                  <a:cubicBezTo>
                    <a:pt x="309" y="782"/>
                    <a:pt x="350" y="793"/>
                    <a:pt x="402" y="793"/>
                  </a:cubicBezTo>
                  <a:cubicBezTo>
                    <a:pt x="453" y="793"/>
                    <a:pt x="504" y="782"/>
                    <a:pt x="545" y="762"/>
                  </a:cubicBezTo>
                  <a:cubicBezTo>
                    <a:pt x="596" y="752"/>
                    <a:pt x="638" y="720"/>
                    <a:pt x="679" y="679"/>
                  </a:cubicBezTo>
                  <a:cubicBezTo>
                    <a:pt x="699" y="659"/>
                    <a:pt x="720" y="628"/>
                    <a:pt x="740" y="608"/>
                  </a:cubicBezTo>
                  <a:cubicBezTo>
                    <a:pt x="772" y="546"/>
                    <a:pt x="782" y="484"/>
                    <a:pt x="782" y="412"/>
                  </a:cubicBezTo>
                  <a:cubicBezTo>
                    <a:pt x="782" y="382"/>
                    <a:pt x="782" y="350"/>
                    <a:pt x="772" y="320"/>
                  </a:cubicBezTo>
                  <a:cubicBezTo>
                    <a:pt x="761" y="258"/>
                    <a:pt x="720" y="196"/>
                    <a:pt x="679" y="145"/>
                  </a:cubicBezTo>
                  <a:cubicBezTo>
                    <a:pt x="648" y="124"/>
                    <a:pt x="617" y="103"/>
                    <a:pt x="596" y="83"/>
                  </a:cubicBezTo>
                  <a:cubicBezTo>
                    <a:pt x="576" y="73"/>
                    <a:pt x="555" y="73"/>
                    <a:pt x="535" y="62"/>
                  </a:cubicBezTo>
                  <a:cubicBezTo>
                    <a:pt x="514" y="52"/>
                    <a:pt x="504" y="42"/>
                    <a:pt x="484" y="32"/>
                  </a:cubicBezTo>
                  <a:cubicBezTo>
                    <a:pt x="443" y="11"/>
                    <a:pt x="40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7"/>
            <p:cNvSpPr/>
            <p:nvPr/>
          </p:nvSpPr>
          <p:spPr>
            <a:xfrm>
              <a:off x="7329350" y="4646486"/>
              <a:ext cx="23929" cy="23098"/>
            </a:xfrm>
            <a:custGeom>
              <a:rect b="b" l="l" r="r" t="t"/>
              <a:pathLst>
                <a:path extrusionOk="0" h="806" w="835">
                  <a:moveTo>
                    <a:pt x="425" y="0"/>
                  </a:moveTo>
                  <a:cubicBezTo>
                    <a:pt x="390" y="0"/>
                    <a:pt x="355" y="6"/>
                    <a:pt x="320" y="16"/>
                  </a:cubicBezTo>
                  <a:lnTo>
                    <a:pt x="300" y="16"/>
                  </a:lnTo>
                  <a:cubicBezTo>
                    <a:pt x="248" y="27"/>
                    <a:pt x="207" y="57"/>
                    <a:pt x="165" y="89"/>
                  </a:cubicBezTo>
                  <a:cubicBezTo>
                    <a:pt x="114" y="119"/>
                    <a:pt x="83" y="160"/>
                    <a:pt x="53" y="212"/>
                  </a:cubicBezTo>
                  <a:lnTo>
                    <a:pt x="22" y="304"/>
                  </a:lnTo>
                  <a:cubicBezTo>
                    <a:pt x="1" y="376"/>
                    <a:pt x="1" y="438"/>
                    <a:pt x="22" y="510"/>
                  </a:cubicBezTo>
                  <a:cubicBezTo>
                    <a:pt x="22" y="530"/>
                    <a:pt x="32" y="541"/>
                    <a:pt x="32" y="562"/>
                  </a:cubicBezTo>
                  <a:cubicBezTo>
                    <a:pt x="53" y="613"/>
                    <a:pt x="83" y="654"/>
                    <a:pt x="124" y="685"/>
                  </a:cubicBezTo>
                  <a:cubicBezTo>
                    <a:pt x="145" y="715"/>
                    <a:pt x="176" y="736"/>
                    <a:pt x="207" y="756"/>
                  </a:cubicBezTo>
                  <a:lnTo>
                    <a:pt x="300" y="798"/>
                  </a:lnTo>
                  <a:cubicBezTo>
                    <a:pt x="325" y="803"/>
                    <a:pt x="351" y="806"/>
                    <a:pt x="376" y="806"/>
                  </a:cubicBezTo>
                  <a:cubicBezTo>
                    <a:pt x="402" y="806"/>
                    <a:pt x="428" y="803"/>
                    <a:pt x="453" y="798"/>
                  </a:cubicBezTo>
                  <a:cubicBezTo>
                    <a:pt x="505" y="798"/>
                    <a:pt x="556" y="788"/>
                    <a:pt x="597" y="756"/>
                  </a:cubicBezTo>
                  <a:lnTo>
                    <a:pt x="690" y="695"/>
                  </a:lnTo>
                  <a:cubicBezTo>
                    <a:pt x="741" y="644"/>
                    <a:pt x="773" y="582"/>
                    <a:pt x="793" y="510"/>
                  </a:cubicBezTo>
                  <a:lnTo>
                    <a:pt x="793" y="489"/>
                  </a:lnTo>
                  <a:cubicBezTo>
                    <a:pt x="834" y="356"/>
                    <a:pt x="793" y="212"/>
                    <a:pt x="700" y="119"/>
                  </a:cubicBezTo>
                  <a:cubicBezTo>
                    <a:pt x="624" y="43"/>
                    <a:pt x="525" y="0"/>
                    <a:pt x="4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7"/>
            <p:cNvSpPr/>
            <p:nvPr/>
          </p:nvSpPr>
          <p:spPr>
            <a:xfrm>
              <a:off x="7328491" y="4605763"/>
              <a:ext cx="18570" cy="16879"/>
            </a:xfrm>
            <a:custGeom>
              <a:rect b="b" l="l" r="r" t="t"/>
              <a:pathLst>
                <a:path extrusionOk="0" h="589" w="648">
                  <a:moveTo>
                    <a:pt x="328" y="0"/>
                  </a:moveTo>
                  <a:cubicBezTo>
                    <a:pt x="309" y="0"/>
                    <a:pt x="288" y="3"/>
                    <a:pt x="268" y="8"/>
                  </a:cubicBezTo>
                  <a:cubicBezTo>
                    <a:pt x="257" y="18"/>
                    <a:pt x="257" y="18"/>
                    <a:pt x="247" y="18"/>
                  </a:cubicBezTo>
                  <a:cubicBezTo>
                    <a:pt x="237" y="18"/>
                    <a:pt x="227" y="29"/>
                    <a:pt x="216" y="29"/>
                  </a:cubicBezTo>
                  <a:cubicBezTo>
                    <a:pt x="165" y="39"/>
                    <a:pt x="124" y="59"/>
                    <a:pt x="83" y="100"/>
                  </a:cubicBezTo>
                  <a:cubicBezTo>
                    <a:pt x="62" y="121"/>
                    <a:pt x="42" y="152"/>
                    <a:pt x="31" y="183"/>
                  </a:cubicBezTo>
                  <a:cubicBezTo>
                    <a:pt x="31" y="193"/>
                    <a:pt x="21" y="193"/>
                    <a:pt x="21" y="203"/>
                  </a:cubicBezTo>
                  <a:cubicBezTo>
                    <a:pt x="1" y="234"/>
                    <a:pt x="1" y="265"/>
                    <a:pt x="1" y="296"/>
                  </a:cubicBezTo>
                  <a:cubicBezTo>
                    <a:pt x="1" y="317"/>
                    <a:pt x="1" y="337"/>
                    <a:pt x="10" y="358"/>
                  </a:cubicBezTo>
                  <a:cubicBezTo>
                    <a:pt x="10" y="368"/>
                    <a:pt x="21" y="368"/>
                    <a:pt x="21" y="378"/>
                  </a:cubicBezTo>
                  <a:cubicBezTo>
                    <a:pt x="31" y="420"/>
                    <a:pt x="52" y="461"/>
                    <a:pt x="83" y="491"/>
                  </a:cubicBezTo>
                  <a:cubicBezTo>
                    <a:pt x="124" y="522"/>
                    <a:pt x="165" y="543"/>
                    <a:pt x="206" y="564"/>
                  </a:cubicBezTo>
                  <a:cubicBezTo>
                    <a:pt x="227" y="564"/>
                    <a:pt x="237" y="564"/>
                    <a:pt x="247" y="573"/>
                  </a:cubicBezTo>
                  <a:lnTo>
                    <a:pt x="268" y="573"/>
                  </a:lnTo>
                  <a:cubicBezTo>
                    <a:pt x="297" y="581"/>
                    <a:pt x="321" y="588"/>
                    <a:pt x="347" y="588"/>
                  </a:cubicBezTo>
                  <a:cubicBezTo>
                    <a:pt x="358" y="588"/>
                    <a:pt x="369" y="587"/>
                    <a:pt x="381" y="584"/>
                  </a:cubicBezTo>
                  <a:cubicBezTo>
                    <a:pt x="391" y="584"/>
                    <a:pt x="412" y="584"/>
                    <a:pt x="422" y="573"/>
                  </a:cubicBezTo>
                  <a:cubicBezTo>
                    <a:pt x="453" y="564"/>
                    <a:pt x="474" y="553"/>
                    <a:pt x="494" y="543"/>
                  </a:cubicBezTo>
                  <a:cubicBezTo>
                    <a:pt x="535" y="532"/>
                    <a:pt x="556" y="502"/>
                    <a:pt x="576" y="471"/>
                  </a:cubicBezTo>
                  <a:cubicBezTo>
                    <a:pt x="597" y="450"/>
                    <a:pt x="607" y="429"/>
                    <a:pt x="617" y="399"/>
                  </a:cubicBezTo>
                  <a:cubicBezTo>
                    <a:pt x="638" y="368"/>
                    <a:pt x="648" y="337"/>
                    <a:pt x="638" y="296"/>
                  </a:cubicBezTo>
                  <a:cubicBezTo>
                    <a:pt x="638" y="265"/>
                    <a:pt x="638" y="244"/>
                    <a:pt x="627" y="224"/>
                  </a:cubicBezTo>
                  <a:cubicBezTo>
                    <a:pt x="627" y="193"/>
                    <a:pt x="617" y="173"/>
                    <a:pt x="607" y="152"/>
                  </a:cubicBezTo>
                  <a:cubicBezTo>
                    <a:pt x="586" y="111"/>
                    <a:pt x="556" y="91"/>
                    <a:pt x="525" y="70"/>
                  </a:cubicBezTo>
                  <a:cubicBezTo>
                    <a:pt x="494" y="39"/>
                    <a:pt x="463" y="18"/>
                    <a:pt x="422" y="8"/>
                  </a:cubicBezTo>
                  <a:lnTo>
                    <a:pt x="381" y="8"/>
                  </a:lnTo>
                  <a:cubicBezTo>
                    <a:pt x="365" y="3"/>
                    <a:pt x="347" y="0"/>
                    <a:pt x="32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7"/>
            <p:cNvSpPr/>
            <p:nvPr/>
          </p:nvSpPr>
          <p:spPr>
            <a:xfrm>
              <a:off x="7386837" y="4665801"/>
              <a:ext cx="15934" cy="16249"/>
            </a:xfrm>
            <a:custGeom>
              <a:rect b="b" l="l" r="r" t="t"/>
              <a:pathLst>
                <a:path extrusionOk="0" h="567" w="556">
                  <a:moveTo>
                    <a:pt x="278" y="0"/>
                  </a:moveTo>
                  <a:cubicBezTo>
                    <a:pt x="237" y="0"/>
                    <a:pt x="206" y="11"/>
                    <a:pt x="175" y="31"/>
                  </a:cubicBezTo>
                  <a:cubicBezTo>
                    <a:pt x="134" y="41"/>
                    <a:pt x="103" y="62"/>
                    <a:pt x="83" y="82"/>
                  </a:cubicBezTo>
                  <a:cubicBezTo>
                    <a:pt x="62" y="103"/>
                    <a:pt x="51" y="124"/>
                    <a:pt x="31" y="144"/>
                  </a:cubicBezTo>
                  <a:cubicBezTo>
                    <a:pt x="10" y="185"/>
                    <a:pt x="0" y="237"/>
                    <a:pt x="0" y="288"/>
                  </a:cubicBezTo>
                  <a:cubicBezTo>
                    <a:pt x="0" y="309"/>
                    <a:pt x="0" y="329"/>
                    <a:pt x="10" y="350"/>
                  </a:cubicBezTo>
                  <a:cubicBezTo>
                    <a:pt x="21" y="402"/>
                    <a:pt x="42" y="443"/>
                    <a:pt x="83" y="484"/>
                  </a:cubicBezTo>
                  <a:cubicBezTo>
                    <a:pt x="103" y="514"/>
                    <a:pt x="134" y="535"/>
                    <a:pt x="175" y="546"/>
                  </a:cubicBezTo>
                  <a:cubicBezTo>
                    <a:pt x="206" y="555"/>
                    <a:pt x="237" y="566"/>
                    <a:pt x="278" y="566"/>
                  </a:cubicBezTo>
                  <a:cubicBezTo>
                    <a:pt x="319" y="566"/>
                    <a:pt x="350" y="555"/>
                    <a:pt x="381" y="546"/>
                  </a:cubicBezTo>
                  <a:cubicBezTo>
                    <a:pt x="422" y="535"/>
                    <a:pt x="453" y="514"/>
                    <a:pt x="473" y="484"/>
                  </a:cubicBezTo>
                  <a:cubicBezTo>
                    <a:pt x="494" y="463"/>
                    <a:pt x="504" y="443"/>
                    <a:pt x="524" y="422"/>
                  </a:cubicBezTo>
                  <a:cubicBezTo>
                    <a:pt x="545" y="381"/>
                    <a:pt x="556" y="340"/>
                    <a:pt x="556" y="288"/>
                  </a:cubicBezTo>
                  <a:cubicBezTo>
                    <a:pt x="556" y="258"/>
                    <a:pt x="556" y="237"/>
                    <a:pt x="545" y="217"/>
                  </a:cubicBezTo>
                  <a:cubicBezTo>
                    <a:pt x="535" y="165"/>
                    <a:pt x="515" y="124"/>
                    <a:pt x="473" y="82"/>
                  </a:cubicBezTo>
                  <a:cubicBezTo>
                    <a:pt x="453" y="62"/>
                    <a:pt x="422" y="41"/>
                    <a:pt x="381" y="31"/>
                  </a:cubicBezTo>
                  <a:cubicBezTo>
                    <a:pt x="350" y="11"/>
                    <a:pt x="31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7"/>
            <p:cNvSpPr/>
            <p:nvPr/>
          </p:nvSpPr>
          <p:spPr>
            <a:xfrm>
              <a:off x="7380045" y="4712942"/>
              <a:ext cx="16249" cy="16765"/>
            </a:xfrm>
            <a:custGeom>
              <a:rect b="b" l="l" r="r" t="t"/>
              <a:pathLst>
                <a:path extrusionOk="0" h="585" w="567">
                  <a:moveTo>
                    <a:pt x="320" y="0"/>
                  </a:moveTo>
                  <a:cubicBezTo>
                    <a:pt x="288" y="0"/>
                    <a:pt x="258" y="0"/>
                    <a:pt x="217" y="11"/>
                  </a:cubicBezTo>
                  <a:cubicBezTo>
                    <a:pt x="176" y="21"/>
                    <a:pt x="135" y="42"/>
                    <a:pt x="94" y="73"/>
                  </a:cubicBezTo>
                  <a:lnTo>
                    <a:pt x="94" y="83"/>
                  </a:lnTo>
                  <a:cubicBezTo>
                    <a:pt x="73" y="103"/>
                    <a:pt x="62" y="124"/>
                    <a:pt x="52" y="144"/>
                  </a:cubicBezTo>
                  <a:lnTo>
                    <a:pt x="42" y="144"/>
                  </a:lnTo>
                  <a:cubicBezTo>
                    <a:pt x="32" y="165"/>
                    <a:pt x="21" y="186"/>
                    <a:pt x="21" y="206"/>
                  </a:cubicBezTo>
                  <a:cubicBezTo>
                    <a:pt x="1" y="258"/>
                    <a:pt x="1" y="320"/>
                    <a:pt x="21" y="361"/>
                  </a:cubicBezTo>
                  <a:cubicBezTo>
                    <a:pt x="42" y="422"/>
                    <a:pt x="52" y="443"/>
                    <a:pt x="94" y="494"/>
                  </a:cubicBezTo>
                  <a:lnTo>
                    <a:pt x="103" y="505"/>
                  </a:lnTo>
                  <a:cubicBezTo>
                    <a:pt x="114" y="515"/>
                    <a:pt x="145" y="535"/>
                    <a:pt x="165" y="546"/>
                  </a:cubicBezTo>
                  <a:cubicBezTo>
                    <a:pt x="196" y="566"/>
                    <a:pt x="227" y="576"/>
                    <a:pt x="258" y="576"/>
                  </a:cubicBezTo>
                  <a:cubicBezTo>
                    <a:pt x="279" y="582"/>
                    <a:pt x="296" y="584"/>
                    <a:pt x="313" y="584"/>
                  </a:cubicBezTo>
                  <a:cubicBezTo>
                    <a:pt x="330" y="584"/>
                    <a:pt x="345" y="582"/>
                    <a:pt x="361" y="576"/>
                  </a:cubicBezTo>
                  <a:lnTo>
                    <a:pt x="423" y="546"/>
                  </a:lnTo>
                  <a:cubicBezTo>
                    <a:pt x="464" y="535"/>
                    <a:pt x="484" y="505"/>
                    <a:pt x="505" y="473"/>
                  </a:cubicBezTo>
                  <a:cubicBezTo>
                    <a:pt x="525" y="464"/>
                    <a:pt x="535" y="443"/>
                    <a:pt x="546" y="422"/>
                  </a:cubicBezTo>
                  <a:cubicBezTo>
                    <a:pt x="556" y="391"/>
                    <a:pt x="567" y="350"/>
                    <a:pt x="567" y="320"/>
                  </a:cubicBezTo>
                  <a:cubicBezTo>
                    <a:pt x="556" y="299"/>
                    <a:pt x="556" y="268"/>
                    <a:pt x="556" y="247"/>
                  </a:cubicBezTo>
                  <a:cubicBezTo>
                    <a:pt x="556" y="247"/>
                    <a:pt x="546" y="247"/>
                    <a:pt x="546" y="237"/>
                  </a:cubicBezTo>
                  <a:cubicBezTo>
                    <a:pt x="546" y="227"/>
                    <a:pt x="556" y="217"/>
                    <a:pt x="546" y="206"/>
                  </a:cubicBezTo>
                  <a:cubicBezTo>
                    <a:pt x="546" y="165"/>
                    <a:pt x="525" y="135"/>
                    <a:pt x="505" y="103"/>
                  </a:cubicBezTo>
                  <a:cubicBezTo>
                    <a:pt x="484" y="73"/>
                    <a:pt x="453" y="52"/>
                    <a:pt x="423" y="32"/>
                  </a:cubicBezTo>
                  <a:cubicBezTo>
                    <a:pt x="391" y="11"/>
                    <a:pt x="36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7"/>
            <p:cNvSpPr/>
            <p:nvPr/>
          </p:nvSpPr>
          <p:spPr>
            <a:xfrm>
              <a:off x="7448995" y="4720966"/>
              <a:ext cx="21550" cy="21636"/>
            </a:xfrm>
            <a:custGeom>
              <a:rect b="b" l="l" r="r" t="t"/>
              <a:pathLst>
                <a:path extrusionOk="0" h="755" w="752">
                  <a:moveTo>
                    <a:pt x="731" y="481"/>
                  </a:moveTo>
                  <a:cubicBezTo>
                    <a:pt x="731" y="492"/>
                    <a:pt x="731" y="492"/>
                    <a:pt x="720" y="502"/>
                  </a:cubicBezTo>
                  <a:lnTo>
                    <a:pt x="731" y="492"/>
                  </a:lnTo>
                  <a:lnTo>
                    <a:pt x="731" y="481"/>
                  </a:lnTo>
                  <a:close/>
                  <a:moveTo>
                    <a:pt x="354" y="1"/>
                  </a:moveTo>
                  <a:cubicBezTo>
                    <a:pt x="330" y="1"/>
                    <a:pt x="304" y="3"/>
                    <a:pt x="279" y="8"/>
                  </a:cubicBezTo>
                  <a:cubicBezTo>
                    <a:pt x="247" y="29"/>
                    <a:pt x="227" y="40"/>
                    <a:pt x="196" y="50"/>
                  </a:cubicBezTo>
                  <a:cubicBezTo>
                    <a:pt x="145" y="70"/>
                    <a:pt x="114" y="111"/>
                    <a:pt x="83" y="152"/>
                  </a:cubicBezTo>
                  <a:cubicBezTo>
                    <a:pt x="53" y="184"/>
                    <a:pt x="21" y="225"/>
                    <a:pt x="11" y="276"/>
                  </a:cubicBezTo>
                  <a:cubicBezTo>
                    <a:pt x="11" y="307"/>
                    <a:pt x="11" y="337"/>
                    <a:pt x="1" y="379"/>
                  </a:cubicBezTo>
                  <a:cubicBezTo>
                    <a:pt x="1" y="440"/>
                    <a:pt x="21" y="502"/>
                    <a:pt x="53" y="564"/>
                  </a:cubicBezTo>
                  <a:cubicBezTo>
                    <a:pt x="73" y="584"/>
                    <a:pt x="94" y="615"/>
                    <a:pt x="114" y="636"/>
                  </a:cubicBezTo>
                  <a:cubicBezTo>
                    <a:pt x="155" y="687"/>
                    <a:pt x="217" y="718"/>
                    <a:pt x="279" y="739"/>
                  </a:cubicBezTo>
                  <a:cubicBezTo>
                    <a:pt x="289" y="739"/>
                    <a:pt x="382" y="749"/>
                    <a:pt x="382" y="749"/>
                  </a:cubicBezTo>
                  <a:cubicBezTo>
                    <a:pt x="391" y="749"/>
                    <a:pt x="464" y="739"/>
                    <a:pt x="474" y="739"/>
                  </a:cubicBezTo>
                  <a:lnTo>
                    <a:pt x="484" y="739"/>
                  </a:lnTo>
                  <a:cubicBezTo>
                    <a:pt x="484" y="739"/>
                    <a:pt x="556" y="708"/>
                    <a:pt x="567" y="708"/>
                  </a:cubicBezTo>
                  <a:lnTo>
                    <a:pt x="567" y="708"/>
                  </a:lnTo>
                  <a:cubicBezTo>
                    <a:pt x="555" y="719"/>
                    <a:pt x="523" y="755"/>
                    <a:pt x="525" y="755"/>
                  </a:cubicBezTo>
                  <a:cubicBezTo>
                    <a:pt x="527" y="755"/>
                    <a:pt x="554" y="730"/>
                    <a:pt x="638" y="646"/>
                  </a:cubicBezTo>
                  <a:cubicBezTo>
                    <a:pt x="659" y="625"/>
                    <a:pt x="679" y="605"/>
                    <a:pt x="690" y="574"/>
                  </a:cubicBezTo>
                  <a:cubicBezTo>
                    <a:pt x="700" y="574"/>
                    <a:pt x="700" y="574"/>
                    <a:pt x="700" y="564"/>
                  </a:cubicBezTo>
                  <a:cubicBezTo>
                    <a:pt x="711" y="554"/>
                    <a:pt x="711" y="533"/>
                    <a:pt x="720" y="513"/>
                  </a:cubicBezTo>
                  <a:lnTo>
                    <a:pt x="720" y="502"/>
                  </a:lnTo>
                  <a:cubicBezTo>
                    <a:pt x="741" y="461"/>
                    <a:pt x="752" y="420"/>
                    <a:pt x="752" y="379"/>
                  </a:cubicBezTo>
                  <a:cubicBezTo>
                    <a:pt x="752" y="348"/>
                    <a:pt x="741" y="317"/>
                    <a:pt x="741" y="286"/>
                  </a:cubicBezTo>
                  <a:cubicBezTo>
                    <a:pt x="731" y="235"/>
                    <a:pt x="711" y="184"/>
                    <a:pt x="669" y="152"/>
                  </a:cubicBezTo>
                  <a:cubicBezTo>
                    <a:pt x="649" y="111"/>
                    <a:pt x="608" y="70"/>
                    <a:pt x="567" y="50"/>
                  </a:cubicBezTo>
                  <a:cubicBezTo>
                    <a:pt x="526" y="19"/>
                    <a:pt x="474" y="8"/>
                    <a:pt x="423" y="8"/>
                  </a:cubicBezTo>
                  <a:cubicBezTo>
                    <a:pt x="402" y="3"/>
                    <a:pt x="379"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7"/>
            <p:cNvSpPr/>
            <p:nvPr/>
          </p:nvSpPr>
          <p:spPr>
            <a:xfrm>
              <a:off x="7411253" y="4687065"/>
              <a:ext cx="16879" cy="13727"/>
            </a:xfrm>
            <a:custGeom>
              <a:rect b="b" l="l" r="r" t="t"/>
              <a:pathLst>
                <a:path extrusionOk="0" h="479" w="589">
                  <a:moveTo>
                    <a:pt x="249" y="0"/>
                  </a:moveTo>
                  <a:cubicBezTo>
                    <a:pt x="0" y="0"/>
                    <a:pt x="2" y="478"/>
                    <a:pt x="254" y="478"/>
                  </a:cubicBezTo>
                  <a:cubicBezTo>
                    <a:pt x="281" y="478"/>
                    <a:pt x="310" y="473"/>
                    <a:pt x="341" y="462"/>
                  </a:cubicBezTo>
                  <a:cubicBezTo>
                    <a:pt x="351" y="451"/>
                    <a:pt x="372" y="451"/>
                    <a:pt x="382" y="441"/>
                  </a:cubicBezTo>
                  <a:cubicBezTo>
                    <a:pt x="588" y="369"/>
                    <a:pt x="588" y="101"/>
                    <a:pt x="382" y="30"/>
                  </a:cubicBezTo>
                  <a:cubicBezTo>
                    <a:pt x="372" y="30"/>
                    <a:pt x="351" y="19"/>
                    <a:pt x="341" y="19"/>
                  </a:cubicBezTo>
                  <a:cubicBezTo>
                    <a:pt x="307" y="6"/>
                    <a:pt x="276" y="0"/>
                    <a:pt x="2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7"/>
            <p:cNvSpPr/>
            <p:nvPr/>
          </p:nvSpPr>
          <p:spPr>
            <a:xfrm>
              <a:off x="7401854" y="4725838"/>
              <a:ext cx="29804" cy="29661"/>
            </a:xfrm>
            <a:custGeom>
              <a:rect b="b" l="l" r="r" t="t"/>
              <a:pathLst>
                <a:path extrusionOk="0" h="1035" w="1040">
                  <a:moveTo>
                    <a:pt x="488" y="0"/>
                  </a:moveTo>
                  <a:cubicBezTo>
                    <a:pt x="429" y="0"/>
                    <a:pt x="371" y="19"/>
                    <a:pt x="320" y="44"/>
                  </a:cubicBezTo>
                  <a:cubicBezTo>
                    <a:pt x="258" y="65"/>
                    <a:pt x="206" y="96"/>
                    <a:pt x="155" y="147"/>
                  </a:cubicBezTo>
                  <a:cubicBezTo>
                    <a:pt x="103" y="199"/>
                    <a:pt x="73" y="250"/>
                    <a:pt x="52" y="322"/>
                  </a:cubicBezTo>
                  <a:cubicBezTo>
                    <a:pt x="11" y="384"/>
                    <a:pt x="0" y="445"/>
                    <a:pt x="0" y="517"/>
                  </a:cubicBezTo>
                  <a:cubicBezTo>
                    <a:pt x="11" y="558"/>
                    <a:pt x="11" y="610"/>
                    <a:pt x="21" y="651"/>
                  </a:cubicBezTo>
                  <a:cubicBezTo>
                    <a:pt x="42" y="743"/>
                    <a:pt x="93" y="816"/>
                    <a:pt x="155" y="887"/>
                  </a:cubicBezTo>
                  <a:cubicBezTo>
                    <a:pt x="186" y="908"/>
                    <a:pt x="227" y="939"/>
                    <a:pt x="258" y="960"/>
                  </a:cubicBezTo>
                  <a:cubicBezTo>
                    <a:pt x="340" y="1011"/>
                    <a:pt x="422" y="1031"/>
                    <a:pt x="515" y="1031"/>
                  </a:cubicBezTo>
                  <a:cubicBezTo>
                    <a:pt x="528" y="1033"/>
                    <a:pt x="541" y="1034"/>
                    <a:pt x="554" y="1034"/>
                  </a:cubicBezTo>
                  <a:cubicBezTo>
                    <a:pt x="613" y="1034"/>
                    <a:pt x="670" y="1016"/>
                    <a:pt x="720" y="990"/>
                  </a:cubicBezTo>
                  <a:cubicBezTo>
                    <a:pt x="782" y="969"/>
                    <a:pt x="834" y="939"/>
                    <a:pt x="885" y="887"/>
                  </a:cubicBezTo>
                  <a:cubicBezTo>
                    <a:pt x="937" y="836"/>
                    <a:pt x="967" y="784"/>
                    <a:pt x="998" y="723"/>
                  </a:cubicBezTo>
                  <a:cubicBezTo>
                    <a:pt x="1029" y="661"/>
                    <a:pt x="1039" y="589"/>
                    <a:pt x="1039" y="517"/>
                  </a:cubicBezTo>
                  <a:cubicBezTo>
                    <a:pt x="1029" y="476"/>
                    <a:pt x="1029" y="425"/>
                    <a:pt x="1019" y="384"/>
                  </a:cubicBezTo>
                  <a:cubicBezTo>
                    <a:pt x="998" y="291"/>
                    <a:pt x="946" y="219"/>
                    <a:pt x="885" y="158"/>
                  </a:cubicBezTo>
                  <a:cubicBezTo>
                    <a:pt x="854" y="126"/>
                    <a:pt x="813" y="96"/>
                    <a:pt x="782" y="75"/>
                  </a:cubicBezTo>
                  <a:cubicBezTo>
                    <a:pt x="700" y="23"/>
                    <a:pt x="617" y="3"/>
                    <a:pt x="525" y="3"/>
                  </a:cubicBezTo>
                  <a:cubicBezTo>
                    <a:pt x="513" y="1"/>
                    <a:pt x="500" y="0"/>
                    <a:pt x="4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7"/>
            <p:cNvSpPr/>
            <p:nvPr/>
          </p:nvSpPr>
          <p:spPr>
            <a:xfrm>
              <a:off x="7497913" y="4577708"/>
              <a:ext cx="19774" cy="19573"/>
            </a:xfrm>
            <a:custGeom>
              <a:rect b="b" l="l" r="r" t="t"/>
              <a:pathLst>
                <a:path extrusionOk="0" h="683" w="690">
                  <a:moveTo>
                    <a:pt x="350" y="0"/>
                  </a:moveTo>
                  <a:cubicBezTo>
                    <a:pt x="299" y="0"/>
                    <a:pt x="258" y="10"/>
                    <a:pt x="217" y="31"/>
                  </a:cubicBezTo>
                  <a:cubicBezTo>
                    <a:pt x="176" y="41"/>
                    <a:pt x="135" y="62"/>
                    <a:pt x="103" y="92"/>
                  </a:cubicBezTo>
                  <a:cubicBezTo>
                    <a:pt x="73" y="133"/>
                    <a:pt x="52" y="165"/>
                    <a:pt x="32" y="206"/>
                  </a:cubicBezTo>
                  <a:cubicBezTo>
                    <a:pt x="11" y="247"/>
                    <a:pt x="1" y="288"/>
                    <a:pt x="1" y="339"/>
                  </a:cubicBezTo>
                  <a:cubicBezTo>
                    <a:pt x="11" y="370"/>
                    <a:pt x="11" y="401"/>
                    <a:pt x="11" y="432"/>
                  </a:cubicBezTo>
                  <a:cubicBezTo>
                    <a:pt x="32" y="494"/>
                    <a:pt x="62" y="535"/>
                    <a:pt x="103" y="586"/>
                  </a:cubicBezTo>
                  <a:lnTo>
                    <a:pt x="176" y="638"/>
                  </a:lnTo>
                  <a:cubicBezTo>
                    <a:pt x="227" y="668"/>
                    <a:pt x="289" y="679"/>
                    <a:pt x="350" y="679"/>
                  </a:cubicBezTo>
                  <a:cubicBezTo>
                    <a:pt x="361" y="681"/>
                    <a:pt x="372" y="683"/>
                    <a:pt x="383" y="683"/>
                  </a:cubicBezTo>
                  <a:cubicBezTo>
                    <a:pt x="413" y="683"/>
                    <a:pt x="443" y="673"/>
                    <a:pt x="474" y="658"/>
                  </a:cubicBezTo>
                  <a:cubicBezTo>
                    <a:pt x="515" y="638"/>
                    <a:pt x="556" y="617"/>
                    <a:pt x="587" y="586"/>
                  </a:cubicBezTo>
                  <a:cubicBezTo>
                    <a:pt x="618" y="555"/>
                    <a:pt x="649" y="514"/>
                    <a:pt x="659" y="473"/>
                  </a:cubicBezTo>
                  <a:cubicBezTo>
                    <a:pt x="679" y="432"/>
                    <a:pt x="690" y="391"/>
                    <a:pt x="690" y="339"/>
                  </a:cubicBezTo>
                  <a:lnTo>
                    <a:pt x="679" y="247"/>
                  </a:lnTo>
                  <a:cubicBezTo>
                    <a:pt x="659" y="195"/>
                    <a:pt x="628" y="144"/>
                    <a:pt x="587" y="103"/>
                  </a:cubicBezTo>
                  <a:lnTo>
                    <a:pt x="525" y="41"/>
                  </a:lnTo>
                  <a:cubicBezTo>
                    <a:pt x="464" y="10"/>
                    <a:pt x="412"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7"/>
            <p:cNvSpPr/>
            <p:nvPr/>
          </p:nvSpPr>
          <p:spPr>
            <a:xfrm>
              <a:off x="7482323" y="4529363"/>
              <a:ext cx="23012" cy="17710"/>
            </a:xfrm>
            <a:custGeom>
              <a:rect b="b" l="l" r="r" t="t"/>
              <a:pathLst>
                <a:path extrusionOk="0" h="618" w="803">
                  <a:moveTo>
                    <a:pt x="401" y="1"/>
                  </a:moveTo>
                  <a:cubicBezTo>
                    <a:pt x="10" y="1"/>
                    <a:pt x="0" y="618"/>
                    <a:pt x="401" y="618"/>
                  </a:cubicBezTo>
                  <a:cubicBezTo>
                    <a:pt x="802" y="618"/>
                    <a:pt x="802" y="1"/>
                    <a:pt x="4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7"/>
            <p:cNvSpPr/>
            <p:nvPr/>
          </p:nvSpPr>
          <p:spPr>
            <a:xfrm>
              <a:off x="7515021" y="4527872"/>
              <a:ext cx="32727" cy="25677"/>
            </a:xfrm>
            <a:custGeom>
              <a:rect b="b" l="l" r="r" t="t"/>
              <a:pathLst>
                <a:path extrusionOk="0" h="896" w="1142">
                  <a:moveTo>
                    <a:pt x="576" y="1"/>
                  </a:moveTo>
                  <a:cubicBezTo>
                    <a:pt x="0" y="1"/>
                    <a:pt x="0" y="896"/>
                    <a:pt x="566" y="896"/>
                  </a:cubicBezTo>
                  <a:cubicBezTo>
                    <a:pt x="1142" y="896"/>
                    <a:pt x="1142" y="1"/>
                    <a:pt x="5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7"/>
            <p:cNvSpPr/>
            <p:nvPr/>
          </p:nvSpPr>
          <p:spPr>
            <a:xfrm>
              <a:off x="7449883" y="4639637"/>
              <a:ext cx="15045" cy="14988"/>
            </a:xfrm>
            <a:custGeom>
              <a:rect b="b" l="l" r="r" t="t"/>
              <a:pathLst>
                <a:path extrusionOk="0" h="523" w="525">
                  <a:moveTo>
                    <a:pt x="242" y="1"/>
                  </a:moveTo>
                  <a:cubicBezTo>
                    <a:pt x="227" y="1"/>
                    <a:pt x="212" y="3"/>
                    <a:pt x="196" y="8"/>
                  </a:cubicBezTo>
                  <a:cubicBezTo>
                    <a:pt x="175" y="8"/>
                    <a:pt x="155" y="8"/>
                    <a:pt x="145" y="19"/>
                  </a:cubicBezTo>
                  <a:cubicBezTo>
                    <a:pt x="114" y="29"/>
                    <a:pt x="93" y="49"/>
                    <a:pt x="73" y="70"/>
                  </a:cubicBezTo>
                  <a:lnTo>
                    <a:pt x="31" y="111"/>
                  </a:lnTo>
                  <a:cubicBezTo>
                    <a:pt x="31" y="132"/>
                    <a:pt x="22" y="142"/>
                    <a:pt x="11" y="163"/>
                  </a:cubicBezTo>
                  <a:cubicBezTo>
                    <a:pt x="1" y="193"/>
                    <a:pt x="1" y="225"/>
                    <a:pt x="11" y="255"/>
                  </a:cubicBezTo>
                  <a:cubicBezTo>
                    <a:pt x="11" y="286"/>
                    <a:pt x="22" y="307"/>
                    <a:pt x="31" y="337"/>
                  </a:cubicBezTo>
                  <a:cubicBezTo>
                    <a:pt x="42" y="348"/>
                    <a:pt x="42" y="358"/>
                    <a:pt x="52" y="369"/>
                  </a:cubicBezTo>
                  <a:lnTo>
                    <a:pt x="52" y="389"/>
                  </a:lnTo>
                  <a:lnTo>
                    <a:pt x="63" y="389"/>
                  </a:lnTo>
                  <a:cubicBezTo>
                    <a:pt x="73" y="420"/>
                    <a:pt x="114" y="461"/>
                    <a:pt x="145" y="481"/>
                  </a:cubicBezTo>
                  <a:cubicBezTo>
                    <a:pt x="165" y="481"/>
                    <a:pt x="186" y="492"/>
                    <a:pt x="207" y="502"/>
                  </a:cubicBezTo>
                  <a:cubicBezTo>
                    <a:pt x="216" y="502"/>
                    <a:pt x="227" y="513"/>
                    <a:pt x="237" y="513"/>
                  </a:cubicBezTo>
                  <a:cubicBezTo>
                    <a:pt x="268" y="522"/>
                    <a:pt x="299" y="522"/>
                    <a:pt x="330" y="522"/>
                  </a:cubicBezTo>
                  <a:cubicBezTo>
                    <a:pt x="351" y="522"/>
                    <a:pt x="371" y="513"/>
                    <a:pt x="392" y="502"/>
                  </a:cubicBezTo>
                  <a:cubicBezTo>
                    <a:pt x="412" y="492"/>
                    <a:pt x="443" y="481"/>
                    <a:pt x="463" y="461"/>
                  </a:cubicBezTo>
                  <a:cubicBezTo>
                    <a:pt x="474" y="440"/>
                    <a:pt x="484" y="430"/>
                    <a:pt x="495" y="410"/>
                  </a:cubicBezTo>
                  <a:cubicBezTo>
                    <a:pt x="504" y="399"/>
                    <a:pt x="504" y="379"/>
                    <a:pt x="515" y="358"/>
                  </a:cubicBezTo>
                  <a:cubicBezTo>
                    <a:pt x="525" y="328"/>
                    <a:pt x="525" y="296"/>
                    <a:pt x="525" y="266"/>
                  </a:cubicBezTo>
                  <a:cubicBezTo>
                    <a:pt x="525" y="245"/>
                    <a:pt x="515" y="214"/>
                    <a:pt x="495" y="184"/>
                  </a:cubicBezTo>
                  <a:cubicBezTo>
                    <a:pt x="495" y="184"/>
                    <a:pt x="495" y="173"/>
                    <a:pt x="484" y="173"/>
                  </a:cubicBezTo>
                  <a:cubicBezTo>
                    <a:pt x="484" y="163"/>
                    <a:pt x="484" y="152"/>
                    <a:pt x="474" y="142"/>
                  </a:cubicBezTo>
                  <a:cubicBezTo>
                    <a:pt x="463" y="122"/>
                    <a:pt x="443" y="91"/>
                    <a:pt x="412" y="81"/>
                  </a:cubicBezTo>
                  <a:cubicBezTo>
                    <a:pt x="412" y="70"/>
                    <a:pt x="402" y="60"/>
                    <a:pt x="392" y="60"/>
                  </a:cubicBezTo>
                  <a:lnTo>
                    <a:pt x="371" y="49"/>
                  </a:lnTo>
                  <a:cubicBezTo>
                    <a:pt x="360" y="40"/>
                    <a:pt x="351" y="40"/>
                    <a:pt x="340" y="29"/>
                  </a:cubicBezTo>
                  <a:cubicBezTo>
                    <a:pt x="319" y="29"/>
                    <a:pt x="299" y="19"/>
                    <a:pt x="289" y="8"/>
                  </a:cubicBezTo>
                  <a:cubicBezTo>
                    <a:pt x="273" y="3"/>
                    <a:pt x="258" y="1"/>
                    <a:pt x="2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7"/>
            <p:cNvSpPr/>
            <p:nvPr/>
          </p:nvSpPr>
          <p:spPr>
            <a:xfrm>
              <a:off x="7427788" y="4599201"/>
              <a:ext cx="21550" cy="21235"/>
            </a:xfrm>
            <a:custGeom>
              <a:rect b="b" l="l" r="r" t="t"/>
              <a:pathLst>
                <a:path extrusionOk="0" h="741" w="752">
                  <a:moveTo>
                    <a:pt x="371" y="0"/>
                  </a:moveTo>
                  <a:cubicBezTo>
                    <a:pt x="340" y="0"/>
                    <a:pt x="309" y="0"/>
                    <a:pt x="278" y="11"/>
                  </a:cubicBezTo>
                  <a:cubicBezTo>
                    <a:pt x="217" y="32"/>
                    <a:pt x="155" y="62"/>
                    <a:pt x="114" y="103"/>
                  </a:cubicBezTo>
                  <a:cubicBezTo>
                    <a:pt x="73" y="134"/>
                    <a:pt x="52" y="176"/>
                    <a:pt x="32" y="227"/>
                  </a:cubicBezTo>
                  <a:cubicBezTo>
                    <a:pt x="11" y="268"/>
                    <a:pt x="0" y="320"/>
                    <a:pt x="0" y="371"/>
                  </a:cubicBezTo>
                  <a:cubicBezTo>
                    <a:pt x="0" y="422"/>
                    <a:pt x="11" y="463"/>
                    <a:pt x="32" y="514"/>
                  </a:cubicBezTo>
                  <a:cubicBezTo>
                    <a:pt x="41" y="556"/>
                    <a:pt x="73" y="597"/>
                    <a:pt x="103" y="638"/>
                  </a:cubicBezTo>
                  <a:cubicBezTo>
                    <a:pt x="144" y="669"/>
                    <a:pt x="185" y="700"/>
                    <a:pt x="227" y="710"/>
                  </a:cubicBezTo>
                  <a:cubicBezTo>
                    <a:pt x="268" y="731"/>
                    <a:pt x="320" y="741"/>
                    <a:pt x="371" y="741"/>
                  </a:cubicBezTo>
                  <a:cubicBezTo>
                    <a:pt x="422" y="741"/>
                    <a:pt x="473" y="731"/>
                    <a:pt x="514" y="710"/>
                  </a:cubicBezTo>
                  <a:cubicBezTo>
                    <a:pt x="535" y="710"/>
                    <a:pt x="556" y="700"/>
                    <a:pt x="576" y="690"/>
                  </a:cubicBezTo>
                  <a:cubicBezTo>
                    <a:pt x="597" y="679"/>
                    <a:pt x="628" y="658"/>
                    <a:pt x="649" y="638"/>
                  </a:cubicBezTo>
                  <a:cubicBezTo>
                    <a:pt x="690" y="597"/>
                    <a:pt x="720" y="546"/>
                    <a:pt x="731" y="494"/>
                  </a:cubicBezTo>
                  <a:cubicBezTo>
                    <a:pt x="731" y="484"/>
                    <a:pt x="731" y="484"/>
                    <a:pt x="741" y="484"/>
                  </a:cubicBezTo>
                  <a:cubicBezTo>
                    <a:pt x="741" y="473"/>
                    <a:pt x="751" y="422"/>
                    <a:pt x="751" y="391"/>
                  </a:cubicBezTo>
                  <a:lnTo>
                    <a:pt x="751" y="371"/>
                  </a:lnTo>
                  <a:cubicBezTo>
                    <a:pt x="741" y="340"/>
                    <a:pt x="741" y="309"/>
                    <a:pt x="731" y="268"/>
                  </a:cubicBezTo>
                  <a:cubicBezTo>
                    <a:pt x="720" y="206"/>
                    <a:pt x="690" y="155"/>
                    <a:pt x="638" y="103"/>
                  </a:cubicBezTo>
                  <a:cubicBezTo>
                    <a:pt x="617" y="83"/>
                    <a:pt x="587" y="62"/>
                    <a:pt x="566" y="52"/>
                  </a:cubicBezTo>
                  <a:cubicBezTo>
                    <a:pt x="505" y="11"/>
                    <a:pt x="443"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7"/>
            <p:cNvSpPr/>
            <p:nvPr/>
          </p:nvSpPr>
          <p:spPr>
            <a:xfrm>
              <a:off x="7498228" y="4696436"/>
              <a:ext cx="23299" cy="23327"/>
            </a:xfrm>
            <a:custGeom>
              <a:rect b="b" l="l" r="r" t="t"/>
              <a:pathLst>
                <a:path extrusionOk="0" h="814" w="813">
                  <a:moveTo>
                    <a:pt x="412" y="1"/>
                  </a:moveTo>
                  <a:cubicBezTo>
                    <a:pt x="370" y="11"/>
                    <a:pt x="339" y="11"/>
                    <a:pt x="298" y="11"/>
                  </a:cubicBezTo>
                  <a:lnTo>
                    <a:pt x="206" y="52"/>
                  </a:lnTo>
                  <a:cubicBezTo>
                    <a:pt x="154" y="83"/>
                    <a:pt x="124" y="114"/>
                    <a:pt x="92" y="155"/>
                  </a:cubicBezTo>
                  <a:cubicBezTo>
                    <a:pt x="51" y="196"/>
                    <a:pt x="31" y="247"/>
                    <a:pt x="21" y="299"/>
                  </a:cubicBezTo>
                  <a:lnTo>
                    <a:pt x="10" y="402"/>
                  </a:lnTo>
                  <a:cubicBezTo>
                    <a:pt x="0" y="474"/>
                    <a:pt x="21" y="546"/>
                    <a:pt x="62" y="608"/>
                  </a:cubicBezTo>
                  <a:cubicBezTo>
                    <a:pt x="62" y="608"/>
                    <a:pt x="62" y="618"/>
                    <a:pt x="72" y="618"/>
                  </a:cubicBezTo>
                  <a:cubicBezTo>
                    <a:pt x="134" y="741"/>
                    <a:pt x="268" y="813"/>
                    <a:pt x="401" y="813"/>
                  </a:cubicBezTo>
                  <a:cubicBezTo>
                    <a:pt x="535" y="813"/>
                    <a:pt x="668" y="741"/>
                    <a:pt x="741" y="628"/>
                  </a:cubicBezTo>
                  <a:cubicBezTo>
                    <a:pt x="741" y="618"/>
                    <a:pt x="751" y="608"/>
                    <a:pt x="751" y="608"/>
                  </a:cubicBezTo>
                  <a:cubicBezTo>
                    <a:pt x="782" y="556"/>
                    <a:pt x="792" y="515"/>
                    <a:pt x="802" y="453"/>
                  </a:cubicBezTo>
                  <a:cubicBezTo>
                    <a:pt x="812" y="402"/>
                    <a:pt x="812" y="350"/>
                    <a:pt x="792" y="299"/>
                  </a:cubicBezTo>
                  <a:cubicBezTo>
                    <a:pt x="782" y="268"/>
                    <a:pt x="761" y="238"/>
                    <a:pt x="751" y="206"/>
                  </a:cubicBezTo>
                  <a:cubicBezTo>
                    <a:pt x="720" y="145"/>
                    <a:pt x="668" y="94"/>
                    <a:pt x="607" y="62"/>
                  </a:cubicBezTo>
                  <a:lnTo>
                    <a:pt x="607" y="52"/>
                  </a:lnTo>
                  <a:cubicBezTo>
                    <a:pt x="597" y="52"/>
                    <a:pt x="576" y="42"/>
                    <a:pt x="556" y="32"/>
                  </a:cubicBezTo>
                  <a:cubicBezTo>
                    <a:pt x="514" y="11"/>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7"/>
            <p:cNvSpPr/>
            <p:nvPr/>
          </p:nvSpPr>
          <p:spPr>
            <a:xfrm>
              <a:off x="7452548" y="4726813"/>
              <a:ext cx="16249" cy="16220"/>
            </a:xfrm>
            <a:custGeom>
              <a:rect b="b" l="l" r="r" t="t"/>
              <a:pathLst>
                <a:path extrusionOk="0" h="566" w="567">
                  <a:moveTo>
                    <a:pt x="278" y="0"/>
                  </a:moveTo>
                  <a:cubicBezTo>
                    <a:pt x="247" y="0"/>
                    <a:pt x="206" y="10"/>
                    <a:pt x="175" y="21"/>
                  </a:cubicBezTo>
                  <a:cubicBezTo>
                    <a:pt x="134" y="41"/>
                    <a:pt x="114" y="51"/>
                    <a:pt x="82" y="82"/>
                  </a:cubicBezTo>
                  <a:cubicBezTo>
                    <a:pt x="52" y="113"/>
                    <a:pt x="31" y="133"/>
                    <a:pt x="21" y="175"/>
                  </a:cubicBezTo>
                  <a:cubicBezTo>
                    <a:pt x="11" y="206"/>
                    <a:pt x="0" y="247"/>
                    <a:pt x="0" y="277"/>
                  </a:cubicBezTo>
                  <a:cubicBezTo>
                    <a:pt x="0" y="309"/>
                    <a:pt x="11" y="329"/>
                    <a:pt x="11" y="360"/>
                  </a:cubicBezTo>
                  <a:cubicBezTo>
                    <a:pt x="21" y="401"/>
                    <a:pt x="52" y="442"/>
                    <a:pt x="82" y="483"/>
                  </a:cubicBezTo>
                  <a:cubicBezTo>
                    <a:pt x="103" y="494"/>
                    <a:pt x="123" y="504"/>
                    <a:pt x="134" y="524"/>
                  </a:cubicBezTo>
                  <a:cubicBezTo>
                    <a:pt x="185" y="545"/>
                    <a:pt x="226" y="565"/>
                    <a:pt x="278" y="565"/>
                  </a:cubicBezTo>
                  <a:cubicBezTo>
                    <a:pt x="319" y="565"/>
                    <a:pt x="350" y="555"/>
                    <a:pt x="391" y="535"/>
                  </a:cubicBezTo>
                  <a:cubicBezTo>
                    <a:pt x="422" y="524"/>
                    <a:pt x="453" y="504"/>
                    <a:pt x="473" y="483"/>
                  </a:cubicBezTo>
                  <a:cubicBezTo>
                    <a:pt x="504" y="453"/>
                    <a:pt x="525" y="421"/>
                    <a:pt x="535" y="391"/>
                  </a:cubicBezTo>
                  <a:cubicBezTo>
                    <a:pt x="555" y="360"/>
                    <a:pt x="566" y="319"/>
                    <a:pt x="555" y="277"/>
                  </a:cubicBezTo>
                  <a:lnTo>
                    <a:pt x="555" y="206"/>
                  </a:lnTo>
                  <a:cubicBezTo>
                    <a:pt x="535" y="165"/>
                    <a:pt x="514" y="124"/>
                    <a:pt x="484" y="82"/>
                  </a:cubicBezTo>
                  <a:cubicBezTo>
                    <a:pt x="463" y="72"/>
                    <a:pt x="443" y="51"/>
                    <a:pt x="422" y="41"/>
                  </a:cubicBezTo>
                  <a:cubicBezTo>
                    <a:pt x="381" y="10"/>
                    <a:pt x="329" y="0"/>
                    <a:pt x="27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7"/>
            <p:cNvSpPr/>
            <p:nvPr/>
          </p:nvSpPr>
          <p:spPr>
            <a:xfrm>
              <a:off x="7423375" y="4688784"/>
              <a:ext cx="16535" cy="16163"/>
            </a:xfrm>
            <a:custGeom>
              <a:rect b="b" l="l" r="r" t="t"/>
              <a:pathLst>
                <a:path extrusionOk="0" h="564" w="577">
                  <a:moveTo>
                    <a:pt x="278" y="0"/>
                  </a:moveTo>
                  <a:cubicBezTo>
                    <a:pt x="247" y="0"/>
                    <a:pt x="227" y="0"/>
                    <a:pt x="195" y="11"/>
                  </a:cubicBezTo>
                  <a:cubicBezTo>
                    <a:pt x="165" y="21"/>
                    <a:pt x="134" y="32"/>
                    <a:pt x="103" y="52"/>
                  </a:cubicBezTo>
                  <a:cubicBezTo>
                    <a:pt x="72" y="73"/>
                    <a:pt x="52" y="103"/>
                    <a:pt x="42" y="134"/>
                  </a:cubicBezTo>
                  <a:lnTo>
                    <a:pt x="10" y="196"/>
                  </a:lnTo>
                  <a:cubicBezTo>
                    <a:pt x="1" y="227"/>
                    <a:pt x="1" y="268"/>
                    <a:pt x="1" y="299"/>
                  </a:cubicBezTo>
                  <a:cubicBezTo>
                    <a:pt x="1" y="329"/>
                    <a:pt x="10" y="350"/>
                    <a:pt x="21" y="370"/>
                  </a:cubicBezTo>
                  <a:cubicBezTo>
                    <a:pt x="31" y="402"/>
                    <a:pt x="52" y="432"/>
                    <a:pt x="83" y="453"/>
                  </a:cubicBezTo>
                  <a:cubicBezTo>
                    <a:pt x="93" y="473"/>
                    <a:pt x="113" y="484"/>
                    <a:pt x="134" y="494"/>
                  </a:cubicBezTo>
                  <a:cubicBezTo>
                    <a:pt x="134" y="499"/>
                    <a:pt x="136" y="499"/>
                    <a:pt x="139" y="499"/>
                  </a:cubicBezTo>
                  <a:cubicBezTo>
                    <a:pt x="142" y="499"/>
                    <a:pt x="144" y="499"/>
                    <a:pt x="144" y="505"/>
                  </a:cubicBezTo>
                  <a:cubicBezTo>
                    <a:pt x="154" y="505"/>
                    <a:pt x="154" y="525"/>
                    <a:pt x="175" y="525"/>
                  </a:cubicBezTo>
                  <a:cubicBezTo>
                    <a:pt x="206" y="546"/>
                    <a:pt x="237" y="556"/>
                    <a:pt x="268" y="556"/>
                  </a:cubicBezTo>
                  <a:cubicBezTo>
                    <a:pt x="288" y="561"/>
                    <a:pt x="306" y="564"/>
                    <a:pt x="324" y="564"/>
                  </a:cubicBezTo>
                  <a:cubicBezTo>
                    <a:pt x="342" y="564"/>
                    <a:pt x="360" y="561"/>
                    <a:pt x="381" y="556"/>
                  </a:cubicBezTo>
                  <a:cubicBezTo>
                    <a:pt x="412" y="546"/>
                    <a:pt x="442" y="535"/>
                    <a:pt x="474" y="505"/>
                  </a:cubicBezTo>
                  <a:cubicBezTo>
                    <a:pt x="504" y="494"/>
                    <a:pt x="525" y="463"/>
                    <a:pt x="535" y="432"/>
                  </a:cubicBezTo>
                  <a:cubicBezTo>
                    <a:pt x="566" y="391"/>
                    <a:pt x="576" y="350"/>
                    <a:pt x="576" y="299"/>
                  </a:cubicBezTo>
                  <a:lnTo>
                    <a:pt x="576" y="288"/>
                  </a:lnTo>
                  <a:cubicBezTo>
                    <a:pt x="576" y="268"/>
                    <a:pt x="576" y="237"/>
                    <a:pt x="566" y="217"/>
                  </a:cubicBezTo>
                  <a:cubicBezTo>
                    <a:pt x="556" y="185"/>
                    <a:pt x="545" y="165"/>
                    <a:pt x="535" y="144"/>
                  </a:cubicBezTo>
                  <a:cubicBezTo>
                    <a:pt x="515" y="103"/>
                    <a:pt x="474" y="62"/>
                    <a:pt x="432" y="41"/>
                  </a:cubicBezTo>
                  <a:cubicBezTo>
                    <a:pt x="371" y="11"/>
                    <a:pt x="350"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7"/>
            <p:cNvSpPr/>
            <p:nvPr/>
          </p:nvSpPr>
          <p:spPr>
            <a:xfrm>
              <a:off x="7279257" y="4470128"/>
              <a:ext cx="13584" cy="13297"/>
            </a:xfrm>
            <a:custGeom>
              <a:rect b="b" l="l" r="r" t="t"/>
              <a:pathLst>
                <a:path extrusionOk="0" h="464" w="474">
                  <a:moveTo>
                    <a:pt x="238" y="1"/>
                  </a:moveTo>
                  <a:cubicBezTo>
                    <a:pt x="217" y="1"/>
                    <a:pt x="197" y="11"/>
                    <a:pt x="176" y="11"/>
                  </a:cubicBezTo>
                  <a:cubicBezTo>
                    <a:pt x="135" y="21"/>
                    <a:pt x="104" y="42"/>
                    <a:pt x="73" y="73"/>
                  </a:cubicBezTo>
                  <a:cubicBezTo>
                    <a:pt x="63" y="83"/>
                    <a:pt x="53" y="103"/>
                    <a:pt x="32" y="114"/>
                  </a:cubicBezTo>
                  <a:cubicBezTo>
                    <a:pt x="12" y="155"/>
                    <a:pt x="1" y="186"/>
                    <a:pt x="1" y="237"/>
                  </a:cubicBezTo>
                  <a:cubicBezTo>
                    <a:pt x="1" y="268"/>
                    <a:pt x="12" y="299"/>
                    <a:pt x="21" y="320"/>
                  </a:cubicBezTo>
                  <a:cubicBezTo>
                    <a:pt x="32" y="350"/>
                    <a:pt x="53" y="381"/>
                    <a:pt x="73" y="402"/>
                  </a:cubicBezTo>
                  <a:cubicBezTo>
                    <a:pt x="94" y="423"/>
                    <a:pt x="114" y="432"/>
                    <a:pt x="145" y="443"/>
                  </a:cubicBezTo>
                  <a:cubicBezTo>
                    <a:pt x="176" y="464"/>
                    <a:pt x="207" y="464"/>
                    <a:pt x="238" y="464"/>
                  </a:cubicBezTo>
                  <a:cubicBezTo>
                    <a:pt x="258" y="464"/>
                    <a:pt x="279" y="464"/>
                    <a:pt x="300" y="453"/>
                  </a:cubicBezTo>
                  <a:cubicBezTo>
                    <a:pt x="341" y="443"/>
                    <a:pt x="371" y="423"/>
                    <a:pt x="402" y="402"/>
                  </a:cubicBezTo>
                  <a:cubicBezTo>
                    <a:pt x="412" y="381"/>
                    <a:pt x="423" y="371"/>
                    <a:pt x="433" y="350"/>
                  </a:cubicBezTo>
                  <a:cubicBezTo>
                    <a:pt x="464" y="320"/>
                    <a:pt x="474" y="279"/>
                    <a:pt x="474" y="237"/>
                  </a:cubicBezTo>
                  <a:cubicBezTo>
                    <a:pt x="474" y="206"/>
                    <a:pt x="464" y="176"/>
                    <a:pt x="453" y="145"/>
                  </a:cubicBezTo>
                  <a:cubicBezTo>
                    <a:pt x="443" y="114"/>
                    <a:pt x="423" y="94"/>
                    <a:pt x="402" y="73"/>
                  </a:cubicBezTo>
                  <a:cubicBezTo>
                    <a:pt x="382" y="42"/>
                    <a:pt x="361" y="32"/>
                    <a:pt x="330" y="21"/>
                  </a:cubicBezTo>
                  <a:cubicBezTo>
                    <a:pt x="300" y="11"/>
                    <a:pt x="268"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7"/>
            <p:cNvSpPr/>
            <p:nvPr/>
          </p:nvSpPr>
          <p:spPr>
            <a:xfrm>
              <a:off x="7330268" y="4474254"/>
              <a:ext cx="14759" cy="14759"/>
            </a:xfrm>
            <a:custGeom>
              <a:rect b="b" l="l" r="r" t="t"/>
              <a:pathLst>
                <a:path extrusionOk="0" h="515" w="515">
                  <a:moveTo>
                    <a:pt x="257" y="1"/>
                  </a:moveTo>
                  <a:cubicBezTo>
                    <a:pt x="236" y="11"/>
                    <a:pt x="206" y="11"/>
                    <a:pt x="185" y="11"/>
                  </a:cubicBezTo>
                  <a:cubicBezTo>
                    <a:pt x="144" y="21"/>
                    <a:pt x="103" y="42"/>
                    <a:pt x="72" y="73"/>
                  </a:cubicBezTo>
                  <a:cubicBezTo>
                    <a:pt x="62" y="93"/>
                    <a:pt x="51" y="114"/>
                    <a:pt x="31" y="124"/>
                  </a:cubicBezTo>
                  <a:cubicBezTo>
                    <a:pt x="10" y="165"/>
                    <a:pt x="0" y="206"/>
                    <a:pt x="0" y="258"/>
                  </a:cubicBezTo>
                  <a:cubicBezTo>
                    <a:pt x="0" y="288"/>
                    <a:pt x="10" y="330"/>
                    <a:pt x="21" y="361"/>
                  </a:cubicBezTo>
                  <a:cubicBezTo>
                    <a:pt x="31" y="391"/>
                    <a:pt x="51" y="412"/>
                    <a:pt x="72" y="443"/>
                  </a:cubicBezTo>
                  <a:cubicBezTo>
                    <a:pt x="92" y="464"/>
                    <a:pt x="124" y="484"/>
                    <a:pt x="154" y="494"/>
                  </a:cubicBezTo>
                  <a:cubicBezTo>
                    <a:pt x="185" y="505"/>
                    <a:pt x="216" y="515"/>
                    <a:pt x="257" y="515"/>
                  </a:cubicBezTo>
                  <a:cubicBezTo>
                    <a:pt x="277" y="515"/>
                    <a:pt x="298" y="505"/>
                    <a:pt x="319" y="505"/>
                  </a:cubicBezTo>
                  <a:cubicBezTo>
                    <a:pt x="370" y="494"/>
                    <a:pt x="401" y="474"/>
                    <a:pt x="432" y="443"/>
                  </a:cubicBezTo>
                  <a:cubicBezTo>
                    <a:pt x="453" y="423"/>
                    <a:pt x="463" y="402"/>
                    <a:pt x="473" y="391"/>
                  </a:cubicBezTo>
                  <a:cubicBezTo>
                    <a:pt x="494" y="350"/>
                    <a:pt x="514" y="309"/>
                    <a:pt x="514" y="258"/>
                  </a:cubicBezTo>
                  <a:cubicBezTo>
                    <a:pt x="514" y="227"/>
                    <a:pt x="504" y="186"/>
                    <a:pt x="483" y="165"/>
                  </a:cubicBezTo>
                  <a:cubicBezTo>
                    <a:pt x="473" y="124"/>
                    <a:pt x="463" y="103"/>
                    <a:pt x="432" y="83"/>
                  </a:cubicBezTo>
                  <a:cubicBezTo>
                    <a:pt x="412" y="52"/>
                    <a:pt x="380" y="32"/>
                    <a:pt x="350" y="21"/>
                  </a:cubicBezTo>
                  <a:cubicBezTo>
                    <a:pt x="319"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7"/>
            <p:cNvSpPr/>
            <p:nvPr/>
          </p:nvSpPr>
          <p:spPr>
            <a:xfrm>
              <a:off x="7304333" y="4516553"/>
              <a:ext cx="10030" cy="9744"/>
            </a:xfrm>
            <a:custGeom>
              <a:rect b="b" l="l" r="r" t="t"/>
              <a:pathLst>
                <a:path extrusionOk="0" h="340" w="350">
                  <a:moveTo>
                    <a:pt x="175" y="0"/>
                  </a:moveTo>
                  <a:cubicBezTo>
                    <a:pt x="88" y="0"/>
                    <a:pt x="0" y="57"/>
                    <a:pt x="0" y="170"/>
                  </a:cubicBezTo>
                  <a:cubicBezTo>
                    <a:pt x="0" y="283"/>
                    <a:pt x="88" y="339"/>
                    <a:pt x="175" y="339"/>
                  </a:cubicBezTo>
                  <a:cubicBezTo>
                    <a:pt x="263" y="339"/>
                    <a:pt x="350" y="283"/>
                    <a:pt x="350" y="170"/>
                  </a:cubicBezTo>
                  <a:cubicBezTo>
                    <a:pt x="350" y="57"/>
                    <a:pt x="263"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7"/>
            <p:cNvSpPr/>
            <p:nvPr/>
          </p:nvSpPr>
          <p:spPr>
            <a:xfrm>
              <a:off x="7349984" y="4515406"/>
              <a:ext cx="18599" cy="16851"/>
            </a:xfrm>
            <a:custGeom>
              <a:rect b="b" l="l" r="r" t="t"/>
              <a:pathLst>
                <a:path extrusionOk="0" h="588" w="649">
                  <a:moveTo>
                    <a:pt x="294" y="0"/>
                  </a:moveTo>
                  <a:cubicBezTo>
                    <a:pt x="282" y="0"/>
                    <a:pt x="270" y="1"/>
                    <a:pt x="258" y="4"/>
                  </a:cubicBezTo>
                  <a:cubicBezTo>
                    <a:pt x="227" y="4"/>
                    <a:pt x="186" y="15"/>
                    <a:pt x="155" y="45"/>
                  </a:cubicBezTo>
                  <a:cubicBezTo>
                    <a:pt x="135" y="56"/>
                    <a:pt x="114" y="76"/>
                    <a:pt x="94" y="86"/>
                  </a:cubicBezTo>
                  <a:cubicBezTo>
                    <a:pt x="62" y="118"/>
                    <a:pt x="42" y="148"/>
                    <a:pt x="32" y="179"/>
                  </a:cubicBezTo>
                  <a:cubicBezTo>
                    <a:pt x="11" y="220"/>
                    <a:pt x="1" y="251"/>
                    <a:pt x="1" y="292"/>
                  </a:cubicBezTo>
                  <a:cubicBezTo>
                    <a:pt x="11" y="323"/>
                    <a:pt x="11" y="344"/>
                    <a:pt x="11" y="374"/>
                  </a:cubicBezTo>
                  <a:cubicBezTo>
                    <a:pt x="21" y="415"/>
                    <a:pt x="42" y="447"/>
                    <a:pt x="73" y="477"/>
                  </a:cubicBezTo>
                  <a:cubicBezTo>
                    <a:pt x="94" y="508"/>
                    <a:pt x="114" y="529"/>
                    <a:pt x="155" y="549"/>
                  </a:cubicBezTo>
                  <a:lnTo>
                    <a:pt x="217" y="580"/>
                  </a:lnTo>
                  <a:cubicBezTo>
                    <a:pt x="238" y="585"/>
                    <a:pt x="258" y="588"/>
                    <a:pt x="279" y="588"/>
                  </a:cubicBezTo>
                  <a:cubicBezTo>
                    <a:pt x="299" y="588"/>
                    <a:pt x="320" y="585"/>
                    <a:pt x="340" y="580"/>
                  </a:cubicBezTo>
                  <a:cubicBezTo>
                    <a:pt x="361" y="580"/>
                    <a:pt x="382" y="570"/>
                    <a:pt x="402" y="559"/>
                  </a:cubicBezTo>
                  <a:lnTo>
                    <a:pt x="453" y="559"/>
                  </a:lnTo>
                  <a:lnTo>
                    <a:pt x="515" y="529"/>
                  </a:lnTo>
                  <a:cubicBezTo>
                    <a:pt x="546" y="508"/>
                    <a:pt x="577" y="488"/>
                    <a:pt x="587" y="457"/>
                  </a:cubicBezTo>
                  <a:cubicBezTo>
                    <a:pt x="608" y="447"/>
                    <a:pt x="618" y="426"/>
                    <a:pt x="628" y="395"/>
                  </a:cubicBezTo>
                  <a:cubicBezTo>
                    <a:pt x="638" y="364"/>
                    <a:pt x="649" y="333"/>
                    <a:pt x="649" y="292"/>
                  </a:cubicBezTo>
                  <a:cubicBezTo>
                    <a:pt x="649" y="271"/>
                    <a:pt x="638" y="251"/>
                    <a:pt x="638" y="220"/>
                  </a:cubicBezTo>
                  <a:cubicBezTo>
                    <a:pt x="628" y="200"/>
                    <a:pt x="618" y="179"/>
                    <a:pt x="618" y="159"/>
                  </a:cubicBezTo>
                  <a:cubicBezTo>
                    <a:pt x="597" y="127"/>
                    <a:pt x="577" y="107"/>
                    <a:pt x="546" y="86"/>
                  </a:cubicBezTo>
                  <a:cubicBezTo>
                    <a:pt x="515" y="56"/>
                    <a:pt x="484" y="45"/>
                    <a:pt x="453" y="35"/>
                  </a:cubicBezTo>
                  <a:cubicBezTo>
                    <a:pt x="443" y="35"/>
                    <a:pt x="433" y="35"/>
                    <a:pt x="423" y="25"/>
                  </a:cubicBezTo>
                  <a:cubicBezTo>
                    <a:pt x="402" y="25"/>
                    <a:pt x="391" y="15"/>
                    <a:pt x="382" y="15"/>
                  </a:cubicBezTo>
                  <a:cubicBezTo>
                    <a:pt x="352" y="7"/>
                    <a:pt x="323" y="0"/>
                    <a:pt x="2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7"/>
            <p:cNvSpPr/>
            <p:nvPr/>
          </p:nvSpPr>
          <p:spPr>
            <a:xfrm>
              <a:off x="7380934" y="4476432"/>
              <a:ext cx="20949" cy="20146"/>
            </a:xfrm>
            <a:custGeom>
              <a:rect b="b" l="l" r="r" t="t"/>
              <a:pathLst>
                <a:path extrusionOk="0" h="703" w="731">
                  <a:moveTo>
                    <a:pt x="363" y="0"/>
                  </a:moveTo>
                  <a:cubicBezTo>
                    <a:pt x="181" y="0"/>
                    <a:pt x="1" y="116"/>
                    <a:pt x="1" y="347"/>
                  </a:cubicBezTo>
                  <a:cubicBezTo>
                    <a:pt x="1" y="584"/>
                    <a:pt x="185" y="702"/>
                    <a:pt x="369" y="702"/>
                  </a:cubicBezTo>
                  <a:cubicBezTo>
                    <a:pt x="550" y="702"/>
                    <a:pt x="730" y="587"/>
                    <a:pt x="730" y="356"/>
                  </a:cubicBezTo>
                  <a:cubicBezTo>
                    <a:pt x="730" y="119"/>
                    <a:pt x="546"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7"/>
            <p:cNvSpPr/>
            <p:nvPr/>
          </p:nvSpPr>
          <p:spPr>
            <a:xfrm>
              <a:off x="7418503" y="4448463"/>
              <a:ext cx="25534" cy="24674"/>
            </a:xfrm>
            <a:custGeom>
              <a:rect b="b" l="l" r="r" t="t"/>
              <a:pathLst>
                <a:path extrusionOk="0" h="861" w="891">
                  <a:moveTo>
                    <a:pt x="442" y="1"/>
                  </a:moveTo>
                  <a:cubicBezTo>
                    <a:pt x="223" y="1"/>
                    <a:pt x="6" y="142"/>
                    <a:pt x="6" y="427"/>
                  </a:cubicBezTo>
                  <a:cubicBezTo>
                    <a:pt x="1" y="717"/>
                    <a:pt x="224" y="861"/>
                    <a:pt x="447" y="861"/>
                  </a:cubicBezTo>
                  <a:cubicBezTo>
                    <a:pt x="669" y="861"/>
                    <a:pt x="890" y="719"/>
                    <a:pt x="890" y="438"/>
                  </a:cubicBezTo>
                  <a:cubicBezTo>
                    <a:pt x="890" y="148"/>
                    <a:pt x="665"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7"/>
            <p:cNvSpPr/>
            <p:nvPr/>
          </p:nvSpPr>
          <p:spPr>
            <a:xfrm>
              <a:off x="7432202" y="4495575"/>
              <a:ext cx="16679" cy="13670"/>
            </a:xfrm>
            <a:custGeom>
              <a:rect b="b" l="l" r="r" t="t"/>
              <a:pathLst>
                <a:path extrusionOk="0" h="477" w="582">
                  <a:moveTo>
                    <a:pt x="290" y="1"/>
                  </a:moveTo>
                  <a:cubicBezTo>
                    <a:pt x="207" y="1"/>
                    <a:pt x="124" y="50"/>
                    <a:pt x="83" y="152"/>
                  </a:cubicBezTo>
                  <a:cubicBezTo>
                    <a:pt x="83" y="172"/>
                    <a:pt x="73" y="182"/>
                    <a:pt x="73" y="203"/>
                  </a:cubicBezTo>
                  <a:cubicBezTo>
                    <a:pt x="0" y="384"/>
                    <a:pt x="146" y="476"/>
                    <a:pt x="293" y="476"/>
                  </a:cubicBezTo>
                  <a:cubicBezTo>
                    <a:pt x="437" y="476"/>
                    <a:pt x="581" y="386"/>
                    <a:pt x="515" y="203"/>
                  </a:cubicBezTo>
                  <a:cubicBezTo>
                    <a:pt x="504" y="182"/>
                    <a:pt x="504" y="172"/>
                    <a:pt x="495" y="152"/>
                  </a:cubicBezTo>
                  <a:cubicBezTo>
                    <a:pt x="458" y="52"/>
                    <a:pt x="374" y="1"/>
                    <a:pt x="2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7"/>
            <p:cNvSpPr/>
            <p:nvPr/>
          </p:nvSpPr>
          <p:spPr>
            <a:xfrm>
              <a:off x="7408044" y="4531139"/>
              <a:ext cx="15360" cy="13870"/>
            </a:xfrm>
            <a:custGeom>
              <a:rect b="b" l="l" r="r" t="t"/>
              <a:pathLst>
                <a:path extrusionOk="0" h="484" w="536">
                  <a:moveTo>
                    <a:pt x="237" y="0"/>
                  </a:moveTo>
                  <a:cubicBezTo>
                    <a:pt x="206" y="0"/>
                    <a:pt x="175" y="10"/>
                    <a:pt x="145" y="21"/>
                  </a:cubicBezTo>
                  <a:cubicBezTo>
                    <a:pt x="114" y="31"/>
                    <a:pt x="93" y="51"/>
                    <a:pt x="72" y="72"/>
                  </a:cubicBezTo>
                  <a:cubicBezTo>
                    <a:pt x="42" y="93"/>
                    <a:pt x="31" y="124"/>
                    <a:pt x="21" y="144"/>
                  </a:cubicBezTo>
                  <a:cubicBezTo>
                    <a:pt x="1" y="175"/>
                    <a:pt x="1" y="206"/>
                    <a:pt x="1" y="237"/>
                  </a:cubicBezTo>
                  <a:cubicBezTo>
                    <a:pt x="1" y="257"/>
                    <a:pt x="1" y="288"/>
                    <a:pt x="11" y="309"/>
                  </a:cubicBezTo>
                  <a:cubicBezTo>
                    <a:pt x="21" y="350"/>
                    <a:pt x="42" y="381"/>
                    <a:pt x="72" y="412"/>
                  </a:cubicBezTo>
                  <a:cubicBezTo>
                    <a:pt x="83" y="422"/>
                    <a:pt x="104" y="432"/>
                    <a:pt x="114" y="453"/>
                  </a:cubicBezTo>
                  <a:cubicBezTo>
                    <a:pt x="155" y="473"/>
                    <a:pt x="196" y="483"/>
                    <a:pt x="237" y="483"/>
                  </a:cubicBezTo>
                  <a:cubicBezTo>
                    <a:pt x="268" y="483"/>
                    <a:pt x="309" y="473"/>
                    <a:pt x="340" y="463"/>
                  </a:cubicBezTo>
                  <a:cubicBezTo>
                    <a:pt x="350" y="463"/>
                    <a:pt x="360" y="453"/>
                    <a:pt x="371" y="453"/>
                  </a:cubicBezTo>
                  <a:cubicBezTo>
                    <a:pt x="392" y="442"/>
                    <a:pt x="401" y="442"/>
                    <a:pt x="422" y="432"/>
                  </a:cubicBezTo>
                  <a:cubicBezTo>
                    <a:pt x="453" y="422"/>
                    <a:pt x="474" y="401"/>
                    <a:pt x="484" y="381"/>
                  </a:cubicBezTo>
                  <a:cubicBezTo>
                    <a:pt x="504" y="360"/>
                    <a:pt x="504" y="350"/>
                    <a:pt x="515" y="330"/>
                  </a:cubicBezTo>
                  <a:cubicBezTo>
                    <a:pt x="525" y="298"/>
                    <a:pt x="536" y="278"/>
                    <a:pt x="536" y="247"/>
                  </a:cubicBezTo>
                  <a:lnTo>
                    <a:pt x="525" y="186"/>
                  </a:lnTo>
                  <a:cubicBezTo>
                    <a:pt x="515" y="165"/>
                    <a:pt x="515" y="144"/>
                    <a:pt x="504" y="134"/>
                  </a:cubicBezTo>
                  <a:cubicBezTo>
                    <a:pt x="494" y="103"/>
                    <a:pt x="474" y="83"/>
                    <a:pt x="443" y="72"/>
                  </a:cubicBezTo>
                  <a:cubicBezTo>
                    <a:pt x="422" y="51"/>
                    <a:pt x="401" y="42"/>
                    <a:pt x="371" y="31"/>
                  </a:cubicBezTo>
                  <a:cubicBezTo>
                    <a:pt x="360" y="31"/>
                    <a:pt x="350" y="21"/>
                    <a:pt x="340" y="21"/>
                  </a:cubicBezTo>
                  <a:cubicBezTo>
                    <a:pt x="309"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7"/>
            <p:cNvSpPr/>
            <p:nvPr/>
          </p:nvSpPr>
          <p:spPr>
            <a:xfrm>
              <a:off x="7459311" y="4564411"/>
              <a:ext cx="13584" cy="15676"/>
            </a:xfrm>
            <a:custGeom>
              <a:rect b="b" l="l" r="r" t="t"/>
              <a:pathLst>
                <a:path extrusionOk="0" h="547" w="474">
                  <a:moveTo>
                    <a:pt x="237" y="1"/>
                  </a:moveTo>
                  <a:cubicBezTo>
                    <a:pt x="196" y="1"/>
                    <a:pt x="155" y="12"/>
                    <a:pt x="124" y="32"/>
                  </a:cubicBezTo>
                  <a:cubicBezTo>
                    <a:pt x="83" y="53"/>
                    <a:pt x="63" y="83"/>
                    <a:pt x="42" y="115"/>
                  </a:cubicBezTo>
                  <a:cubicBezTo>
                    <a:pt x="11" y="166"/>
                    <a:pt x="11" y="176"/>
                    <a:pt x="11" y="238"/>
                  </a:cubicBezTo>
                  <a:lnTo>
                    <a:pt x="11" y="248"/>
                  </a:lnTo>
                  <a:cubicBezTo>
                    <a:pt x="1" y="258"/>
                    <a:pt x="1" y="258"/>
                    <a:pt x="1" y="268"/>
                  </a:cubicBezTo>
                  <a:lnTo>
                    <a:pt x="1" y="309"/>
                  </a:lnTo>
                  <a:cubicBezTo>
                    <a:pt x="1" y="341"/>
                    <a:pt x="1" y="371"/>
                    <a:pt x="22" y="402"/>
                  </a:cubicBezTo>
                  <a:cubicBezTo>
                    <a:pt x="31" y="433"/>
                    <a:pt x="42" y="453"/>
                    <a:pt x="73" y="474"/>
                  </a:cubicBezTo>
                  <a:cubicBezTo>
                    <a:pt x="93" y="505"/>
                    <a:pt x="114" y="515"/>
                    <a:pt x="145" y="526"/>
                  </a:cubicBezTo>
                  <a:cubicBezTo>
                    <a:pt x="175" y="546"/>
                    <a:pt x="207" y="546"/>
                    <a:pt x="237" y="546"/>
                  </a:cubicBezTo>
                  <a:cubicBezTo>
                    <a:pt x="258" y="546"/>
                    <a:pt x="278" y="546"/>
                    <a:pt x="299" y="536"/>
                  </a:cubicBezTo>
                  <a:cubicBezTo>
                    <a:pt x="340" y="526"/>
                    <a:pt x="371" y="505"/>
                    <a:pt x="402" y="485"/>
                  </a:cubicBezTo>
                  <a:cubicBezTo>
                    <a:pt x="422" y="464"/>
                    <a:pt x="433" y="444"/>
                    <a:pt x="443" y="433"/>
                  </a:cubicBezTo>
                  <a:cubicBezTo>
                    <a:pt x="463" y="392"/>
                    <a:pt x="474" y="351"/>
                    <a:pt x="474" y="309"/>
                  </a:cubicBezTo>
                  <a:lnTo>
                    <a:pt x="474" y="268"/>
                  </a:lnTo>
                  <a:lnTo>
                    <a:pt x="474" y="248"/>
                  </a:lnTo>
                  <a:lnTo>
                    <a:pt x="463" y="238"/>
                  </a:lnTo>
                  <a:cubicBezTo>
                    <a:pt x="463" y="176"/>
                    <a:pt x="463" y="166"/>
                    <a:pt x="433" y="115"/>
                  </a:cubicBezTo>
                  <a:cubicBezTo>
                    <a:pt x="412" y="83"/>
                    <a:pt x="392" y="53"/>
                    <a:pt x="351" y="32"/>
                  </a:cubicBezTo>
                  <a:cubicBezTo>
                    <a:pt x="319" y="12"/>
                    <a:pt x="27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7"/>
            <p:cNvSpPr/>
            <p:nvPr/>
          </p:nvSpPr>
          <p:spPr>
            <a:xfrm>
              <a:off x="7472580" y="4490675"/>
              <a:ext cx="29804" cy="29661"/>
            </a:xfrm>
            <a:custGeom>
              <a:rect b="b" l="l" r="r" t="t"/>
              <a:pathLst>
                <a:path extrusionOk="0" h="1035" w="1040">
                  <a:moveTo>
                    <a:pt x="552" y="1"/>
                  </a:moveTo>
                  <a:cubicBezTo>
                    <a:pt x="539" y="1"/>
                    <a:pt x="527" y="2"/>
                    <a:pt x="514" y="3"/>
                  </a:cubicBezTo>
                  <a:cubicBezTo>
                    <a:pt x="473" y="3"/>
                    <a:pt x="422" y="14"/>
                    <a:pt x="381" y="14"/>
                  </a:cubicBezTo>
                  <a:cubicBezTo>
                    <a:pt x="288" y="44"/>
                    <a:pt x="217" y="86"/>
                    <a:pt x="155" y="147"/>
                  </a:cubicBezTo>
                  <a:cubicBezTo>
                    <a:pt x="124" y="188"/>
                    <a:pt x="93" y="220"/>
                    <a:pt x="73" y="250"/>
                  </a:cubicBezTo>
                  <a:cubicBezTo>
                    <a:pt x="21" y="332"/>
                    <a:pt x="0" y="425"/>
                    <a:pt x="0" y="517"/>
                  </a:cubicBezTo>
                  <a:cubicBezTo>
                    <a:pt x="0" y="590"/>
                    <a:pt x="11" y="652"/>
                    <a:pt x="41" y="713"/>
                  </a:cubicBezTo>
                  <a:cubicBezTo>
                    <a:pt x="62" y="775"/>
                    <a:pt x="103" y="837"/>
                    <a:pt x="144" y="878"/>
                  </a:cubicBezTo>
                  <a:cubicBezTo>
                    <a:pt x="196" y="929"/>
                    <a:pt x="247" y="970"/>
                    <a:pt x="319" y="990"/>
                  </a:cubicBezTo>
                  <a:cubicBezTo>
                    <a:pt x="370" y="1016"/>
                    <a:pt x="420" y="1034"/>
                    <a:pt x="476" y="1034"/>
                  </a:cubicBezTo>
                  <a:cubicBezTo>
                    <a:pt x="489" y="1034"/>
                    <a:pt x="501" y="1034"/>
                    <a:pt x="514" y="1032"/>
                  </a:cubicBezTo>
                  <a:cubicBezTo>
                    <a:pt x="566" y="1032"/>
                    <a:pt x="607" y="1022"/>
                    <a:pt x="649" y="1022"/>
                  </a:cubicBezTo>
                  <a:cubicBezTo>
                    <a:pt x="741" y="990"/>
                    <a:pt x="813" y="949"/>
                    <a:pt x="885" y="888"/>
                  </a:cubicBezTo>
                  <a:cubicBezTo>
                    <a:pt x="905" y="847"/>
                    <a:pt x="936" y="816"/>
                    <a:pt x="967" y="775"/>
                  </a:cubicBezTo>
                  <a:cubicBezTo>
                    <a:pt x="1008" y="703"/>
                    <a:pt x="1029" y="610"/>
                    <a:pt x="1039" y="517"/>
                  </a:cubicBezTo>
                  <a:cubicBezTo>
                    <a:pt x="1039" y="446"/>
                    <a:pt x="1019" y="384"/>
                    <a:pt x="987" y="323"/>
                  </a:cubicBezTo>
                  <a:cubicBezTo>
                    <a:pt x="967" y="250"/>
                    <a:pt x="936" y="199"/>
                    <a:pt x="885" y="147"/>
                  </a:cubicBezTo>
                  <a:cubicBezTo>
                    <a:pt x="834" y="106"/>
                    <a:pt x="782" y="65"/>
                    <a:pt x="720" y="44"/>
                  </a:cubicBezTo>
                  <a:cubicBezTo>
                    <a:pt x="669" y="19"/>
                    <a:pt x="611" y="1"/>
                    <a:pt x="55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7"/>
            <p:cNvSpPr/>
            <p:nvPr/>
          </p:nvSpPr>
          <p:spPr>
            <a:xfrm>
              <a:off x="7400679" y="4568279"/>
              <a:ext cx="18283" cy="18398"/>
            </a:xfrm>
            <a:custGeom>
              <a:rect b="b" l="l" r="r" t="t"/>
              <a:pathLst>
                <a:path extrusionOk="0" h="642" w="638">
                  <a:moveTo>
                    <a:pt x="320" y="0"/>
                  </a:moveTo>
                  <a:cubicBezTo>
                    <a:pt x="278" y="0"/>
                    <a:pt x="237" y="10"/>
                    <a:pt x="206" y="21"/>
                  </a:cubicBezTo>
                  <a:cubicBezTo>
                    <a:pt x="165" y="41"/>
                    <a:pt x="134" y="62"/>
                    <a:pt x="103" y="92"/>
                  </a:cubicBezTo>
                  <a:cubicBezTo>
                    <a:pt x="62" y="123"/>
                    <a:pt x="32" y="174"/>
                    <a:pt x="21" y="226"/>
                  </a:cubicBezTo>
                  <a:cubicBezTo>
                    <a:pt x="0" y="277"/>
                    <a:pt x="0" y="339"/>
                    <a:pt x="21" y="391"/>
                  </a:cubicBezTo>
                  <a:lnTo>
                    <a:pt x="21" y="411"/>
                  </a:lnTo>
                  <a:cubicBezTo>
                    <a:pt x="32" y="442"/>
                    <a:pt x="41" y="462"/>
                    <a:pt x="52" y="494"/>
                  </a:cubicBezTo>
                  <a:cubicBezTo>
                    <a:pt x="73" y="524"/>
                    <a:pt x="103" y="555"/>
                    <a:pt x="134" y="576"/>
                  </a:cubicBezTo>
                  <a:cubicBezTo>
                    <a:pt x="155" y="596"/>
                    <a:pt x="176" y="606"/>
                    <a:pt x="206" y="617"/>
                  </a:cubicBezTo>
                  <a:cubicBezTo>
                    <a:pt x="229" y="632"/>
                    <a:pt x="257" y="641"/>
                    <a:pt x="287" y="641"/>
                  </a:cubicBezTo>
                  <a:cubicBezTo>
                    <a:pt x="298" y="641"/>
                    <a:pt x="309" y="640"/>
                    <a:pt x="320" y="638"/>
                  </a:cubicBezTo>
                  <a:cubicBezTo>
                    <a:pt x="350" y="638"/>
                    <a:pt x="371" y="638"/>
                    <a:pt x="402" y="627"/>
                  </a:cubicBezTo>
                  <a:cubicBezTo>
                    <a:pt x="422" y="617"/>
                    <a:pt x="453" y="606"/>
                    <a:pt x="473" y="596"/>
                  </a:cubicBezTo>
                  <a:cubicBezTo>
                    <a:pt x="514" y="586"/>
                    <a:pt x="546" y="555"/>
                    <a:pt x="566" y="524"/>
                  </a:cubicBezTo>
                  <a:cubicBezTo>
                    <a:pt x="587" y="494"/>
                    <a:pt x="607" y="453"/>
                    <a:pt x="617" y="421"/>
                  </a:cubicBezTo>
                  <a:cubicBezTo>
                    <a:pt x="617" y="411"/>
                    <a:pt x="617" y="401"/>
                    <a:pt x="628" y="391"/>
                  </a:cubicBezTo>
                  <a:cubicBezTo>
                    <a:pt x="638" y="339"/>
                    <a:pt x="638" y="288"/>
                    <a:pt x="628" y="226"/>
                  </a:cubicBezTo>
                  <a:cubicBezTo>
                    <a:pt x="607" y="174"/>
                    <a:pt x="587" y="133"/>
                    <a:pt x="546" y="92"/>
                  </a:cubicBezTo>
                  <a:cubicBezTo>
                    <a:pt x="525" y="72"/>
                    <a:pt x="505" y="62"/>
                    <a:pt x="484" y="41"/>
                  </a:cubicBezTo>
                  <a:cubicBezTo>
                    <a:pt x="432" y="10"/>
                    <a:pt x="38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7"/>
            <p:cNvSpPr/>
            <p:nvPr/>
          </p:nvSpPr>
          <p:spPr>
            <a:xfrm>
              <a:off x="7364140" y="4569454"/>
              <a:ext cx="16535" cy="17395"/>
            </a:xfrm>
            <a:custGeom>
              <a:rect b="b" l="l" r="r" t="t"/>
              <a:pathLst>
                <a:path extrusionOk="0" h="607" w="577">
                  <a:moveTo>
                    <a:pt x="288" y="0"/>
                  </a:moveTo>
                  <a:cubicBezTo>
                    <a:pt x="268" y="0"/>
                    <a:pt x="237" y="10"/>
                    <a:pt x="217" y="10"/>
                  </a:cubicBezTo>
                  <a:cubicBezTo>
                    <a:pt x="165" y="21"/>
                    <a:pt x="124" y="51"/>
                    <a:pt x="83" y="82"/>
                  </a:cubicBezTo>
                  <a:cubicBezTo>
                    <a:pt x="73" y="103"/>
                    <a:pt x="52" y="124"/>
                    <a:pt x="41" y="144"/>
                  </a:cubicBezTo>
                  <a:cubicBezTo>
                    <a:pt x="11" y="185"/>
                    <a:pt x="0" y="236"/>
                    <a:pt x="0" y="288"/>
                  </a:cubicBezTo>
                  <a:cubicBezTo>
                    <a:pt x="0" y="319"/>
                    <a:pt x="11" y="339"/>
                    <a:pt x="11" y="370"/>
                  </a:cubicBezTo>
                  <a:cubicBezTo>
                    <a:pt x="21" y="401"/>
                    <a:pt x="32" y="442"/>
                    <a:pt x="62" y="463"/>
                  </a:cubicBezTo>
                  <a:cubicBezTo>
                    <a:pt x="73" y="483"/>
                    <a:pt x="83" y="483"/>
                    <a:pt x="93" y="494"/>
                  </a:cubicBezTo>
                  <a:cubicBezTo>
                    <a:pt x="114" y="524"/>
                    <a:pt x="124" y="535"/>
                    <a:pt x="144" y="555"/>
                  </a:cubicBezTo>
                  <a:cubicBezTo>
                    <a:pt x="165" y="565"/>
                    <a:pt x="176" y="576"/>
                    <a:pt x="196" y="586"/>
                  </a:cubicBezTo>
                  <a:cubicBezTo>
                    <a:pt x="227" y="597"/>
                    <a:pt x="258" y="606"/>
                    <a:pt x="288" y="606"/>
                  </a:cubicBezTo>
                  <a:cubicBezTo>
                    <a:pt x="309" y="606"/>
                    <a:pt x="329" y="597"/>
                    <a:pt x="350" y="597"/>
                  </a:cubicBezTo>
                  <a:lnTo>
                    <a:pt x="402" y="576"/>
                  </a:lnTo>
                  <a:cubicBezTo>
                    <a:pt x="432" y="555"/>
                    <a:pt x="453" y="535"/>
                    <a:pt x="473" y="514"/>
                  </a:cubicBezTo>
                  <a:lnTo>
                    <a:pt x="494" y="494"/>
                  </a:lnTo>
                  <a:cubicBezTo>
                    <a:pt x="525" y="473"/>
                    <a:pt x="546" y="442"/>
                    <a:pt x="556" y="401"/>
                  </a:cubicBezTo>
                  <a:cubicBezTo>
                    <a:pt x="576" y="370"/>
                    <a:pt x="576" y="329"/>
                    <a:pt x="576" y="288"/>
                  </a:cubicBezTo>
                  <a:cubicBezTo>
                    <a:pt x="576" y="247"/>
                    <a:pt x="576" y="216"/>
                    <a:pt x="556" y="175"/>
                  </a:cubicBezTo>
                  <a:cubicBezTo>
                    <a:pt x="546" y="144"/>
                    <a:pt x="525" y="113"/>
                    <a:pt x="494" y="82"/>
                  </a:cubicBezTo>
                  <a:cubicBezTo>
                    <a:pt x="473" y="62"/>
                    <a:pt x="443" y="41"/>
                    <a:pt x="402" y="21"/>
                  </a:cubicBezTo>
                  <a:cubicBezTo>
                    <a:pt x="370" y="10"/>
                    <a:pt x="32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7"/>
            <p:cNvSpPr/>
            <p:nvPr/>
          </p:nvSpPr>
          <p:spPr>
            <a:xfrm>
              <a:off x="7320237" y="4613329"/>
              <a:ext cx="21522" cy="21464"/>
            </a:xfrm>
            <a:custGeom>
              <a:rect b="b" l="l" r="r" t="t"/>
              <a:pathLst>
                <a:path extrusionOk="0" h="749" w="751">
                  <a:moveTo>
                    <a:pt x="381" y="1"/>
                  </a:moveTo>
                  <a:cubicBezTo>
                    <a:pt x="350" y="1"/>
                    <a:pt x="319" y="1"/>
                    <a:pt x="298" y="12"/>
                  </a:cubicBezTo>
                  <a:lnTo>
                    <a:pt x="289" y="12"/>
                  </a:lnTo>
                  <a:cubicBezTo>
                    <a:pt x="268" y="21"/>
                    <a:pt x="247" y="21"/>
                    <a:pt x="237" y="32"/>
                  </a:cubicBezTo>
                  <a:cubicBezTo>
                    <a:pt x="227" y="32"/>
                    <a:pt x="227" y="42"/>
                    <a:pt x="216" y="42"/>
                  </a:cubicBezTo>
                  <a:cubicBezTo>
                    <a:pt x="175" y="53"/>
                    <a:pt x="145" y="73"/>
                    <a:pt x="113" y="104"/>
                  </a:cubicBezTo>
                  <a:cubicBezTo>
                    <a:pt x="93" y="135"/>
                    <a:pt x="72" y="156"/>
                    <a:pt x="52" y="186"/>
                  </a:cubicBezTo>
                  <a:cubicBezTo>
                    <a:pt x="31" y="227"/>
                    <a:pt x="10" y="279"/>
                    <a:pt x="10" y="320"/>
                  </a:cubicBezTo>
                  <a:cubicBezTo>
                    <a:pt x="1" y="371"/>
                    <a:pt x="1" y="423"/>
                    <a:pt x="10" y="474"/>
                  </a:cubicBezTo>
                  <a:cubicBezTo>
                    <a:pt x="31" y="526"/>
                    <a:pt x="52" y="567"/>
                    <a:pt x="83" y="597"/>
                  </a:cubicBezTo>
                  <a:cubicBezTo>
                    <a:pt x="103" y="638"/>
                    <a:pt x="145" y="670"/>
                    <a:pt x="186" y="700"/>
                  </a:cubicBezTo>
                  <a:lnTo>
                    <a:pt x="278" y="731"/>
                  </a:lnTo>
                  <a:cubicBezTo>
                    <a:pt x="308" y="743"/>
                    <a:pt x="338" y="748"/>
                    <a:pt x="366" y="748"/>
                  </a:cubicBezTo>
                  <a:cubicBezTo>
                    <a:pt x="386" y="748"/>
                    <a:pt x="405" y="746"/>
                    <a:pt x="422" y="741"/>
                  </a:cubicBezTo>
                  <a:cubicBezTo>
                    <a:pt x="474" y="741"/>
                    <a:pt x="525" y="731"/>
                    <a:pt x="566" y="700"/>
                  </a:cubicBezTo>
                  <a:cubicBezTo>
                    <a:pt x="586" y="680"/>
                    <a:pt x="618" y="659"/>
                    <a:pt x="638" y="638"/>
                  </a:cubicBezTo>
                  <a:cubicBezTo>
                    <a:pt x="689" y="597"/>
                    <a:pt x="720" y="536"/>
                    <a:pt x="741" y="474"/>
                  </a:cubicBezTo>
                  <a:cubicBezTo>
                    <a:pt x="741" y="443"/>
                    <a:pt x="751" y="412"/>
                    <a:pt x="751" y="371"/>
                  </a:cubicBezTo>
                  <a:cubicBezTo>
                    <a:pt x="751" y="309"/>
                    <a:pt x="730" y="248"/>
                    <a:pt x="700" y="186"/>
                  </a:cubicBezTo>
                  <a:cubicBezTo>
                    <a:pt x="700" y="186"/>
                    <a:pt x="638" y="114"/>
                    <a:pt x="638" y="104"/>
                  </a:cubicBezTo>
                  <a:lnTo>
                    <a:pt x="566" y="53"/>
                  </a:lnTo>
                  <a:cubicBezTo>
                    <a:pt x="566" y="53"/>
                    <a:pt x="566" y="42"/>
                    <a:pt x="556" y="42"/>
                  </a:cubicBezTo>
                  <a:lnTo>
                    <a:pt x="483" y="12"/>
                  </a:lnTo>
                  <a:cubicBezTo>
                    <a:pt x="504" y="12"/>
                    <a:pt x="638"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7"/>
            <p:cNvSpPr/>
            <p:nvPr/>
          </p:nvSpPr>
          <p:spPr>
            <a:xfrm>
              <a:off x="7298114" y="4568939"/>
              <a:ext cx="15074" cy="14959"/>
            </a:xfrm>
            <a:custGeom>
              <a:rect b="b" l="l" r="r" t="t"/>
              <a:pathLst>
                <a:path extrusionOk="0" h="522" w="526">
                  <a:moveTo>
                    <a:pt x="283" y="0"/>
                  </a:moveTo>
                  <a:cubicBezTo>
                    <a:pt x="266" y="0"/>
                    <a:pt x="248" y="3"/>
                    <a:pt x="227" y="8"/>
                  </a:cubicBezTo>
                  <a:cubicBezTo>
                    <a:pt x="207" y="8"/>
                    <a:pt x="186" y="18"/>
                    <a:pt x="166" y="28"/>
                  </a:cubicBezTo>
                  <a:cubicBezTo>
                    <a:pt x="135" y="39"/>
                    <a:pt x="104" y="49"/>
                    <a:pt x="83" y="80"/>
                  </a:cubicBezTo>
                  <a:lnTo>
                    <a:pt x="42" y="131"/>
                  </a:lnTo>
                  <a:lnTo>
                    <a:pt x="12" y="193"/>
                  </a:lnTo>
                  <a:lnTo>
                    <a:pt x="12" y="234"/>
                  </a:lnTo>
                  <a:lnTo>
                    <a:pt x="12" y="244"/>
                  </a:lnTo>
                  <a:cubicBezTo>
                    <a:pt x="1" y="275"/>
                    <a:pt x="1" y="295"/>
                    <a:pt x="1" y="327"/>
                  </a:cubicBezTo>
                  <a:cubicBezTo>
                    <a:pt x="1" y="347"/>
                    <a:pt x="12" y="368"/>
                    <a:pt x="22" y="388"/>
                  </a:cubicBezTo>
                  <a:cubicBezTo>
                    <a:pt x="32" y="419"/>
                    <a:pt x="42" y="439"/>
                    <a:pt x="63" y="460"/>
                  </a:cubicBezTo>
                  <a:cubicBezTo>
                    <a:pt x="83" y="471"/>
                    <a:pt x="94" y="481"/>
                    <a:pt x="115" y="491"/>
                  </a:cubicBezTo>
                  <a:lnTo>
                    <a:pt x="166" y="512"/>
                  </a:lnTo>
                  <a:cubicBezTo>
                    <a:pt x="197" y="522"/>
                    <a:pt x="227" y="522"/>
                    <a:pt x="248" y="522"/>
                  </a:cubicBezTo>
                  <a:cubicBezTo>
                    <a:pt x="258" y="522"/>
                    <a:pt x="268" y="512"/>
                    <a:pt x="268" y="512"/>
                  </a:cubicBezTo>
                  <a:cubicBezTo>
                    <a:pt x="275" y="512"/>
                    <a:pt x="282" y="516"/>
                    <a:pt x="289" y="516"/>
                  </a:cubicBezTo>
                  <a:cubicBezTo>
                    <a:pt x="293" y="516"/>
                    <a:pt x="296" y="515"/>
                    <a:pt x="300" y="512"/>
                  </a:cubicBezTo>
                  <a:cubicBezTo>
                    <a:pt x="320" y="512"/>
                    <a:pt x="341" y="512"/>
                    <a:pt x="361" y="501"/>
                  </a:cubicBezTo>
                  <a:cubicBezTo>
                    <a:pt x="392" y="491"/>
                    <a:pt x="423" y="471"/>
                    <a:pt x="444" y="439"/>
                  </a:cubicBezTo>
                  <a:lnTo>
                    <a:pt x="485" y="388"/>
                  </a:lnTo>
                  <a:lnTo>
                    <a:pt x="515" y="327"/>
                  </a:lnTo>
                  <a:cubicBezTo>
                    <a:pt x="526" y="295"/>
                    <a:pt x="526" y="265"/>
                    <a:pt x="515" y="224"/>
                  </a:cubicBezTo>
                  <a:cubicBezTo>
                    <a:pt x="515" y="193"/>
                    <a:pt x="505" y="162"/>
                    <a:pt x="485" y="131"/>
                  </a:cubicBezTo>
                  <a:lnTo>
                    <a:pt x="485" y="142"/>
                  </a:lnTo>
                  <a:cubicBezTo>
                    <a:pt x="474" y="110"/>
                    <a:pt x="464" y="90"/>
                    <a:pt x="444" y="80"/>
                  </a:cubicBezTo>
                  <a:lnTo>
                    <a:pt x="402" y="49"/>
                  </a:lnTo>
                  <a:cubicBezTo>
                    <a:pt x="402" y="39"/>
                    <a:pt x="402" y="39"/>
                    <a:pt x="392" y="39"/>
                  </a:cubicBezTo>
                  <a:lnTo>
                    <a:pt x="330" y="8"/>
                  </a:lnTo>
                  <a:cubicBezTo>
                    <a:pt x="315" y="3"/>
                    <a:pt x="299" y="0"/>
                    <a:pt x="28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7"/>
            <p:cNvSpPr/>
            <p:nvPr/>
          </p:nvSpPr>
          <p:spPr>
            <a:xfrm>
              <a:off x="7318747" y="4554409"/>
              <a:ext cx="18599" cy="20375"/>
            </a:xfrm>
            <a:custGeom>
              <a:rect b="b" l="l" r="r" t="t"/>
              <a:pathLst>
                <a:path extrusionOk="0" h="711" w="649">
                  <a:moveTo>
                    <a:pt x="320" y="0"/>
                  </a:moveTo>
                  <a:cubicBezTo>
                    <a:pt x="299" y="0"/>
                    <a:pt x="268" y="11"/>
                    <a:pt x="238" y="11"/>
                  </a:cubicBezTo>
                  <a:cubicBezTo>
                    <a:pt x="206" y="21"/>
                    <a:pt x="186" y="32"/>
                    <a:pt x="155" y="42"/>
                  </a:cubicBezTo>
                  <a:cubicBezTo>
                    <a:pt x="124" y="62"/>
                    <a:pt x="94" y="93"/>
                    <a:pt x="73" y="124"/>
                  </a:cubicBezTo>
                  <a:cubicBezTo>
                    <a:pt x="53" y="144"/>
                    <a:pt x="32" y="165"/>
                    <a:pt x="32" y="196"/>
                  </a:cubicBezTo>
                  <a:cubicBezTo>
                    <a:pt x="11" y="237"/>
                    <a:pt x="1" y="278"/>
                    <a:pt x="1" y="320"/>
                  </a:cubicBezTo>
                  <a:cubicBezTo>
                    <a:pt x="1" y="350"/>
                    <a:pt x="11" y="381"/>
                    <a:pt x="11" y="412"/>
                  </a:cubicBezTo>
                  <a:cubicBezTo>
                    <a:pt x="11" y="412"/>
                    <a:pt x="21" y="422"/>
                    <a:pt x="21" y="432"/>
                  </a:cubicBezTo>
                  <a:cubicBezTo>
                    <a:pt x="21" y="464"/>
                    <a:pt x="21" y="494"/>
                    <a:pt x="42" y="515"/>
                  </a:cubicBezTo>
                  <a:cubicBezTo>
                    <a:pt x="53" y="556"/>
                    <a:pt x="73" y="587"/>
                    <a:pt x="104" y="617"/>
                  </a:cubicBezTo>
                  <a:cubicBezTo>
                    <a:pt x="135" y="649"/>
                    <a:pt x="165" y="669"/>
                    <a:pt x="206" y="679"/>
                  </a:cubicBezTo>
                  <a:cubicBezTo>
                    <a:pt x="238" y="700"/>
                    <a:pt x="279" y="710"/>
                    <a:pt x="320" y="710"/>
                  </a:cubicBezTo>
                  <a:cubicBezTo>
                    <a:pt x="350" y="710"/>
                    <a:pt x="371" y="700"/>
                    <a:pt x="402" y="700"/>
                  </a:cubicBezTo>
                  <a:cubicBezTo>
                    <a:pt x="453" y="690"/>
                    <a:pt x="505" y="658"/>
                    <a:pt x="535" y="617"/>
                  </a:cubicBezTo>
                  <a:cubicBezTo>
                    <a:pt x="556" y="597"/>
                    <a:pt x="567" y="576"/>
                    <a:pt x="587" y="556"/>
                  </a:cubicBezTo>
                  <a:cubicBezTo>
                    <a:pt x="618" y="515"/>
                    <a:pt x="628" y="464"/>
                    <a:pt x="628" y="402"/>
                  </a:cubicBezTo>
                  <a:lnTo>
                    <a:pt x="628" y="381"/>
                  </a:lnTo>
                  <a:cubicBezTo>
                    <a:pt x="638" y="361"/>
                    <a:pt x="649" y="340"/>
                    <a:pt x="649" y="320"/>
                  </a:cubicBezTo>
                  <a:cubicBezTo>
                    <a:pt x="638" y="299"/>
                    <a:pt x="638" y="268"/>
                    <a:pt x="628" y="237"/>
                  </a:cubicBezTo>
                  <a:cubicBezTo>
                    <a:pt x="618" y="206"/>
                    <a:pt x="608" y="185"/>
                    <a:pt x="597" y="155"/>
                  </a:cubicBezTo>
                  <a:cubicBezTo>
                    <a:pt x="577" y="124"/>
                    <a:pt x="556" y="93"/>
                    <a:pt x="515" y="73"/>
                  </a:cubicBezTo>
                  <a:cubicBezTo>
                    <a:pt x="494" y="52"/>
                    <a:pt x="474" y="32"/>
                    <a:pt x="443" y="32"/>
                  </a:cubicBezTo>
                  <a:cubicBezTo>
                    <a:pt x="412" y="11"/>
                    <a:pt x="371" y="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7"/>
            <p:cNvSpPr/>
            <p:nvPr/>
          </p:nvSpPr>
          <p:spPr>
            <a:xfrm>
              <a:off x="7265703" y="4529076"/>
              <a:ext cx="21837" cy="23413"/>
            </a:xfrm>
            <a:custGeom>
              <a:rect b="b" l="l" r="r" t="t"/>
              <a:pathLst>
                <a:path extrusionOk="0" h="817" w="762">
                  <a:moveTo>
                    <a:pt x="382" y="0"/>
                  </a:moveTo>
                  <a:cubicBezTo>
                    <a:pt x="341" y="11"/>
                    <a:pt x="309" y="11"/>
                    <a:pt x="279" y="11"/>
                  </a:cubicBezTo>
                  <a:cubicBezTo>
                    <a:pt x="217" y="31"/>
                    <a:pt x="156" y="62"/>
                    <a:pt x="114" y="114"/>
                  </a:cubicBezTo>
                  <a:cubicBezTo>
                    <a:pt x="94" y="134"/>
                    <a:pt x="73" y="165"/>
                    <a:pt x="53" y="185"/>
                  </a:cubicBezTo>
                  <a:cubicBezTo>
                    <a:pt x="12" y="247"/>
                    <a:pt x="1" y="309"/>
                    <a:pt x="1" y="381"/>
                  </a:cubicBezTo>
                  <a:cubicBezTo>
                    <a:pt x="1" y="411"/>
                    <a:pt x="1" y="453"/>
                    <a:pt x="12" y="484"/>
                  </a:cubicBezTo>
                  <a:cubicBezTo>
                    <a:pt x="12" y="504"/>
                    <a:pt x="32" y="525"/>
                    <a:pt x="42" y="545"/>
                  </a:cubicBezTo>
                  <a:cubicBezTo>
                    <a:pt x="42" y="566"/>
                    <a:pt x="42" y="576"/>
                    <a:pt x="53" y="596"/>
                  </a:cubicBezTo>
                  <a:cubicBezTo>
                    <a:pt x="73" y="638"/>
                    <a:pt x="94" y="679"/>
                    <a:pt x="124" y="710"/>
                  </a:cubicBezTo>
                  <a:cubicBezTo>
                    <a:pt x="156" y="751"/>
                    <a:pt x="197" y="772"/>
                    <a:pt x="238" y="782"/>
                  </a:cubicBezTo>
                  <a:cubicBezTo>
                    <a:pt x="269" y="805"/>
                    <a:pt x="305" y="816"/>
                    <a:pt x="339" y="816"/>
                  </a:cubicBezTo>
                  <a:cubicBezTo>
                    <a:pt x="350" y="816"/>
                    <a:pt x="361" y="815"/>
                    <a:pt x="371" y="813"/>
                  </a:cubicBezTo>
                  <a:lnTo>
                    <a:pt x="474" y="802"/>
                  </a:lnTo>
                  <a:cubicBezTo>
                    <a:pt x="526" y="792"/>
                    <a:pt x="577" y="761"/>
                    <a:pt x="629" y="710"/>
                  </a:cubicBezTo>
                  <a:cubicBezTo>
                    <a:pt x="649" y="689"/>
                    <a:pt x="659" y="669"/>
                    <a:pt x="680" y="638"/>
                  </a:cubicBezTo>
                  <a:cubicBezTo>
                    <a:pt x="700" y="607"/>
                    <a:pt x="711" y="576"/>
                    <a:pt x="721" y="535"/>
                  </a:cubicBezTo>
                  <a:lnTo>
                    <a:pt x="721" y="525"/>
                  </a:lnTo>
                  <a:cubicBezTo>
                    <a:pt x="752" y="484"/>
                    <a:pt x="762" y="432"/>
                    <a:pt x="762" y="381"/>
                  </a:cubicBezTo>
                  <a:cubicBezTo>
                    <a:pt x="762" y="329"/>
                    <a:pt x="752" y="278"/>
                    <a:pt x="721" y="237"/>
                  </a:cubicBezTo>
                  <a:cubicBezTo>
                    <a:pt x="711" y="185"/>
                    <a:pt x="680" y="144"/>
                    <a:pt x="649" y="114"/>
                  </a:cubicBezTo>
                  <a:cubicBezTo>
                    <a:pt x="608" y="72"/>
                    <a:pt x="567" y="52"/>
                    <a:pt x="526" y="31"/>
                  </a:cubicBezTo>
                  <a:cubicBezTo>
                    <a:pt x="485" y="11"/>
                    <a:pt x="433" y="0"/>
                    <a:pt x="3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7"/>
            <p:cNvSpPr/>
            <p:nvPr/>
          </p:nvSpPr>
          <p:spPr>
            <a:xfrm>
              <a:off x="7226241" y="4463708"/>
              <a:ext cx="17682" cy="17653"/>
            </a:xfrm>
            <a:custGeom>
              <a:rect b="b" l="l" r="r" t="t"/>
              <a:pathLst>
                <a:path extrusionOk="0" h="616" w="617">
                  <a:moveTo>
                    <a:pt x="310" y="1"/>
                  </a:moveTo>
                  <a:cubicBezTo>
                    <a:pt x="291" y="1"/>
                    <a:pt x="273" y="4"/>
                    <a:pt x="258" y="9"/>
                  </a:cubicBezTo>
                  <a:cubicBezTo>
                    <a:pt x="226" y="9"/>
                    <a:pt x="206" y="9"/>
                    <a:pt x="185" y="30"/>
                  </a:cubicBezTo>
                  <a:cubicBezTo>
                    <a:pt x="144" y="39"/>
                    <a:pt x="114" y="60"/>
                    <a:pt x="82" y="81"/>
                  </a:cubicBezTo>
                  <a:cubicBezTo>
                    <a:pt x="72" y="101"/>
                    <a:pt x="62" y="122"/>
                    <a:pt x="41" y="142"/>
                  </a:cubicBezTo>
                  <a:cubicBezTo>
                    <a:pt x="31" y="163"/>
                    <a:pt x="21" y="194"/>
                    <a:pt x="11" y="215"/>
                  </a:cubicBezTo>
                  <a:cubicBezTo>
                    <a:pt x="0" y="256"/>
                    <a:pt x="0" y="286"/>
                    <a:pt x="11" y="327"/>
                  </a:cubicBezTo>
                  <a:cubicBezTo>
                    <a:pt x="11" y="369"/>
                    <a:pt x="21" y="400"/>
                    <a:pt x="41" y="441"/>
                  </a:cubicBezTo>
                  <a:cubicBezTo>
                    <a:pt x="52" y="451"/>
                    <a:pt x="62" y="461"/>
                    <a:pt x="62" y="471"/>
                  </a:cubicBezTo>
                  <a:cubicBezTo>
                    <a:pt x="82" y="503"/>
                    <a:pt x="114" y="533"/>
                    <a:pt x="144" y="544"/>
                  </a:cubicBezTo>
                  <a:lnTo>
                    <a:pt x="155" y="554"/>
                  </a:lnTo>
                  <a:cubicBezTo>
                    <a:pt x="165" y="554"/>
                    <a:pt x="165" y="554"/>
                    <a:pt x="175" y="564"/>
                  </a:cubicBezTo>
                  <a:cubicBezTo>
                    <a:pt x="185" y="564"/>
                    <a:pt x="196" y="574"/>
                    <a:pt x="206" y="574"/>
                  </a:cubicBezTo>
                  <a:cubicBezTo>
                    <a:pt x="247" y="605"/>
                    <a:pt x="288" y="615"/>
                    <a:pt x="340" y="615"/>
                  </a:cubicBezTo>
                  <a:cubicBezTo>
                    <a:pt x="370" y="615"/>
                    <a:pt x="411" y="605"/>
                    <a:pt x="443" y="595"/>
                  </a:cubicBezTo>
                  <a:lnTo>
                    <a:pt x="463" y="595"/>
                  </a:lnTo>
                  <a:cubicBezTo>
                    <a:pt x="494" y="585"/>
                    <a:pt x="514" y="564"/>
                    <a:pt x="545" y="544"/>
                  </a:cubicBezTo>
                  <a:cubicBezTo>
                    <a:pt x="555" y="523"/>
                    <a:pt x="566" y="512"/>
                    <a:pt x="576" y="492"/>
                  </a:cubicBezTo>
                  <a:cubicBezTo>
                    <a:pt x="587" y="482"/>
                    <a:pt x="587" y="471"/>
                    <a:pt x="587" y="461"/>
                  </a:cubicBezTo>
                  <a:cubicBezTo>
                    <a:pt x="607" y="420"/>
                    <a:pt x="617" y="389"/>
                    <a:pt x="617" y="338"/>
                  </a:cubicBezTo>
                  <a:cubicBezTo>
                    <a:pt x="617" y="297"/>
                    <a:pt x="607" y="245"/>
                    <a:pt x="576" y="204"/>
                  </a:cubicBezTo>
                  <a:cubicBezTo>
                    <a:pt x="576" y="194"/>
                    <a:pt x="566" y="183"/>
                    <a:pt x="566" y="174"/>
                  </a:cubicBezTo>
                  <a:cubicBezTo>
                    <a:pt x="555" y="163"/>
                    <a:pt x="555" y="163"/>
                    <a:pt x="555" y="153"/>
                  </a:cubicBezTo>
                  <a:lnTo>
                    <a:pt x="545" y="153"/>
                  </a:lnTo>
                  <a:cubicBezTo>
                    <a:pt x="535" y="112"/>
                    <a:pt x="504" y="91"/>
                    <a:pt x="473" y="71"/>
                  </a:cubicBezTo>
                  <a:lnTo>
                    <a:pt x="443" y="39"/>
                  </a:lnTo>
                  <a:cubicBezTo>
                    <a:pt x="411" y="30"/>
                    <a:pt x="391" y="19"/>
                    <a:pt x="370" y="9"/>
                  </a:cubicBezTo>
                  <a:cubicBezTo>
                    <a:pt x="350" y="4"/>
                    <a:pt x="329" y="1"/>
                    <a:pt x="3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7"/>
            <p:cNvSpPr/>
            <p:nvPr/>
          </p:nvSpPr>
          <p:spPr>
            <a:xfrm>
              <a:off x="7508516" y="4448205"/>
              <a:ext cx="21550" cy="21579"/>
            </a:xfrm>
            <a:custGeom>
              <a:rect b="b" l="l" r="r" t="t"/>
              <a:pathLst>
                <a:path extrusionOk="0" h="753" w="752">
                  <a:moveTo>
                    <a:pt x="353" y="0"/>
                  </a:moveTo>
                  <a:cubicBezTo>
                    <a:pt x="336" y="0"/>
                    <a:pt x="320" y="5"/>
                    <a:pt x="299" y="5"/>
                  </a:cubicBezTo>
                  <a:lnTo>
                    <a:pt x="299" y="15"/>
                  </a:lnTo>
                  <a:lnTo>
                    <a:pt x="289" y="15"/>
                  </a:lnTo>
                  <a:cubicBezTo>
                    <a:pt x="268" y="15"/>
                    <a:pt x="258" y="25"/>
                    <a:pt x="238" y="36"/>
                  </a:cubicBezTo>
                  <a:lnTo>
                    <a:pt x="227" y="36"/>
                  </a:lnTo>
                  <a:lnTo>
                    <a:pt x="217" y="46"/>
                  </a:lnTo>
                  <a:cubicBezTo>
                    <a:pt x="186" y="56"/>
                    <a:pt x="145" y="77"/>
                    <a:pt x="114" y="107"/>
                  </a:cubicBezTo>
                  <a:cubicBezTo>
                    <a:pt x="94" y="139"/>
                    <a:pt x="73" y="159"/>
                    <a:pt x="53" y="190"/>
                  </a:cubicBezTo>
                  <a:cubicBezTo>
                    <a:pt x="32" y="231"/>
                    <a:pt x="11" y="272"/>
                    <a:pt x="11" y="324"/>
                  </a:cubicBezTo>
                  <a:cubicBezTo>
                    <a:pt x="1" y="375"/>
                    <a:pt x="1" y="427"/>
                    <a:pt x="21" y="478"/>
                  </a:cubicBezTo>
                  <a:cubicBezTo>
                    <a:pt x="32" y="519"/>
                    <a:pt x="53" y="571"/>
                    <a:pt x="83" y="601"/>
                  </a:cubicBezTo>
                  <a:cubicBezTo>
                    <a:pt x="114" y="642"/>
                    <a:pt x="145" y="673"/>
                    <a:pt x="186" y="694"/>
                  </a:cubicBezTo>
                  <a:cubicBezTo>
                    <a:pt x="217" y="715"/>
                    <a:pt x="248" y="724"/>
                    <a:pt x="279" y="735"/>
                  </a:cubicBezTo>
                  <a:cubicBezTo>
                    <a:pt x="308" y="747"/>
                    <a:pt x="338" y="752"/>
                    <a:pt x="368" y="752"/>
                  </a:cubicBezTo>
                  <a:cubicBezTo>
                    <a:pt x="390" y="752"/>
                    <a:pt x="411" y="749"/>
                    <a:pt x="433" y="745"/>
                  </a:cubicBezTo>
                  <a:cubicBezTo>
                    <a:pt x="484" y="745"/>
                    <a:pt x="526" y="724"/>
                    <a:pt x="567" y="704"/>
                  </a:cubicBezTo>
                  <a:cubicBezTo>
                    <a:pt x="597" y="683"/>
                    <a:pt x="618" y="663"/>
                    <a:pt x="649" y="642"/>
                  </a:cubicBezTo>
                  <a:cubicBezTo>
                    <a:pt x="690" y="591"/>
                    <a:pt x="721" y="539"/>
                    <a:pt x="741" y="478"/>
                  </a:cubicBezTo>
                  <a:cubicBezTo>
                    <a:pt x="741" y="447"/>
                    <a:pt x="752" y="406"/>
                    <a:pt x="752" y="375"/>
                  </a:cubicBezTo>
                  <a:cubicBezTo>
                    <a:pt x="752" y="313"/>
                    <a:pt x="741" y="242"/>
                    <a:pt x="700" y="190"/>
                  </a:cubicBezTo>
                  <a:cubicBezTo>
                    <a:pt x="700" y="180"/>
                    <a:pt x="649" y="107"/>
                    <a:pt x="649" y="107"/>
                  </a:cubicBezTo>
                  <a:lnTo>
                    <a:pt x="638" y="107"/>
                  </a:lnTo>
                  <a:cubicBezTo>
                    <a:pt x="638" y="98"/>
                    <a:pt x="577" y="56"/>
                    <a:pt x="567" y="46"/>
                  </a:cubicBezTo>
                  <a:lnTo>
                    <a:pt x="484" y="15"/>
                  </a:lnTo>
                  <a:cubicBezTo>
                    <a:pt x="505" y="5"/>
                    <a:pt x="649" y="5"/>
                    <a:pt x="382" y="5"/>
                  </a:cubicBezTo>
                  <a:cubicBezTo>
                    <a:pt x="371" y="1"/>
                    <a:pt x="362"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7"/>
            <p:cNvSpPr/>
            <p:nvPr/>
          </p:nvSpPr>
          <p:spPr>
            <a:xfrm>
              <a:off x="7203545" y="4687810"/>
              <a:ext cx="27740" cy="27597"/>
            </a:xfrm>
            <a:custGeom>
              <a:rect b="b" l="l" r="r" t="t"/>
              <a:pathLst>
                <a:path extrusionOk="0" h="963" w="968">
                  <a:moveTo>
                    <a:pt x="449" y="1"/>
                  </a:moveTo>
                  <a:cubicBezTo>
                    <a:pt x="399" y="1"/>
                    <a:pt x="349" y="18"/>
                    <a:pt x="298" y="34"/>
                  </a:cubicBezTo>
                  <a:cubicBezTo>
                    <a:pt x="237" y="55"/>
                    <a:pt x="186" y="86"/>
                    <a:pt x="145" y="137"/>
                  </a:cubicBezTo>
                  <a:cubicBezTo>
                    <a:pt x="113" y="168"/>
                    <a:pt x="93" y="209"/>
                    <a:pt x="62" y="240"/>
                  </a:cubicBezTo>
                  <a:cubicBezTo>
                    <a:pt x="21" y="312"/>
                    <a:pt x="1" y="395"/>
                    <a:pt x="1" y="477"/>
                  </a:cubicBezTo>
                  <a:cubicBezTo>
                    <a:pt x="1" y="518"/>
                    <a:pt x="11" y="559"/>
                    <a:pt x="11" y="600"/>
                  </a:cubicBezTo>
                  <a:cubicBezTo>
                    <a:pt x="31" y="683"/>
                    <a:pt x="83" y="754"/>
                    <a:pt x="134" y="816"/>
                  </a:cubicBezTo>
                  <a:cubicBezTo>
                    <a:pt x="186" y="868"/>
                    <a:pt x="237" y="909"/>
                    <a:pt x="298" y="919"/>
                  </a:cubicBezTo>
                  <a:cubicBezTo>
                    <a:pt x="349" y="944"/>
                    <a:pt x="393" y="963"/>
                    <a:pt x="446" y="963"/>
                  </a:cubicBezTo>
                  <a:cubicBezTo>
                    <a:pt x="458" y="963"/>
                    <a:pt x="471" y="962"/>
                    <a:pt x="484" y="960"/>
                  </a:cubicBezTo>
                  <a:cubicBezTo>
                    <a:pt x="495" y="962"/>
                    <a:pt x="507" y="963"/>
                    <a:pt x="518" y="963"/>
                  </a:cubicBezTo>
                  <a:cubicBezTo>
                    <a:pt x="568" y="963"/>
                    <a:pt x="617" y="946"/>
                    <a:pt x="659" y="929"/>
                  </a:cubicBezTo>
                  <a:cubicBezTo>
                    <a:pt x="720" y="909"/>
                    <a:pt x="771" y="868"/>
                    <a:pt x="823" y="826"/>
                  </a:cubicBezTo>
                  <a:cubicBezTo>
                    <a:pt x="844" y="785"/>
                    <a:pt x="874" y="754"/>
                    <a:pt x="895" y="724"/>
                  </a:cubicBezTo>
                  <a:cubicBezTo>
                    <a:pt x="947" y="651"/>
                    <a:pt x="967" y="569"/>
                    <a:pt x="967" y="487"/>
                  </a:cubicBezTo>
                  <a:cubicBezTo>
                    <a:pt x="957" y="446"/>
                    <a:pt x="957" y="404"/>
                    <a:pt x="947" y="363"/>
                  </a:cubicBezTo>
                  <a:cubicBezTo>
                    <a:pt x="926" y="271"/>
                    <a:pt x="885" y="199"/>
                    <a:pt x="823" y="137"/>
                  </a:cubicBezTo>
                  <a:cubicBezTo>
                    <a:pt x="782" y="96"/>
                    <a:pt x="720" y="55"/>
                    <a:pt x="659" y="34"/>
                  </a:cubicBezTo>
                  <a:cubicBezTo>
                    <a:pt x="617" y="18"/>
                    <a:pt x="568" y="1"/>
                    <a:pt x="518" y="1"/>
                  </a:cubicBezTo>
                  <a:cubicBezTo>
                    <a:pt x="507" y="1"/>
                    <a:pt x="495" y="2"/>
                    <a:pt x="484" y="4"/>
                  </a:cubicBezTo>
                  <a:cubicBezTo>
                    <a:pt x="472" y="2"/>
                    <a:pt x="460" y="1"/>
                    <a:pt x="4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7"/>
            <p:cNvSpPr/>
            <p:nvPr/>
          </p:nvSpPr>
          <p:spPr>
            <a:xfrm>
              <a:off x="7158925" y="4711080"/>
              <a:ext cx="26480" cy="18799"/>
            </a:xfrm>
            <a:custGeom>
              <a:rect b="b" l="l" r="r" t="t"/>
              <a:pathLst>
                <a:path extrusionOk="0" h="656" w="924">
                  <a:moveTo>
                    <a:pt x="476" y="0"/>
                  </a:moveTo>
                  <a:cubicBezTo>
                    <a:pt x="224" y="0"/>
                    <a:pt x="1" y="329"/>
                    <a:pt x="231" y="559"/>
                  </a:cubicBezTo>
                  <a:cubicBezTo>
                    <a:pt x="299" y="627"/>
                    <a:pt x="375" y="655"/>
                    <a:pt x="449" y="655"/>
                  </a:cubicBezTo>
                  <a:cubicBezTo>
                    <a:pt x="700" y="655"/>
                    <a:pt x="924" y="327"/>
                    <a:pt x="694" y="97"/>
                  </a:cubicBezTo>
                  <a:cubicBezTo>
                    <a:pt x="626" y="29"/>
                    <a:pt x="550" y="0"/>
                    <a:pt x="4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7"/>
            <p:cNvSpPr/>
            <p:nvPr/>
          </p:nvSpPr>
          <p:spPr>
            <a:xfrm>
              <a:off x="7237733" y="4729908"/>
              <a:ext cx="14443" cy="14615"/>
            </a:xfrm>
            <a:custGeom>
              <a:rect b="b" l="l" r="r" t="t"/>
              <a:pathLst>
                <a:path extrusionOk="0" h="510" w="504">
                  <a:moveTo>
                    <a:pt x="226" y="1"/>
                  </a:moveTo>
                  <a:cubicBezTo>
                    <a:pt x="200" y="1"/>
                    <a:pt x="177" y="10"/>
                    <a:pt x="154" y="25"/>
                  </a:cubicBezTo>
                  <a:cubicBezTo>
                    <a:pt x="124" y="36"/>
                    <a:pt x="93" y="46"/>
                    <a:pt x="72" y="77"/>
                  </a:cubicBezTo>
                  <a:cubicBezTo>
                    <a:pt x="62" y="98"/>
                    <a:pt x="42" y="108"/>
                    <a:pt x="31" y="128"/>
                  </a:cubicBezTo>
                  <a:cubicBezTo>
                    <a:pt x="10" y="169"/>
                    <a:pt x="0" y="211"/>
                    <a:pt x="0" y="252"/>
                  </a:cubicBezTo>
                  <a:cubicBezTo>
                    <a:pt x="0" y="272"/>
                    <a:pt x="0" y="303"/>
                    <a:pt x="10" y="324"/>
                  </a:cubicBezTo>
                  <a:cubicBezTo>
                    <a:pt x="21" y="365"/>
                    <a:pt x="42" y="406"/>
                    <a:pt x="72" y="437"/>
                  </a:cubicBezTo>
                  <a:cubicBezTo>
                    <a:pt x="93" y="457"/>
                    <a:pt x="124" y="478"/>
                    <a:pt x="154" y="489"/>
                  </a:cubicBezTo>
                  <a:cubicBezTo>
                    <a:pt x="186" y="509"/>
                    <a:pt x="216" y="509"/>
                    <a:pt x="257" y="509"/>
                  </a:cubicBezTo>
                  <a:cubicBezTo>
                    <a:pt x="288" y="509"/>
                    <a:pt x="319" y="509"/>
                    <a:pt x="350" y="489"/>
                  </a:cubicBezTo>
                  <a:cubicBezTo>
                    <a:pt x="381" y="478"/>
                    <a:pt x="412" y="457"/>
                    <a:pt x="432" y="437"/>
                  </a:cubicBezTo>
                  <a:cubicBezTo>
                    <a:pt x="442" y="416"/>
                    <a:pt x="463" y="396"/>
                    <a:pt x="473" y="386"/>
                  </a:cubicBezTo>
                  <a:cubicBezTo>
                    <a:pt x="494" y="345"/>
                    <a:pt x="504" y="303"/>
                    <a:pt x="504" y="252"/>
                  </a:cubicBezTo>
                  <a:lnTo>
                    <a:pt x="504" y="190"/>
                  </a:lnTo>
                  <a:cubicBezTo>
                    <a:pt x="483" y="149"/>
                    <a:pt x="463" y="108"/>
                    <a:pt x="432" y="77"/>
                  </a:cubicBezTo>
                  <a:cubicBezTo>
                    <a:pt x="412" y="46"/>
                    <a:pt x="381" y="36"/>
                    <a:pt x="350" y="25"/>
                  </a:cubicBezTo>
                  <a:cubicBezTo>
                    <a:pt x="327" y="10"/>
                    <a:pt x="305" y="1"/>
                    <a:pt x="282" y="1"/>
                  </a:cubicBezTo>
                  <a:cubicBezTo>
                    <a:pt x="274" y="1"/>
                    <a:pt x="265" y="2"/>
                    <a:pt x="257" y="5"/>
                  </a:cubicBezTo>
                  <a:cubicBezTo>
                    <a:pt x="246" y="2"/>
                    <a:pt x="236" y="1"/>
                    <a:pt x="2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7"/>
            <p:cNvSpPr/>
            <p:nvPr/>
          </p:nvSpPr>
          <p:spPr>
            <a:xfrm>
              <a:off x="7281349" y="4742775"/>
              <a:ext cx="17710" cy="17854"/>
            </a:xfrm>
            <a:custGeom>
              <a:rect b="b" l="l" r="r" t="t"/>
              <a:pathLst>
                <a:path extrusionOk="0" h="623" w="618">
                  <a:moveTo>
                    <a:pt x="366" y="1"/>
                  </a:moveTo>
                  <a:cubicBezTo>
                    <a:pt x="350" y="1"/>
                    <a:pt x="334" y="3"/>
                    <a:pt x="319" y="8"/>
                  </a:cubicBezTo>
                  <a:cubicBezTo>
                    <a:pt x="278" y="8"/>
                    <a:pt x="247" y="19"/>
                    <a:pt x="216" y="40"/>
                  </a:cubicBezTo>
                  <a:cubicBezTo>
                    <a:pt x="206" y="49"/>
                    <a:pt x="195" y="49"/>
                    <a:pt x="185" y="60"/>
                  </a:cubicBezTo>
                  <a:cubicBezTo>
                    <a:pt x="175" y="60"/>
                    <a:pt x="165" y="70"/>
                    <a:pt x="144" y="70"/>
                  </a:cubicBezTo>
                  <a:cubicBezTo>
                    <a:pt x="113" y="91"/>
                    <a:pt x="83" y="122"/>
                    <a:pt x="62" y="152"/>
                  </a:cubicBezTo>
                  <a:cubicBezTo>
                    <a:pt x="31" y="184"/>
                    <a:pt x="21" y="214"/>
                    <a:pt x="10" y="255"/>
                  </a:cubicBezTo>
                  <a:cubicBezTo>
                    <a:pt x="0" y="276"/>
                    <a:pt x="0" y="307"/>
                    <a:pt x="0" y="327"/>
                  </a:cubicBezTo>
                  <a:cubicBezTo>
                    <a:pt x="0" y="369"/>
                    <a:pt x="0" y="410"/>
                    <a:pt x="21" y="440"/>
                  </a:cubicBezTo>
                  <a:cubicBezTo>
                    <a:pt x="31" y="481"/>
                    <a:pt x="51" y="513"/>
                    <a:pt x="83" y="533"/>
                  </a:cubicBezTo>
                  <a:cubicBezTo>
                    <a:pt x="103" y="554"/>
                    <a:pt x="124" y="574"/>
                    <a:pt x="144" y="584"/>
                  </a:cubicBezTo>
                  <a:cubicBezTo>
                    <a:pt x="175" y="605"/>
                    <a:pt x="216" y="615"/>
                    <a:pt x="257" y="615"/>
                  </a:cubicBezTo>
                  <a:cubicBezTo>
                    <a:pt x="273" y="620"/>
                    <a:pt x="291" y="623"/>
                    <a:pt x="309" y="623"/>
                  </a:cubicBezTo>
                  <a:cubicBezTo>
                    <a:pt x="327" y="623"/>
                    <a:pt x="345" y="620"/>
                    <a:pt x="360" y="615"/>
                  </a:cubicBezTo>
                  <a:cubicBezTo>
                    <a:pt x="391" y="605"/>
                    <a:pt x="412" y="595"/>
                    <a:pt x="432" y="584"/>
                  </a:cubicBezTo>
                  <a:cubicBezTo>
                    <a:pt x="473" y="564"/>
                    <a:pt x="504" y="543"/>
                    <a:pt x="524" y="513"/>
                  </a:cubicBezTo>
                  <a:lnTo>
                    <a:pt x="556" y="451"/>
                  </a:lnTo>
                  <a:cubicBezTo>
                    <a:pt x="565" y="430"/>
                    <a:pt x="576" y="420"/>
                    <a:pt x="586" y="410"/>
                  </a:cubicBezTo>
                  <a:cubicBezTo>
                    <a:pt x="586" y="389"/>
                    <a:pt x="597" y="369"/>
                    <a:pt x="607" y="348"/>
                  </a:cubicBezTo>
                  <a:cubicBezTo>
                    <a:pt x="617" y="307"/>
                    <a:pt x="617" y="276"/>
                    <a:pt x="617" y="245"/>
                  </a:cubicBezTo>
                  <a:cubicBezTo>
                    <a:pt x="617" y="214"/>
                    <a:pt x="607" y="193"/>
                    <a:pt x="597" y="173"/>
                  </a:cubicBezTo>
                  <a:cubicBezTo>
                    <a:pt x="586" y="142"/>
                    <a:pt x="565" y="111"/>
                    <a:pt x="535" y="81"/>
                  </a:cubicBezTo>
                  <a:cubicBezTo>
                    <a:pt x="524" y="70"/>
                    <a:pt x="504" y="49"/>
                    <a:pt x="483" y="40"/>
                  </a:cubicBezTo>
                  <a:lnTo>
                    <a:pt x="421" y="8"/>
                  </a:lnTo>
                  <a:cubicBezTo>
                    <a:pt x="401" y="3"/>
                    <a:pt x="383" y="1"/>
                    <a:pt x="3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7"/>
            <p:cNvSpPr/>
            <p:nvPr/>
          </p:nvSpPr>
          <p:spPr>
            <a:xfrm>
              <a:off x="7271721" y="4692080"/>
              <a:ext cx="29603" cy="20977"/>
            </a:xfrm>
            <a:custGeom>
              <a:rect b="b" l="l" r="r" t="t"/>
              <a:pathLst>
                <a:path extrusionOk="0" h="732" w="1033">
                  <a:moveTo>
                    <a:pt x="528" y="1"/>
                  </a:moveTo>
                  <a:cubicBezTo>
                    <a:pt x="247" y="1"/>
                    <a:pt x="1" y="365"/>
                    <a:pt x="254" y="626"/>
                  </a:cubicBezTo>
                  <a:cubicBezTo>
                    <a:pt x="329" y="700"/>
                    <a:pt x="413" y="731"/>
                    <a:pt x="495" y="731"/>
                  </a:cubicBezTo>
                  <a:cubicBezTo>
                    <a:pt x="777" y="731"/>
                    <a:pt x="1033" y="366"/>
                    <a:pt x="778" y="112"/>
                  </a:cubicBezTo>
                  <a:cubicBezTo>
                    <a:pt x="700" y="33"/>
                    <a:pt x="612" y="1"/>
                    <a:pt x="52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7"/>
            <p:cNvSpPr/>
            <p:nvPr/>
          </p:nvSpPr>
          <p:spPr>
            <a:xfrm>
              <a:off x="7237131" y="4662849"/>
              <a:ext cx="19487" cy="19774"/>
            </a:xfrm>
            <a:custGeom>
              <a:rect b="b" l="l" r="r" t="t"/>
              <a:pathLst>
                <a:path extrusionOk="0" h="690" w="680">
                  <a:moveTo>
                    <a:pt x="340" y="0"/>
                  </a:moveTo>
                  <a:cubicBezTo>
                    <a:pt x="299" y="0"/>
                    <a:pt x="248" y="11"/>
                    <a:pt x="207" y="32"/>
                  </a:cubicBezTo>
                  <a:cubicBezTo>
                    <a:pt x="165" y="42"/>
                    <a:pt x="124" y="62"/>
                    <a:pt x="93" y="103"/>
                  </a:cubicBezTo>
                  <a:cubicBezTo>
                    <a:pt x="83" y="124"/>
                    <a:pt x="63" y="144"/>
                    <a:pt x="42" y="176"/>
                  </a:cubicBezTo>
                  <a:cubicBezTo>
                    <a:pt x="11" y="227"/>
                    <a:pt x="1" y="278"/>
                    <a:pt x="1" y="340"/>
                  </a:cubicBezTo>
                  <a:lnTo>
                    <a:pt x="11" y="432"/>
                  </a:lnTo>
                  <a:cubicBezTo>
                    <a:pt x="21" y="484"/>
                    <a:pt x="52" y="535"/>
                    <a:pt x="93" y="587"/>
                  </a:cubicBezTo>
                  <a:cubicBezTo>
                    <a:pt x="124" y="617"/>
                    <a:pt x="165" y="638"/>
                    <a:pt x="207" y="658"/>
                  </a:cubicBezTo>
                  <a:cubicBezTo>
                    <a:pt x="248" y="679"/>
                    <a:pt x="289" y="690"/>
                    <a:pt x="340" y="690"/>
                  </a:cubicBezTo>
                  <a:cubicBezTo>
                    <a:pt x="381" y="690"/>
                    <a:pt x="422" y="679"/>
                    <a:pt x="463" y="658"/>
                  </a:cubicBezTo>
                  <a:cubicBezTo>
                    <a:pt x="504" y="649"/>
                    <a:pt x="545" y="617"/>
                    <a:pt x="577" y="587"/>
                  </a:cubicBezTo>
                  <a:lnTo>
                    <a:pt x="638" y="515"/>
                  </a:lnTo>
                  <a:cubicBezTo>
                    <a:pt x="669" y="464"/>
                    <a:pt x="680" y="402"/>
                    <a:pt x="680" y="340"/>
                  </a:cubicBezTo>
                  <a:lnTo>
                    <a:pt x="669" y="258"/>
                  </a:lnTo>
                  <a:cubicBezTo>
                    <a:pt x="659" y="196"/>
                    <a:pt x="628" y="144"/>
                    <a:pt x="577" y="103"/>
                  </a:cubicBezTo>
                  <a:cubicBezTo>
                    <a:pt x="545" y="62"/>
                    <a:pt x="515" y="42"/>
                    <a:pt x="463" y="32"/>
                  </a:cubicBezTo>
                  <a:cubicBezTo>
                    <a:pt x="433" y="11"/>
                    <a:pt x="381"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7"/>
            <p:cNvSpPr/>
            <p:nvPr/>
          </p:nvSpPr>
          <p:spPr>
            <a:xfrm>
              <a:off x="7259255" y="4619032"/>
              <a:ext cx="25018" cy="17940"/>
            </a:xfrm>
            <a:custGeom>
              <a:rect b="b" l="l" r="r" t="t"/>
              <a:pathLst>
                <a:path extrusionOk="0" h="626" w="873">
                  <a:moveTo>
                    <a:pt x="454" y="1"/>
                  </a:moveTo>
                  <a:cubicBezTo>
                    <a:pt x="217" y="1"/>
                    <a:pt x="1" y="310"/>
                    <a:pt x="216" y="532"/>
                  </a:cubicBezTo>
                  <a:cubicBezTo>
                    <a:pt x="282" y="598"/>
                    <a:pt x="355" y="626"/>
                    <a:pt x="426" y="626"/>
                  </a:cubicBezTo>
                  <a:cubicBezTo>
                    <a:pt x="664" y="626"/>
                    <a:pt x="872" y="312"/>
                    <a:pt x="658" y="90"/>
                  </a:cubicBezTo>
                  <a:cubicBezTo>
                    <a:pt x="595" y="27"/>
                    <a:pt x="524" y="1"/>
                    <a:pt x="4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7"/>
            <p:cNvSpPr/>
            <p:nvPr/>
          </p:nvSpPr>
          <p:spPr>
            <a:xfrm>
              <a:off x="7278656" y="4643505"/>
              <a:ext cx="35965" cy="25562"/>
            </a:xfrm>
            <a:custGeom>
              <a:rect b="b" l="l" r="r" t="t"/>
              <a:pathLst>
                <a:path extrusionOk="0" h="892" w="1255">
                  <a:moveTo>
                    <a:pt x="642" y="1"/>
                  </a:moveTo>
                  <a:cubicBezTo>
                    <a:pt x="303" y="1"/>
                    <a:pt x="1" y="440"/>
                    <a:pt x="310" y="758"/>
                  </a:cubicBezTo>
                  <a:cubicBezTo>
                    <a:pt x="402" y="852"/>
                    <a:pt x="507" y="892"/>
                    <a:pt x="609" y="892"/>
                  </a:cubicBezTo>
                  <a:cubicBezTo>
                    <a:pt x="949" y="892"/>
                    <a:pt x="1254" y="448"/>
                    <a:pt x="937" y="131"/>
                  </a:cubicBezTo>
                  <a:cubicBezTo>
                    <a:pt x="846" y="39"/>
                    <a:pt x="742" y="1"/>
                    <a:pt x="6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7"/>
            <p:cNvSpPr/>
            <p:nvPr/>
          </p:nvSpPr>
          <p:spPr>
            <a:xfrm>
              <a:off x="7324536" y="4672449"/>
              <a:ext cx="19401" cy="13928"/>
            </a:xfrm>
            <a:custGeom>
              <a:rect b="b" l="l" r="r" t="t"/>
              <a:pathLst>
                <a:path extrusionOk="0" h="486" w="677">
                  <a:moveTo>
                    <a:pt x="260" y="1"/>
                  </a:moveTo>
                  <a:cubicBezTo>
                    <a:pt x="110" y="1"/>
                    <a:pt x="1" y="154"/>
                    <a:pt x="77" y="314"/>
                  </a:cubicBezTo>
                  <a:cubicBezTo>
                    <a:pt x="77" y="334"/>
                    <a:pt x="87" y="344"/>
                    <a:pt x="97" y="365"/>
                  </a:cubicBezTo>
                  <a:cubicBezTo>
                    <a:pt x="136" y="451"/>
                    <a:pt x="196" y="486"/>
                    <a:pt x="259" y="486"/>
                  </a:cubicBezTo>
                  <a:cubicBezTo>
                    <a:pt x="452" y="486"/>
                    <a:pt x="676" y="170"/>
                    <a:pt x="406" y="46"/>
                  </a:cubicBezTo>
                  <a:cubicBezTo>
                    <a:pt x="395" y="36"/>
                    <a:pt x="375" y="36"/>
                    <a:pt x="365" y="26"/>
                  </a:cubicBezTo>
                  <a:cubicBezTo>
                    <a:pt x="329" y="9"/>
                    <a:pt x="293" y="1"/>
                    <a:pt x="2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7"/>
            <p:cNvSpPr/>
            <p:nvPr/>
          </p:nvSpPr>
          <p:spPr>
            <a:xfrm>
              <a:off x="7332617" y="4714576"/>
              <a:ext cx="14759" cy="14902"/>
            </a:xfrm>
            <a:custGeom>
              <a:rect b="b" l="l" r="r" t="t"/>
              <a:pathLst>
                <a:path extrusionOk="0" h="520" w="515">
                  <a:moveTo>
                    <a:pt x="296" y="1"/>
                  </a:moveTo>
                  <a:cubicBezTo>
                    <a:pt x="287" y="1"/>
                    <a:pt x="278" y="2"/>
                    <a:pt x="268" y="5"/>
                  </a:cubicBezTo>
                  <a:cubicBezTo>
                    <a:pt x="237" y="5"/>
                    <a:pt x="216" y="16"/>
                    <a:pt x="186" y="26"/>
                  </a:cubicBezTo>
                  <a:cubicBezTo>
                    <a:pt x="175" y="36"/>
                    <a:pt x="165" y="46"/>
                    <a:pt x="154" y="46"/>
                  </a:cubicBezTo>
                  <a:cubicBezTo>
                    <a:pt x="124" y="67"/>
                    <a:pt x="93" y="78"/>
                    <a:pt x="72" y="108"/>
                  </a:cubicBezTo>
                  <a:cubicBezTo>
                    <a:pt x="51" y="129"/>
                    <a:pt x="31" y="160"/>
                    <a:pt x="21" y="190"/>
                  </a:cubicBezTo>
                  <a:cubicBezTo>
                    <a:pt x="10" y="211"/>
                    <a:pt x="0" y="242"/>
                    <a:pt x="0" y="273"/>
                  </a:cubicBezTo>
                  <a:cubicBezTo>
                    <a:pt x="0" y="304"/>
                    <a:pt x="10" y="334"/>
                    <a:pt x="21" y="365"/>
                  </a:cubicBezTo>
                  <a:cubicBezTo>
                    <a:pt x="31" y="396"/>
                    <a:pt x="51" y="427"/>
                    <a:pt x="72" y="448"/>
                  </a:cubicBezTo>
                  <a:cubicBezTo>
                    <a:pt x="93" y="458"/>
                    <a:pt x="103" y="468"/>
                    <a:pt x="124" y="489"/>
                  </a:cubicBezTo>
                  <a:cubicBezTo>
                    <a:pt x="165" y="509"/>
                    <a:pt x="195" y="519"/>
                    <a:pt x="237" y="519"/>
                  </a:cubicBezTo>
                  <a:cubicBezTo>
                    <a:pt x="257" y="509"/>
                    <a:pt x="278" y="509"/>
                    <a:pt x="298" y="509"/>
                  </a:cubicBezTo>
                  <a:cubicBezTo>
                    <a:pt x="339" y="499"/>
                    <a:pt x="381" y="478"/>
                    <a:pt x="412" y="448"/>
                  </a:cubicBezTo>
                  <a:cubicBezTo>
                    <a:pt x="432" y="427"/>
                    <a:pt x="453" y="396"/>
                    <a:pt x="473" y="365"/>
                  </a:cubicBezTo>
                  <a:cubicBezTo>
                    <a:pt x="473" y="355"/>
                    <a:pt x="483" y="345"/>
                    <a:pt x="483" y="334"/>
                  </a:cubicBezTo>
                  <a:cubicBezTo>
                    <a:pt x="494" y="314"/>
                    <a:pt x="504" y="293"/>
                    <a:pt x="504" y="283"/>
                  </a:cubicBezTo>
                  <a:cubicBezTo>
                    <a:pt x="515" y="252"/>
                    <a:pt x="515" y="222"/>
                    <a:pt x="515" y="190"/>
                  </a:cubicBezTo>
                  <a:cubicBezTo>
                    <a:pt x="515" y="180"/>
                    <a:pt x="504" y="160"/>
                    <a:pt x="494" y="139"/>
                  </a:cubicBezTo>
                  <a:cubicBezTo>
                    <a:pt x="494" y="108"/>
                    <a:pt x="473" y="87"/>
                    <a:pt x="453" y="67"/>
                  </a:cubicBezTo>
                  <a:lnTo>
                    <a:pt x="401" y="36"/>
                  </a:lnTo>
                  <a:cubicBezTo>
                    <a:pt x="391" y="26"/>
                    <a:pt x="371" y="16"/>
                    <a:pt x="350" y="5"/>
                  </a:cubicBezTo>
                  <a:cubicBezTo>
                    <a:pt x="329" y="5"/>
                    <a:pt x="313"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7"/>
            <p:cNvSpPr/>
            <p:nvPr/>
          </p:nvSpPr>
          <p:spPr>
            <a:xfrm>
              <a:off x="7392425" y="4702998"/>
              <a:ext cx="15074" cy="14988"/>
            </a:xfrm>
            <a:custGeom>
              <a:rect b="b" l="l" r="r" t="t"/>
              <a:pathLst>
                <a:path extrusionOk="0" h="523" w="526">
                  <a:moveTo>
                    <a:pt x="236" y="1"/>
                  </a:moveTo>
                  <a:cubicBezTo>
                    <a:pt x="217" y="1"/>
                    <a:pt x="196" y="3"/>
                    <a:pt x="176" y="9"/>
                  </a:cubicBezTo>
                  <a:cubicBezTo>
                    <a:pt x="135" y="18"/>
                    <a:pt x="103" y="39"/>
                    <a:pt x="73" y="70"/>
                  </a:cubicBezTo>
                  <a:cubicBezTo>
                    <a:pt x="42" y="91"/>
                    <a:pt x="21" y="132"/>
                    <a:pt x="11" y="173"/>
                  </a:cubicBezTo>
                  <a:cubicBezTo>
                    <a:pt x="0" y="214"/>
                    <a:pt x="0" y="245"/>
                    <a:pt x="11" y="286"/>
                  </a:cubicBezTo>
                  <a:cubicBezTo>
                    <a:pt x="32" y="338"/>
                    <a:pt x="32" y="347"/>
                    <a:pt x="73" y="389"/>
                  </a:cubicBezTo>
                  <a:lnTo>
                    <a:pt x="73" y="399"/>
                  </a:lnTo>
                  <a:cubicBezTo>
                    <a:pt x="73" y="399"/>
                    <a:pt x="83" y="399"/>
                    <a:pt x="83" y="409"/>
                  </a:cubicBezTo>
                  <a:lnTo>
                    <a:pt x="93" y="420"/>
                  </a:lnTo>
                  <a:lnTo>
                    <a:pt x="124" y="450"/>
                  </a:lnTo>
                  <a:cubicBezTo>
                    <a:pt x="144" y="482"/>
                    <a:pt x="165" y="491"/>
                    <a:pt x="196" y="502"/>
                  </a:cubicBezTo>
                  <a:cubicBezTo>
                    <a:pt x="227" y="523"/>
                    <a:pt x="258" y="523"/>
                    <a:pt x="288" y="523"/>
                  </a:cubicBezTo>
                  <a:cubicBezTo>
                    <a:pt x="320" y="523"/>
                    <a:pt x="350" y="523"/>
                    <a:pt x="381" y="502"/>
                  </a:cubicBezTo>
                  <a:cubicBezTo>
                    <a:pt x="412" y="491"/>
                    <a:pt x="432" y="482"/>
                    <a:pt x="453" y="450"/>
                  </a:cubicBezTo>
                  <a:cubicBezTo>
                    <a:pt x="473" y="440"/>
                    <a:pt x="484" y="420"/>
                    <a:pt x="494" y="399"/>
                  </a:cubicBezTo>
                  <a:cubicBezTo>
                    <a:pt x="515" y="368"/>
                    <a:pt x="525" y="327"/>
                    <a:pt x="525" y="286"/>
                  </a:cubicBezTo>
                  <a:cubicBezTo>
                    <a:pt x="525" y="265"/>
                    <a:pt x="525" y="245"/>
                    <a:pt x="515" y="224"/>
                  </a:cubicBezTo>
                  <a:cubicBezTo>
                    <a:pt x="505" y="183"/>
                    <a:pt x="484" y="153"/>
                    <a:pt x="453" y="121"/>
                  </a:cubicBezTo>
                  <a:lnTo>
                    <a:pt x="422" y="91"/>
                  </a:lnTo>
                  <a:lnTo>
                    <a:pt x="412" y="80"/>
                  </a:lnTo>
                  <a:lnTo>
                    <a:pt x="402" y="70"/>
                  </a:lnTo>
                  <a:cubicBezTo>
                    <a:pt x="350" y="29"/>
                    <a:pt x="350" y="29"/>
                    <a:pt x="288" y="9"/>
                  </a:cubicBezTo>
                  <a:cubicBezTo>
                    <a:pt x="273" y="3"/>
                    <a:pt x="255"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7"/>
            <p:cNvSpPr/>
            <p:nvPr/>
          </p:nvSpPr>
          <p:spPr>
            <a:xfrm>
              <a:off x="7352935" y="4633389"/>
              <a:ext cx="29804" cy="29575"/>
            </a:xfrm>
            <a:custGeom>
              <a:rect b="b" l="l" r="r" t="t"/>
              <a:pathLst>
                <a:path extrusionOk="0" h="1032" w="1040">
                  <a:moveTo>
                    <a:pt x="515" y="0"/>
                  </a:moveTo>
                  <a:cubicBezTo>
                    <a:pt x="453" y="0"/>
                    <a:pt x="381" y="11"/>
                    <a:pt x="330" y="41"/>
                  </a:cubicBezTo>
                  <a:cubicBezTo>
                    <a:pt x="258" y="62"/>
                    <a:pt x="206" y="93"/>
                    <a:pt x="155" y="144"/>
                  </a:cubicBezTo>
                  <a:cubicBezTo>
                    <a:pt x="124" y="185"/>
                    <a:pt x="94" y="226"/>
                    <a:pt x="73" y="258"/>
                  </a:cubicBezTo>
                  <a:cubicBezTo>
                    <a:pt x="21" y="340"/>
                    <a:pt x="1" y="422"/>
                    <a:pt x="1" y="514"/>
                  </a:cubicBezTo>
                  <a:cubicBezTo>
                    <a:pt x="11" y="555"/>
                    <a:pt x="11" y="597"/>
                    <a:pt x="21" y="648"/>
                  </a:cubicBezTo>
                  <a:cubicBezTo>
                    <a:pt x="42" y="740"/>
                    <a:pt x="83" y="813"/>
                    <a:pt x="155" y="884"/>
                  </a:cubicBezTo>
                  <a:cubicBezTo>
                    <a:pt x="196" y="936"/>
                    <a:pt x="258" y="967"/>
                    <a:pt x="320" y="987"/>
                  </a:cubicBezTo>
                  <a:cubicBezTo>
                    <a:pt x="370" y="1013"/>
                    <a:pt x="421" y="1031"/>
                    <a:pt x="477" y="1031"/>
                  </a:cubicBezTo>
                  <a:cubicBezTo>
                    <a:pt x="489" y="1031"/>
                    <a:pt x="502" y="1030"/>
                    <a:pt x="515" y="1028"/>
                  </a:cubicBezTo>
                  <a:cubicBezTo>
                    <a:pt x="528" y="1030"/>
                    <a:pt x="541" y="1031"/>
                    <a:pt x="553" y="1031"/>
                  </a:cubicBezTo>
                  <a:cubicBezTo>
                    <a:pt x="610" y="1031"/>
                    <a:pt x="660" y="1013"/>
                    <a:pt x="710" y="987"/>
                  </a:cubicBezTo>
                  <a:cubicBezTo>
                    <a:pt x="772" y="967"/>
                    <a:pt x="834" y="936"/>
                    <a:pt x="885" y="884"/>
                  </a:cubicBezTo>
                  <a:cubicBezTo>
                    <a:pt x="916" y="843"/>
                    <a:pt x="937" y="813"/>
                    <a:pt x="967" y="772"/>
                  </a:cubicBezTo>
                  <a:cubicBezTo>
                    <a:pt x="1008" y="689"/>
                    <a:pt x="1040" y="607"/>
                    <a:pt x="1040" y="514"/>
                  </a:cubicBezTo>
                  <a:cubicBezTo>
                    <a:pt x="1029" y="473"/>
                    <a:pt x="1029" y="432"/>
                    <a:pt x="1019" y="381"/>
                  </a:cubicBezTo>
                  <a:cubicBezTo>
                    <a:pt x="998" y="299"/>
                    <a:pt x="947" y="216"/>
                    <a:pt x="885" y="155"/>
                  </a:cubicBezTo>
                  <a:cubicBezTo>
                    <a:pt x="834" y="103"/>
                    <a:pt x="782" y="62"/>
                    <a:pt x="710" y="41"/>
                  </a:cubicBezTo>
                  <a:cubicBezTo>
                    <a:pt x="649" y="11"/>
                    <a:pt x="587" y="0"/>
                    <a:pt x="51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7"/>
            <p:cNvSpPr/>
            <p:nvPr/>
          </p:nvSpPr>
          <p:spPr>
            <a:xfrm>
              <a:off x="7161992" y="4671418"/>
              <a:ext cx="13899" cy="15762"/>
            </a:xfrm>
            <a:custGeom>
              <a:rect b="b" l="l" r="r" t="t"/>
              <a:pathLst>
                <a:path extrusionOk="0" h="550" w="485">
                  <a:moveTo>
                    <a:pt x="186" y="0"/>
                  </a:moveTo>
                  <a:cubicBezTo>
                    <a:pt x="176" y="10"/>
                    <a:pt x="155" y="21"/>
                    <a:pt x="135" y="30"/>
                  </a:cubicBezTo>
                  <a:cubicBezTo>
                    <a:pt x="103" y="41"/>
                    <a:pt x="83" y="62"/>
                    <a:pt x="73" y="82"/>
                  </a:cubicBezTo>
                  <a:cubicBezTo>
                    <a:pt x="52" y="103"/>
                    <a:pt x="42" y="133"/>
                    <a:pt x="32" y="165"/>
                  </a:cubicBezTo>
                  <a:cubicBezTo>
                    <a:pt x="32" y="174"/>
                    <a:pt x="21" y="185"/>
                    <a:pt x="21" y="195"/>
                  </a:cubicBezTo>
                  <a:cubicBezTo>
                    <a:pt x="21" y="206"/>
                    <a:pt x="11" y="206"/>
                    <a:pt x="11" y="216"/>
                  </a:cubicBezTo>
                  <a:cubicBezTo>
                    <a:pt x="0" y="247"/>
                    <a:pt x="0" y="308"/>
                    <a:pt x="11" y="339"/>
                  </a:cubicBezTo>
                  <a:cubicBezTo>
                    <a:pt x="21" y="359"/>
                    <a:pt x="21" y="380"/>
                    <a:pt x="32" y="401"/>
                  </a:cubicBezTo>
                  <a:cubicBezTo>
                    <a:pt x="42" y="411"/>
                    <a:pt x="42" y="421"/>
                    <a:pt x="52" y="432"/>
                  </a:cubicBezTo>
                  <a:cubicBezTo>
                    <a:pt x="62" y="462"/>
                    <a:pt x="83" y="483"/>
                    <a:pt x="103" y="503"/>
                  </a:cubicBezTo>
                  <a:cubicBezTo>
                    <a:pt x="124" y="514"/>
                    <a:pt x="135" y="524"/>
                    <a:pt x="155" y="535"/>
                  </a:cubicBezTo>
                  <a:cubicBezTo>
                    <a:pt x="177" y="542"/>
                    <a:pt x="198" y="549"/>
                    <a:pt x="220" y="549"/>
                  </a:cubicBezTo>
                  <a:cubicBezTo>
                    <a:pt x="229" y="549"/>
                    <a:pt x="238" y="548"/>
                    <a:pt x="247" y="545"/>
                  </a:cubicBezTo>
                  <a:lnTo>
                    <a:pt x="299" y="545"/>
                  </a:lnTo>
                  <a:cubicBezTo>
                    <a:pt x="320" y="535"/>
                    <a:pt x="340" y="524"/>
                    <a:pt x="350" y="524"/>
                  </a:cubicBezTo>
                  <a:cubicBezTo>
                    <a:pt x="381" y="503"/>
                    <a:pt x="402" y="483"/>
                    <a:pt x="422" y="462"/>
                  </a:cubicBezTo>
                  <a:cubicBezTo>
                    <a:pt x="443" y="442"/>
                    <a:pt x="453" y="411"/>
                    <a:pt x="464" y="380"/>
                  </a:cubicBezTo>
                  <a:lnTo>
                    <a:pt x="464" y="370"/>
                  </a:lnTo>
                  <a:cubicBezTo>
                    <a:pt x="464" y="359"/>
                    <a:pt x="473" y="350"/>
                    <a:pt x="473" y="339"/>
                  </a:cubicBezTo>
                  <a:cubicBezTo>
                    <a:pt x="484" y="308"/>
                    <a:pt x="484" y="277"/>
                    <a:pt x="484" y="247"/>
                  </a:cubicBezTo>
                  <a:cubicBezTo>
                    <a:pt x="484" y="236"/>
                    <a:pt x="484" y="226"/>
                    <a:pt x="473" y="216"/>
                  </a:cubicBezTo>
                  <a:lnTo>
                    <a:pt x="473" y="195"/>
                  </a:lnTo>
                  <a:cubicBezTo>
                    <a:pt x="464" y="185"/>
                    <a:pt x="464" y="174"/>
                    <a:pt x="453" y="165"/>
                  </a:cubicBezTo>
                  <a:cubicBezTo>
                    <a:pt x="453" y="144"/>
                    <a:pt x="443" y="123"/>
                    <a:pt x="432" y="113"/>
                  </a:cubicBezTo>
                  <a:cubicBezTo>
                    <a:pt x="422" y="82"/>
                    <a:pt x="402" y="62"/>
                    <a:pt x="381" y="41"/>
                  </a:cubicBezTo>
                  <a:cubicBezTo>
                    <a:pt x="361" y="30"/>
                    <a:pt x="350" y="21"/>
                    <a:pt x="329" y="21"/>
                  </a:cubicBezTo>
                  <a:cubicBezTo>
                    <a:pt x="299" y="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7"/>
            <p:cNvSpPr/>
            <p:nvPr/>
          </p:nvSpPr>
          <p:spPr>
            <a:xfrm>
              <a:off x="7171133" y="4628661"/>
              <a:ext cx="21522" cy="21837"/>
            </a:xfrm>
            <a:custGeom>
              <a:rect b="b" l="l" r="r" t="t"/>
              <a:pathLst>
                <a:path extrusionOk="0" h="762" w="751">
                  <a:moveTo>
                    <a:pt x="381" y="1"/>
                  </a:moveTo>
                  <a:cubicBezTo>
                    <a:pt x="330" y="1"/>
                    <a:pt x="289" y="11"/>
                    <a:pt x="237" y="32"/>
                  </a:cubicBezTo>
                  <a:cubicBezTo>
                    <a:pt x="196" y="42"/>
                    <a:pt x="154" y="73"/>
                    <a:pt x="113" y="114"/>
                  </a:cubicBezTo>
                  <a:cubicBezTo>
                    <a:pt x="72" y="145"/>
                    <a:pt x="52" y="186"/>
                    <a:pt x="31" y="238"/>
                  </a:cubicBezTo>
                  <a:cubicBezTo>
                    <a:pt x="10" y="279"/>
                    <a:pt x="1" y="320"/>
                    <a:pt x="1" y="371"/>
                  </a:cubicBezTo>
                  <a:cubicBezTo>
                    <a:pt x="1" y="423"/>
                    <a:pt x="10" y="474"/>
                    <a:pt x="31" y="515"/>
                  </a:cubicBezTo>
                  <a:cubicBezTo>
                    <a:pt x="52" y="567"/>
                    <a:pt x="72" y="608"/>
                    <a:pt x="113" y="638"/>
                  </a:cubicBezTo>
                  <a:cubicBezTo>
                    <a:pt x="145" y="679"/>
                    <a:pt x="186" y="700"/>
                    <a:pt x="237" y="720"/>
                  </a:cubicBezTo>
                  <a:lnTo>
                    <a:pt x="298" y="752"/>
                  </a:lnTo>
                  <a:cubicBezTo>
                    <a:pt x="319" y="752"/>
                    <a:pt x="350" y="752"/>
                    <a:pt x="381" y="762"/>
                  </a:cubicBezTo>
                  <a:cubicBezTo>
                    <a:pt x="442" y="762"/>
                    <a:pt x="494" y="741"/>
                    <a:pt x="545" y="720"/>
                  </a:cubicBezTo>
                  <a:lnTo>
                    <a:pt x="556" y="711"/>
                  </a:lnTo>
                  <a:cubicBezTo>
                    <a:pt x="566" y="711"/>
                    <a:pt x="607" y="679"/>
                    <a:pt x="627" y="659"/>
                  </a:cubicBezTo>
                  <a:cubicBezTo>
                    <a:pt x="638" y="649"/>
                    <a:pt x="638" y="649"/>
                    <a:pt x="638" y="638"/>
                  </a:cubicBezTo>
                  <a:cubicBezTo>
                    <a:pt x="659" y="618"/>
                    <a:pt x="679" y="587"/>
                    <a:pt x="700" y="556"/>
                  </a:cubicBezTo>
                  <a:cubicBezTo>
                    <a:pt x="741" y="505"/>
                    <a:pt x="751" y="443"/>
                    <a:pt x="751" y="381"/>
                  </a:cubicBezTo>
                  <a:cubicBezTo>
                    <a:pt x="751" y="340"/>
                    <a:pt x="741" y="309"/>
                    <a:pt x="741" y="279"/>
                  </a:cubicBezTo>
                  <a:cubicBezTo>
                    <a:pt x="720" y="217"/>
                    <a:pt x="689" y="155"/>
                    <a:pt x="648" y="114"/>
                  </a:cubicBezTo>
                  <a:cubicBezTo>
                    <a:pt x="618" y="94"/>
                    <a:pt x="586" y="73"/>
                    <a:pt x="566" y="52"/>
                  </a:cubicBezTo>
                  <a:cubicBezTo>
                    <a:pt x="504" y="21"/>
                    <a:pt x="44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7"/>
            <p:cNvSpPr/>
            <p:nvPr/>
          </p:nvSpPr>
          <p:spPr>
            <a:xfrm>
              <a:off x="7413059" y="4734751"/>
              <a:ext cx="22124" cy="23327"/>
            </a:xfrm>
            <a:custGeom>
              <a:rect b="b" l="l" r="r" t="t"/>
              <a:pathLst>
                <a:path extrusionOk="0" h="814" w="772">
                  <a:moveTo>
                    <a:pt x="381" y="0"/>
                  </a:moveTo>
                  <a:cubicBezTo>
                    <a:pt x="350" y="0"/>
                    <a:pt x="319" y="11"/>
                    <a:pt x="288" y="11"/>
                  </a:cubicBezTo>
                  <a:cubicBezTo>
                    <a:pt x="217" y="32"/>
                    <a:pt x="165" y="62"/>
                    <a:pt x="114" y="114"/>
                  </a:cubicBezTo>
                  <a:cubicBezTo>
                    <a:pt x="93" y="134"/>
                    <a:pt x="73" y="165"/>
                    <a:pt x="62" y="185"/>
                  </a:cubicBezTo>
                  <a:cubicBezTo>
                    <a:pt x="21" y="247"/>
                    <a:pt x="0" y="309"/>
                    <a:pt x="0" y="381"/>
                  </a:cubicBezTo>
                  <a:cubicBezTo>
                    <a:pt x="11" y="412"/>
                    <a:pt x="11" y="443"/>
                    <a:pt x="21" y="484"/>
                  </a:cubicBezTo>
                  <a:cubicBezTo>
                    <a:pt x="21" y="505"/>
                    <a:pt x="41" y="525"/>
                    <a:pt x="52" y="546"/>
                  </a:cubicBezTo>
                  <a:cubicBezTo>
                    <a:pt x="52" y="556"/>
                    <a:pt x="52" y="576"/>
                    <a:pt x="62" y="597"/>
                  </a:cubicBezTo>
                  <a:cubicBezTo>
                    <a:pt x="73" y="638"/>
                    <a:pt x="103" y="679"/>
                    <a:pt x="134" y="710"/>
                  </a:cubicBezTo>
                  <a:cubicBezTo>
                    <a:pt x="165" y="741"/>
                    <a:pt x="206" y="772"/>
                    <a:pt x="247" y="782"/>
                  </a:cubicBezTo>
                  <a:cubicBezTo>
                    <a:pt x="288" y="802"/>
                    <a:pt x="340" y="813"/>
                    <a:pt x="381" y="813"/>
                  </a:cubicBezTo>
                  <a:lnTo>
                    <a:pt x="473" y="802"/>
                  </a:lnTo>
                  <a:cubicBezTo>
                    <a:pt x="535" y="782"/>
                    <a:pt x="587" y="761"/>
                    <a:pt x="638" y="710"/>
                  </a:cubicBezTo>
                  <a:cubicBezTo>
                    <a:pt x="648" y="690"/>
                    <a:pt x="669" y="669"/>
                    <a:pt x="690" y="638"/>
                  </a:cubicBezTo>
                  <a:cubicBezTo>
                    <a:pt x="710" y="607"/>
                    <a:pt x="720" y="576"/>
                    <a:pt x="731" y="535"/>
                  </a:cubicBezTo>
                  <a:lnTo>
                    <a:pt x="731" y="525"/>
                  </a:lnTo>
                  <a:cubicBezTo>
                    <a:pt x="751" y="484"/>
                    <a:pt x="772" y="432"/>
                    <a:pt x="761" y="381"/>
                  </a:cubicBezTo>
                  <a:cubicBezTo>
                    <a:pt x="772" y="329"/>
                    <a:pt x="761" y="278"/>
                    <a:pt x="731" y="237"/>
                  </a:cubicBezTo>
                  <a:cubicBezTo>
                    <a:pt x="720" y="185"/>
                    <a:pt x="690" y="144"/>
                    <a:pt x="658" y="114"/>
                  </a:cubicBezTo>
                  <a:cubicBezTo>
                    <a:pt x="617" y="73"/>
                    <a:pt x="576" y="52"/>
                    <a:pt x="535" y="32"/>
                  </a:cubicBezTo>
                  <a:cubicBezTo>
                    <a:pt x="484" y="11"/>
                    <a:pt x="443"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7"/>
            <p:cNvSpPr/>
            <p:nvPr/>
          </p:nvSpPr>
          <p:spPr>
            <a:xfrm>
              <a:off x="7150787" y="4747818"/>
              <a:ext cx="23900" cy="23069"/>
            </a:xfrm>
            <a:custGeom>
              <a:rect b="b" l="l" r="r" t="t"/>
              <a:pathLst>
                <a:path extrusionOk="0" h="805" w="834">
                  <a:moveTo>
                    <a:pt x="445" y="0"/>
                  </a:moveTo>
                  <a:cubicBezTo>
                    <a:pt x="424" y="0"/>
                    <a:pt x="403" y="3"/>
                    <a:pt x="382" y="8"/>
                  </a:cubicBezTo>
                  <a:cubicBezTo>
                    <a:pt x="330" y="8"/>
                    <a:pt x="279" y="28"/>
                    <a:pt x="227" y="49"/>
                  </a:cubicBezTo>
                  <a:lnTo>
                    <a:pt x="145" y="120"/>
                  </a:lnTo>
                  <a:cubicBezTo>
                    <a:pt x="94" y="172"/>
                    <a:pt x="62" y="223"/>
                    <a:pt x="42" y="295"/>
                  </a:cubicBezTo>
                  <a:cubicBezTo>
                    <a:pt x="42" y="305"/>
                    <a:pt x="42" y="316"/>
                    <a:pt x="32" y="316"/>
                  </a:cubicBezTo>
                  <a:cubicBezTo>
                    <a:pt x="1" y="449"/>
                    <a:pt x="42" y="593"/>
                    <a:pt x="135" y="686"/>
                  </a:cubicBezTo>
                  <a:cubicBezTo>
                    <a:pt x="203" y="762"/>
                    <a:pt x="306" y="805"/>
                    <a:pt x="405" y="805"/>
                  </a:cubicBezTo>
                  <a:cubicBezTo>
                    <a:pt x="439" y="805"/>
                    <a:pt x="473" y="800"/>
                    <a:pt x="505" y="789"/>
                  </a:cubicBezTo>
                  <a:lnTo>
                    <a:pt x="526" y="789"/>
                  </a:lnTo>
                  <a:cubicBezTo>
                    <a:pt x="577" y="778"/>
                    <a:pt x="628" y="748"/>
                    <a:pt x="669" y="717"/>
                  </a:cubicBezTo>
                  <a:cubicBezTo>
                    <a:pt x="711" y="686"/>
                    <a:pt x="752" y="645"/>
                    <a:pt x="772" y="604"/>
                  </a:cubicBezTo>
                  <a:cubicBezTo>
                    <a:pt x="793" y="563"/>
                    <a:pt x="803" y="532"/>
                    <a:pt x="813" y="501"/>
                  </a:cubicBezTo>
                  <a:cubicBezTo>
                    <a:pt x="834" y="439"/>
                    <a:pt x="834" y="367"/>
                    <a:pt x="813" y="295"/>
                  </a:cubicBezTo>
                  <a:cubicBezTo>
                    <a:pt x="813" y="285"/>
                    <a:pt x="803" y="264"/>
                    <a:pt x="793" y="254"/>
                  </a:cubicBezTo>
                  <a:cubicBezTo>
                    <a:pt x="782" y="202"/>
                    <a:pt x="752" y="151"/>
                    <a:pt x="711" y="120"/>
                  </a:cubicBezTo>
                  <a:cubicBezTo>
                    <a:pt x="679" y="100"/>
                    <a:pt x="659" y="79"/>
                    <a:pt x="628" y="49"/>
                  </a:cubicBezTo>
                  <a:lnTo>
                    <a:pt x="535" y="17"/>
                  </a:lnTo>
                  <a:lnTo>
                    <a:pt x="526" y="17"/>
                  </a:lnTo>
                  <a:cubicBezTo>
                    <a:pt x="502" y="5"/>
                    <a:pt x="474" y="0"/>
                    <a:pt x="4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7"/>
            <p:cNvSpPr/>
            <p:nvPr/>
          </p:nvSpPr>
          <p:spPr>
            <a:xfrm>
              <a:off x="7847389" y="3979512"/>
              <a:ext cx="135005" cy="84884"/>
            </a:xfrm>
            <a:custGeom>
              <a:rect b="b" l="l" r="r" t="t"/>
              <a:pathLst>
                <a:path extrusionOk="0" h="2962" w="4711">
                  <a:moveTo>
                    <a:pt x="4289" y="0"/>
                  </a:moveTo>
                  <a:cubicBezTo>
                    <a:pt x="2849" y="535"/>
                    <a:pt x="1410" y="1080"/>
                    <a:pt x="1" y="1635"/>
                  </a:cubicBezTo>
                  <a:cubicBezTo>
                    <a:pt x="11" y="1707"/>
                    <a:pt x="32" y="1779"/>
                    <a:pt x="53" y="1851"/>
                  </a:cubicBezTo>
                  <a:cubicBezTo>
                    <a:pt x="145" y="2231"/>
                    <a:pt x="248" y="2592"/>
                    <a:pt x="350" y="2962"/>
                  </a:cubicBezTo>
                  <a:cubicBezTo>
                    <a:pt x="1790" y="2396"/>
                    <a:pt x="3250" y="1841"/>
                    <a:pt x="4710" y="1296"/>
                  </a:cubicBezTo>
                  <a:cubicBezTo>
                    <a:pt x="4639" y="1049"/>
                    <a:pt x="4566" y="792"/>
                    <a:pt x="4495" y="535"/>
                  </a:cubicBezTo>
                  <a:cubicBezTo>
                    <a:pt x="4433" y="370"/>
                    <a:pt x="4371" y="216"/>
                    <a:pt x="4310" y="51"/>
                  </a:cubicBezTo>
                  <a:cubicBezTo>
                    <a:pt x="4299" y="41"/>
                    <a:pt x="4289" y="21"/>
                    <a:pt x="4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7"/>
            <p:cNvSpPr/>
            <p:nvPr/>
          </p:nvSpPr>
          <p:spPr>
            <a:xfrm>
              <a:off x="7840913" y="3945839"/>
              <a:ext cx="127325" cy="75541"/>
            </a:xfrm>
            <a:custGeom>
              <a:rect b="b" l="l" r="r" t="t"/>
              <a:pathLst>
                <a:path extrusionOk="0" h="2636" w="4443">
                  <a:moveTo>
                    <a:pt x="3785" y="0"/>
                  </a:moveTo>
                  <a:cubicBezTo>
                    <a:pt x="3716" y="0"/>
                    <a:pt x="3645" y="14"/>
                    <a:pt x="3579" y="24"/>
                  </a:cubicBezTo>
                  <a:cubicBezTo>
                    <a:pt x="3373" y="65"/>
                    <a:pt x="3178" y="106"/>
                    <a:pt x="2983" y="157"/>
                  </a:cubicBezTo>
                  <a:cubicBezTo>
                    <a:pt x="2180" y="363"/>
                    <a:pt x="1358" y="641"/>
                    <a:pt x="649" y="1072"/>
                  </a:cubicBezTo>
                  <a:cubicBezTo>
                    <a:pt x="402" y="1226"/>
                    <a:pt x="103" y="1432"/>
                    <a:pt x="42" y="1740"/>
                  </a:cubicBezTo>
                  <a:cubicBezTo>
                    <a:pt x="1" y="1946"/>
                    <a:pt x="62" y="2162"/>
                    <a:pt x="114" y="2368"/>
                  </a:cubicBezTo>
                  <a:cubicBezTo>
                    <a:pt x="135" y="2460"/>
                    <a:pt x="155" y="2553"/>
                    <a:pt x="176" y="2635"/>
                  </a:cubicBezTo>
                  <a:cubicBezTo>
                    <a:pt x="1584" y="2080"/>
                    <a:pt x="3014" y="1545"/>
                    <a:pt x="4443" y="1011"/>
                  </a:cubicBezTo>
                  <a:cubicBezTo>
                    <a:pt x="4381" y="877"/>
                    <a:pt x="4319" y="733"/>
                    <a:pt x="4258" y="599"/>
                  </a:cubicBezTo>
                  <a:cubicBezTo>
                    <a:pt x="4186" y="435"/>
                    <a:pt x="4114" y="219"/>
                    <a:pt x="4001" y="85"/>
                  </a:cubicBezTo>
                  <a:cubicBezTo>
                    <a:pt x="3940" y="19"/>
                    <a:pt x="3864" y="0"/>
                    <a:pt x="3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7"/>
            <p:cNvSpPr/>
            <p:nvPr/>
          </p:nvSpPr>
          <p:spPr>
            <a:xfrm>
              <a:off x="7858594" y="4021638"/>
              <a:ext cx="129990" cy="63677"/>
            </a:xfrm>
            <a:custGeom>
              <a:rect b="b" l="l" r="r" t="t"/>
              <a:pathLst>
                <a:path extrusionOk="0" h="2222" w="4536">
                  <a:moveTo>
                    <a:pt x="4360" y="0"/>
                  </a:moveTo>
                  <a:cubicBezTo>
                    <a:pt x="2900" y="546"/>
                    <a:pt x="1440" y="1090"/>
                    <a:pt x="1" y="1666"/>
                  </a:cubicBezTo>
                  <a:cubicBezTo>
                    <a:pt x="52" y="1851"/>
                    <a:pt x="103" y="2036"/>
                    <a:pt x="144" y="2221"/>
                  </a:cubicBezTo>
                  <a:cubicBezTo>
                    <a:pt x="1554" y="1707"/>
                    <a:pt x="3044" y="1163"/>
                    <a:pt x="4536" y="607"/>
                  </a:cubicBezTo>
                  <a:cubicBezTo>
                    <a:pt x="4474" y="402"/>
                    <a:pt x="4422" y="206"/>
                    <a:pt x="4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7"/>
            <p:cNvSpPr/>
            <p:nvPr/>
          </p:nvSpPr>
          <p:spPr>
            <a:xfrm>
              <a:off x="7820279" y="4231440"/>
              <a:ext cx="89325" cy="56025"/>
            </a:xfrm>
            <a:custGeom>
              <a:rect b="b" l="l" r="r" t="t"/>
              <a:pathLst>
                <a:path extrusionOk="0" h="1955" w="3117">
                  <a:moveTo>
                    <a:pt x="3117" y="1"/>
                  </a:moveTo>
                  <a:lnTo>
                    <a:pt x="1122" y="752"/>
                  </a:lnTo>
                  <a:cubicBezTo>
                    <a:pt x="762" y="875"/>
                    <a:pt x="382" y="1019"/>
                    <a:pt x="1" y="1286"/>
                  </a:cubicBezTo>
                  <a:lnTo>
                    <a:pt x="62" y="1286"/>
                  </a:lnTo>
                  <a:cubicBezTo>
                    <a:pt x="721" y="1358"/>
                    <a:pt x="1369" y="1595"/>
                    <a:pt x="1965" y="1954"/>
                  </a:cubicBezTo>
                  <a:cubicBezTo>
                    <a:pt x="2222" y="1193"/>
                    <a:pt x="2613" y="535"/>
                    <a:pt x="31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7"/>
            <p:cNvSpPr/>
            <p:nvPr/>
          </p:nvSpPr>
          <p:spPr>
            <a:xfrm>
              <a:off x="7238020" y="4438031"/>
              <a:ext cx="291475" cy="321881"/>
            </a:xfrm>
            <a:custGeom>
              <a:rect b="b" l="l" r="r" t="t"/>
              <a:pathLst>
                <a:path extrusionOk="0" h="11232" w="10171">
                  <a:moveTo>
                    <a:pt x="4902" y="1"/>
                  </a:moveTo>
                  <a:cubicBezTo>
                    <a:pt x="3748" y="1"/>
                    <a:pt x="2706" y="349"/>
                    <a:pt x="1872" y="1028"/>
                  </a:cubicBezTo>
                  <a:cubicBezTo>
                    <a:pt x="844" y="1851"/>
                    <a:pt x="185" y="3126"/>
                    <a:pt x="41" y="4607"/>
                  </a:cubicBezTo>
                  <a:cubicBezTo>
                    <a:pt x="32" y="4648"/>
                    <a:pt x="32" y="4689"/>
                    <a:pt x="21" y="4730"/>
                  </a:cubicBezTo>
                  <a:cubicBezTo>
                    <a:pt x="11" y="4915"/>
                    <a:pt x="0" y="5100"/>
                    <a:pt x="11" y="5285"/>
                  </a:cubicBezTo>
                  <a:cubicBezTo>
                    <a:pt x="134" y="6241"/>
                    <a:pt x="566" y="7208"/>
                    <a:pt x="936" y="8010"/>
                  </a:cubicBezTo>
                  <a:cubicBezTo>
                    <a:pt x="1451" y="9141"/>
                    <a:pt x="2283" y="10098"/>
                    <a:pt x="3394" y="10663"/>
                  </a:cubicBezTo>
                  <a:cubicBezTo>
                    <a:pt x="4110" y="11035"/>
                    <a:pt x="4904" y="11231"/>
                    <a:pt x="5703" y="11231"/>
                  </a:cubicBezTo>
                  <a:cubicBezTo>
                    <a:pt x="6097" y="11231"/>
                    <a:pt x="6492" y="11183"/>
                    <a:pt x="6880" y="11085"/>
                  </a:cubicBezTo>
                  <a:cubicBezTo>
                    <a:pt x="8062" y="10776"/>
                    <a:pt x="9121" y="9984"/>
                    <a:pt x="9666" y="8874"/>
                  </a:cubicBezTo>
                  <a:cubicBezTo>
                    <a:pt x="9903" y="8370"/>
                    <a:pt x="10057" y="7836"/>
                    <a:pt x="10139" y="7280"/>
                  </a:cubicBezTo>
                  <a:cubicBezTo>
                    <a:pt x="10170" y="6992"/>
                    <a:pt x="10170" y="6704"/>
                    <a:pt x="10139" y="6417"/>
                  </a:cubicBezTo>
                  <a:lnTo>
                    <a:pt x="10139" y="6365"/>
                  </a:lnTo>
                  <a:lnTo>
                    <a:pt x="9368" y="6550"/>
                  </a:lnTo>
                  <a:cubicBezTo>
                    <a:pt x="9286" y="6899"/>
                    <a:pt x="9163" y="7219"/>
                    <a:pt x="8987" y="7506"/>
                  </a:cubicBezTo>
                  <a:cubicBezTo>
                    <a:pt x="8638" y="8092"/>
                    <a:pt x="8114" y="8514"/>
                    <a:pt x="7517" y="8740"/>
                  </a:cubicBezTo>
                  <a:cubicBezTo>
                    <a:pt x="7215" y="8852"/>
                    <a:pt x="6891" y="8913"/>
                    <a:pt x="6562" y="8913"/>
                  </a:cubicBezTo>
                  <a:cubicBezTo>
                    <a:pt x="6377" y="8913"/>
                    <a:pt x="6191" y="8894"/>
                    <a:pt x="6005" y="8853"/>
                  </a:cubicBezTo>
                  <a:cubicBezTo>
                    <a:pt x="4391" y="8503"/>
                    <a:pt x="3106" y="6602"/>
                    <a:pt x="3250" y="4771"/>
                  </a:cubicBezTo>
                  <a:cubicBezTo>
                    <a:pt x="3250" y="4751"/>
                    <a:pt x="3250" y="4719"/>
                    <a:pt x="3260" y="4699"/>
                  </a:cubicBezTo>
                  <a:cubicBezTo>
                    <a:pt x="3352" y="3815"/>
                    <a:pt x="3743" y="3044"/>
                    <a:pt x="4360" y="2550"/>
                  </a:cubicBezTo>
                  <a:cubicBezTo>
                    <a:pt x="4881" y="2133"/>
                    <a:pt x="5513" y="1922"/>
                    <a:pt x="6217" y="1922"/>
                  </a:cubicBezTo>
                  <a:cubicBezTo>
                    <a:pt x="6347" y="1922"/>
                    <a:pt x="6479" y="1929"/>
                    <a:pt x="6612" y="1943"/>
                  </a:cubicBezTo>
                  <a:cubicBezTo>
                    <a:pt x="7044" y="1995"/>
                    <a:pt x="7476" y="2169"/>
                    <a:pt x="7867" y="2447"/>
                  </a:cubicBezTo>
                  <a:lnTo>
                    <a:pt x="8165" y="2272"/>
                  </a:lnTo>
                  <a:lnTo>
                    <a:pt x="7744" y="935"/>
                  </a:lnTo>
                  <a:cubicBezTo>
                    <a:pt x="7065" y="432"/>
                    <a:pt x="6325" y="124"/>
                    <a:pt x="5594" y="41"/>
                  </a:cubicBezTo>
                  <a:cubicBezTo>
                    <a:pt x="5359" y="14"/>
                    <a:pt x="5128" y="1"/>
                    <a:pt x="490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7"/>
            <p:cNvSpPr/>
            <p:nvPr/>
          </p:nvSpPr>
          <p:spPr>
            <a:xfrm>
              <a:off x="7337604" y="4538533"/>
              <a:ext cx="89927" cy="140565"/>
            </a:xfrm>
            <a:custGeom>
              <a:rect b="b" l="l" r="r" t="t"/>
              <a:pathLst>
                <a:path extrusionOk="0" h="4905" w="3138">
                  <a:moveTo>
                    <a:pt x="845" y="0"/>
                  </a:moveTo>
                  <a:cubicBezTo>
                    <a:pt x="732" y="0"/>
                    <a:pt x="622" y="8"/>
                    <a:pt x="515" y="20"/>
                  </a:cubicBezTo>
                  <a:cubicBezTo>
                    <a:pt x="309" y="369"/>
                    <a:pt x="176" y="781"/>
                    <a:pt x="135" y="1223"/>
                  </a:cubicBezTo>
                  <a:lnTo>
                    <a:pt x="124" y="1295"/>
                  </a:lnTo>
                  <a:cubicBezTo>
                    <a:pt x="1" y="2827"/>
                    <a:pt x="978" y="4421"/>
                    <a:pt x="2274" y="4904"/>
                  </a:cubicBezTo>
                  <a:cubicBezTo>
                    <a:pt x="2521" y="4729"/>
                    <a:pt x="2736" y="4503"/>
                    <a:pt x="2901" y="4236"/>
                  </a:cubicBezTo>
                  <a:cubicBezTo>
                    <a:pt x="2994" y="4061"/>
                    <a:pt x="3076" y="3886"/>
                    <a:pt x="3137" y="3680"/>
                  </a:cubicBezTo>
                  <a:lnTo>
                    <a:pt x="3137" y="3680"/>
                  </a:lnTo>
                  <a:cubicBezTo>
                    <a:pt x="3056" y="3695"/>
                    <a:pt x="2977" y="3703"/>
                    <a:pt x="2899" y="3703"/>
                  </a:cubicBezTo>
                  <a:cubicBezTo>
                    <a:pt x="2809" y="3703"/>
                    <a:pt x="2721" y="3692"/>
                    <a:pt x="2633" y="3670"/>
                  </a:cubicBezTo>
                  <a:cubicBezTo>
                    <a:pt x="1801" y="3495"/>
                    <a:pt x="1153" y="2549"/>
                    <a:pt x="1235" y="1624"/>
                  </a:cubicBezTo>
                  <a:lnTo>
                    <a:pt x="1235" y="1583"/>
                  </a:lnTo>
                  <a:cubicBezTo>
                    <a:pt x="1287" y="1038"/>
                    <a:pt x="1575" y="596"/>
                    <a:pt x="1996" y="349"/>
                  </a:cubicBezTo>
                  <a:cubicBezTo>
                    <a:pt x="1718" y="164"/>
                    <a:pt x="1420" y="51"/>
                    <a:pt x="1132" y="20"/>
                  </a:cubicBezTo>
                  <a:cubicBezTo>
                    <a:pt x="1034" y="6"/>
                    <a:pt x="939"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7"/>
            <p:cNvSpPr/>
            <p:nvPr/>
          </p:nvSpPr>
          <p:spPr>
            <a:xfrm>
              <a:off x="7122215" y="4468064"/>
              <a:ext cx="153260" cy="269180"/>
            </a:xfrm>
            <a:custGeom>
              <a:rect b="b" l="l" r="r" t="t"/>
              <a:pathLst>
                <a:path extrusionOk="0" h="9393" w="5348">
                  <a:moveTo>
                    <a:pt x="5348" y="1"/>
                  </a:moveTo>
                  <a:lnTo>
                    <a:pt x="4875" y="196"/>
                  </a:lnTo>
                  <a:lnTo>
                    <a:pt x="4093" y="504"/>
                  </a:lnTo>
                  <a:lnTo>
                    <a:pt x="3312" y="803"/>
                  </a:lnTo>
                  <a:cubicBezTo>
                    <a:pt x="3178" y="854"/>
                    <a:pt x="3044" y="906"/>
                    <a:pt x="2931" y="957"/>
                  </a:cubicBezTo>
                  <a:cubicBezTo>
                    <a:pt x="2807" y="998"/>
                    <a:pt x="2684" y="1060"/>
                    <a:pt x="2571" y="1121"/>
                  </a:cubicBezTo>
                  <a:cubicBezTo>
                    <a:pt x="2098" y="1358"/>
                    <a:pt x="1676" y="1687"/>
                    <a:pt x="1327" y="2078"/>
                  </a:cubicBezTo>
                  <a:cubicBezTo>
                    <a:pt x="607" y="2860"/>
                    <a:pt x="186" y="3888"/>
                    <a:pt x="52" y="4947"/>
                  </a:cubicBezTo>
                  <a:cubicBezTo>
                    <a:pt x="1" y="5214"/>
                    <a:pt x="11" y="5481"/>
                    <a:pt x="1" y="5749"/>
                  </a:cubicBezTo>
                  <a:cubicBezTo>
                    <a:pt x="1" y="5883"/>
                    <a:pt x="11" y="6016"/>
                    <a:pt x="21" y="6150"/>
                  </a:cubicBezTo>
                  <a:lnTo>
                    <a:pt x="31" y="6356"/>
                  </a:lnTo>
                  <a:lnTo>
                    <a:pt x="62" y="6551"/>
                  </a:lnTo>
                  <a:cubicBezTo>
                    <a:pt x="124" y="7085"/>
                    <a:pt x="278" y="7610"/>
                    <a:pt x="463" y="8114"/>
                  </a:cubicBezTo>
                  <a:cubicBezTo>
                    <a:pt x="545" y="8360"/>
                    <a:pt x="659" y="8597"/>
                    <a:pt x="771" y="8824"/>
                  </a:cubicBezTo>
                  <a:cubicBezTo>
                    <a:pt x="1008" y="9132"/>
                    <a:pt x="1306" y="9368"/>
                    <a:pt x="1759" y="9389"/>
                  </a:cubicBezTo>
                  <a:cubicBezTo>
                    <a:pt x="1792" y="9391"/>
                    <a:pt x="1826" y="9393"/>
                    <a:pt x="1860" y="9393"/>
                  </a:cubicBezTo>
                  <a:cubicBezTo>
                    <a:pt x="2207" y="9393"/>
                    <a:pt x="2551" y="9254"/>
                    <a:pt x="2869" y="9142"/>
                  </a:cubicBezTo>
                  <a:cubicBezTo>
                    <a:pt x="3260" y="9009"/>
                    <a:pt x="3630" y="8875"/>
                    <a:pt x="4011" y="8721"/>
                  </a:cubicBezTo>
                  <a:cubicBezTo>
                    <a:pt x="4144" y="8659"/>
                    <a:pt x="4432" y="8597"/>
                    <a:pt x="4504" y="8453"/>
                  </a:cubicBezTo>
                  <a:cubicBezTo>
                    <a:pt x="4566" y="8330"/>
                    <a:pt x="4484" y="8155"/>
                    <a:pt x="4443" y="8042"/>
                  </a:cubicBezTo>
                  <a:cubicBezTo>
                    <a:pt x="4309" y="7661"/>
                    <a:pt x="4155" y="7281"/>
                    <a:pt x="4021" y="6900"/>
                  </a:cubicBezTo>
                  <a:cubicBezTo>
                    <a:pt x="3600" y="5718"/>
                    <a:pt x="3332" y="4423"/>
                    <a:pt x="3764" y="3240"/>
                  </a:cubicBezTo>
                  <a:cubicBezTo>
                    <a:pt x="3949" y="1944"/>
                    <a:pt x="4504" y="824"/>
                    <a:pt x="5348"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7"/>
            <p:cNvSpPr/>
            <p:nvPr/>
          </p:nvSpPr>
          <p:spPr>
            <a:xfrm>
              <a:off x="7116025" y="3963005"/>
              <a:ext cx="129990" cy="350252"/>
            </a:xfrm>
            <a:custGeom>
              <a:rect b="b" l="l" r="r" t="t"/>
              <a:pathLst>
                <a:path extrusionOk="0" h="12222" w="4536">
                  <a:moveTo>
                    <a:pt x="1707" y="0"/>
                  </a:moveTo>
                  <a:cubicBezTo>
                    <a:pt x="1512" y="144"/>
                    <a:pt x="1317" y="298"/>
                    <a:pt x="1131" y="463"/>
                  </a:cubicBezTo>
                  <a:cubicBezTo>
                    <a:pt x="381" y="1656"/>
                    <a:pt x="0" y="3188"/>
                    <a:pt x="62" y="4792"/>
                  </a:cubicBezTo>
                  <a:cubicBezTo>
                    <a:pt x="114" y="6201"/>
                    <a:pt x="484" y="7661"/>
                    <a:pt x="1183" y="9265"/>
                  </a:cubicBezTo>
                  <a:cubicBezTo>
                    <a:pt x="1707" y="10458"/>
                    <a:pt x="2294" y="11404"/>
                    <a:pt x="2962" y="12134"/>
                  </a:cubicBezTo>
                  <a:cubicBezTo>
                    <a:pt x="3003" y="12164"/>
                    <a:pt x="3055" y="12196"/>
                    <a:pt x="3106" y="12206"/>
                  </a:cubicBezTo>
                  <a:cubicBezTo>
                    <a:pt x="3148" y="12217"/>
                    <a:pt x="3192" y="12221"/>
                    <a:pt x="3237" y="12221"/>
                  </a:cubicBezTo>
                  <a:cubicBezTo>
                    <a:pt x="3440" y="12221"/>
                    <a:pt x="3660" y="12121"/>
                    <a:pt x="3846" y="12062"/>
                  </a:cubicBezTo>
                  <a:cubicBezTo>
                    <a:pt x="4072" y="11990"/>
                    <a:pt x="4309" y="11887"/>
                    <a:pt x="4535" y="11784"/>
                  </a:cubicBezTo>
                  <a:cubicBezTo>
                    <a:pt x="3188" y="10314"/>
                    <a:pt x="2191" y="8504"/>
                    <a:pt x="1677" y="6591"/>
                  </a:cubicBezTo>
                  <a:cubicBezTo>
                    <a:pt x="1101" y="4452"/>
                    <a:pt x="1122" y="2129"/>
                    <a:pt x="1707"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7"/>
            <p:cNvSpPr/>
            <p:nvPr/>
          </p:nvSpPr>
          <p:spPr>
            <a:xfrm>
              <a:off x="7085964" y="4007482"/>
              <a:ext cx="104944" cy="322999"/>
            </a:xfrm>
            <a:custGeom>
              <a:rect b="b" l="l" r="r" t="t"/>
              <a:pathLst>
                <a:path extrusionOk="0" h="11271" w="3662">
                  <a:moveTo>
                    <a:pt x="1255" y="1"/>
                  </a:moveTo>
                  <a:cubicBezTo>
                    <a:pt x="998" y="382"/>
                    <a:pt x="752" y="782"/>
                    <a:pt x="525" y="1214"/>
                  </a:cubicBezTo>
                  <a:cubicBezTo>
                    <a:pt x="453" y="1338"/>
                    <a:pt x="391" y="1461"/>
                    <a:pt x="340" y="1584"/>
                  </a:cubicBezTo>
                  <a:cubicBezTo>
                    <a:pt x="1" y="3003"/>
                    <a:pt x="176" y="4474"/>
                    <a:pt x="423" y="5574"/>
                  </a:cubicBezTo>
                  <a:cubicBezTo>
                    <a:pt x="926" y="7806"/>
                    <a:pt x="1985" y="9801"/>
                    <a:pt x="3425" y="11271"/>
                  </a:cubicBezTo>
                  <a:cubicBezTo>
                    <a:pt x="3487" y="11229"/>
                    <a:pt x="3558" y="11188"/>
                    <a:pt x="3599" y="11117"/>
                  </a:cubicBezTo>
                  <a:cubicBezTo>
                    <a:pt x="3661" y="11003"/>
                    <a:pt x="3599" y="10911"/>
                    <a:pt x="3548" y="10808"/>
                  </a:cubicBezTo>
                  <a:cubicBezTo>
                    <a:pt x="3435" y="10592"/>
                    <a:pt x="3343" y="10386"/>
                    <a:pt x="3219" y="10181"/>
                  </a:cubicBezTo>
                  <a:cubicBezTo>
                    <a:pt x="2746" y="9523"/>
                    <a:pt x="2304" y="8752"/>
                    <a:pt x="1913" y="7857"/>
                  </a:cubicBezTo>
                  <a:cubicBezTo>
                    <a:pt x="1193" y="6211"/>
                    <a:pt x="813" y="4710"/>
                    <a:pt x="761" y="3250"/>
                  </a:cubicBezTo>
                  <a:cubicBezTo>
                    <a:pt x="720" y="2109"/>
                    <a:pt x="896" y="988"/>
                    <a:pt x="1255"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7"/>
            <p:cNvSpPr/>
            <p:nvPr/>
          </p:nvSpPr>
          <p:spPr>
            <a:xfrm>
              <a:off x="7152277" y="3945324"/>
              <a:ext cx="117582" cy="353347"/>
            </a:xfrm>
            <a:custGeom>
              <a:rect b="b" l="l" r="r" t="t"/>
              <a:pathLst>
                <a:path extrusionOk="0" h="12330" w="4103">
                  <a:moveTo>
                    <a:pt x="1820" y="1"/>
                  </a:moveTo>
                  <a:cubicBezTo>
                    <a:pt x="1399" y="72"/>
                    <a:pt x="1008" y="247"/>
                    <a:pt x="679" y="453"/>
                  </a:cubicBezTo>
                  <a:cubicBezTo>
                    <a:pt x="31" y="2622"/>
                    <a:pt x="1" y="4987"/>
                    <a:pt x="576" y="7167"/>
                  </a:cubicBezTo>
                  <a:cubicBezTo>
                    <a:pt x="1090" y="9070"/>
                    <a:pt x="2087" y="10869"/>
                    <a:pt x="3435" y="12329"/>
                  </a:cubicBezTo>
                  <a:cubicBezTo>
                    <a:pt x="3650" y="12237"/>
                    <a:pt x="3938" y="12114"/>
                    <a:pt x="4031" y="11928"/>
                  </a:cubicBezTo>
                  <a:cubicBezTo>
                    <a:pt x="4103" y="11784"/>
                    <a:pt x="4021" y="11568"/>
                    <a:pt x="3938" y="11404"/>
                  </a:cubicBezTo>
                  <a:cubicBezTo>
                    <a:pt x="3815" y="11250"/>
                    <a:pt x="3682" y="11085"/>
                    <a:pt x="3558" y="10910"/>
                  </a:cubicBezTo>
                  <a:cubicBezTo>
                    <a:pt x="1285" y="7815"/>
                    <a:pt x="627" y="3650"/>
                    <a:pt x="1820"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7"/>
            <p:cNvSpPr/>
            <p:nvPr/>
          </p:nvSpPr>
          <p:spPr>
            <a:xfrm>
              <a:off x="7414807" y="4642818"/>
              <a:ext cx="74882" cy="40550"/>
            </a:xfrm>
            <a:custGeom>
              <a:rect b="b" l="l" r="r" t="t"/>
              <a:pathLst>
                <a:path extrusionOk="0" h="1415" w="2613">
                  <a:moveTo>
                    <a:pt x="2613" y="0"/>
                  </a:moveTo>
                  <a:cubicBezTo>
                    <a:pt x="2592" y="11"/>
                    <a:pt x="2572" y="21"/>
                    <a:pt x="2551" y="21"/>
                  </a:cubicBezTo>
                  <a:cubicBezTo>
                    <a:pt x="2448" y="62"/>
                    <a:pt x="2345" y="103"/>
                    <a:pt x="2243" y="134"/>
                  </a:cubicBezTo>
                  <a:cubicBezTo>
                    <a:pt x="2006" y="217"/>
                    <a:pt x="1780" y="288"/>
                    <a:pt x="1543" y="360"/>
                  </a:cubicBezTo>
                  <a:cubicBezTo>
                    <a:pt x="1214" y="463"/>
                    <a:pt x="875" y="566"/>
                    <a:pt x="546" y="690"/>
                  </a:cubicBezTo>
                  <a:cubicBezTo>
                    <a:pt x="536" y="720"/>
                    <a:pt x="526" y="751"/>
                    <a:pt x="505" y="772"/>
                  </a:cubicBezTo>
                  <a:cubicBezTo>
                    <a:pt x="371" y="998"/>
                    <a:pt x="197" y="1204"/>
                    <a:pt x="1" y="1378"/>
                  </a:cubicBezTo>
                  <a:cubicBezTo>
                    <a:pt x="136" y="1402"/>
                    <a:pt x="272" y="1414"/>
                    <a:pt x="407" y="1414"/>
                  </a:cubicBezTo>
                  <a:cubicBezTo>
                    <a:pt x="1248" y="1414"/>
                    <a:pt x="2060" y="955"/>
                    <a:pt x="2521" y="175"/>
                  </a:cubicBezTo>
                  <a:cubicBezTo>
                    <a:pt x="2551" y="124"/>
                    <a:pt x="2582" y="62"/>
                    <a:pt x="2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7"/>
            <p:cNvSpPr/>
            <p:nvPr/>
          </p:nvSpPr>
          <p:spPr>
            <a:xfrm>
              <a:off x="7222401" y="3946499"/>
              <a:ext cx="141769" cy="320649"/>
            </a:xfrm>
            <a:custGeom>
              <a:rect b="b" l="l" r="r" t="t"/>
              <a:pathLst>
                <a:path extrusionOk="0" h="11189" w="4947">
                  <a:moveTo>
                    <a:pt x="463" y="1"/>
                  </a:moveTo>
                  <a:lnTo>
                    <a:pt x="463" y="1"/>
                  </a:lnTo>
                  <a:cubicBezTo>
                    <a:pt x="1" y="2016"/>
                    <a:pt x="93" y="4185"/>
                    <a:pt x="751" y="6150"/>
                  </a:cubicBezTo>
                  <a:cubicBezTo>
                    <a:pt x="1389" y="8083"/>
                    <a:pt x="2602" y="9861"/>
                    <a:pt x="4155" y="11188"/>
                  </a:cubicBezTo>
                  <a:cubicBezTo>
                    <a:pt x="4268" y="11127"/>
                    <a:pt x="4391" y="11075"/>
                    <a:pt x="4494" y="11013"/>
                  </a:cubicBezTo>
                  <a:cubicBezTo>
                    <a:pt x="4669" y="10921"/>
                    <a:pt x="4946" y="10756"/>
                    <a:pt x="4905" y="10530"/>
                  </a:cubicBezTo>
                  <a:cubicBezTo>
                    <a:pt x="4885" y="10448"/>
                    <a:pt x="4854" y="10366"/>
                    <a:pt x="4792" y="10283"/>
                  </a:cubicBezTo>
                  <a:cubicBezTo>
                    <a:pt x="3774" y="9594"/>
                    <a:pt x="2787" y="8689"/>
                    <a:pt x="2160" y="7507"/>
                  </a:cubicBezTo>
                  <a:cubicBezTo>
                    <a:pt x="1224" y="5738"/>
                    <a:pt x="895" y="3692"/>
                    <a:pt x="1235" y="1717"/>
                  </a:cubicBezTo>
                  <a:lnTo>
                    <a:pt x="1255" y="1635"/>
                  </a:lnTo>
                  <a:cubicBezTo>
                    <a:pt x="1327" y="1235"/>
                    <a:pt x="1399" y="813"/>
                    <a:pt x="1203" y="494"/>
                  </a:cubicBezTo>
                  <a:cubicBezTo>
                    <a:pt x="1111" y="330"/>
                    <a:pt x="947" y="196"/>
                    <a:pt x="721" y="93"/>
                  </a:cubicBezTo>
                  <a:cubicBezTo>
                    <a:pt x="638" y="62"/>
                    <a:pt x="556" y="31"/>
                    <a:pt x="46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7"/>
            <p:cNvSpPr/>
            <p:nvPr/>
          </p:nvSpPr>
          <p:spPr>
            <a:xfrm>
              <a:off x="7176435" y="3091045"/>
              <a:ext cx="995132" cy="1162835"/>
            </a:xfrm>
            <a:custGeom>
              <a:rect b="b" l="l" r="r" t="t"/>
              <a:pathLst>
                <a:path extrusionOk="0" h="40577" w="34725">
                  <a:moveTo>
                    <a:pt x="28072" y="1"/>
                  </a:moveTo>
                  <a:lnTo>
                    <a:pt x="16597" y="4310"/>
                  </a:lnTo>
                  <a:cubicBezTo>
                    <a:pt x="16874" y="7034"/>
                    <a:pt x="16586" y="9842"/>
                    <a:pt x="15733" y="12443"/>
                  </a:cubicBezTo>
                  <a:cubicBezTo>
                    <a:pt x="15733" y="12453"/>
                    <a:pt x="15722" y="12463"/>
                    <a:pt x="15722" y="12474"/>
                  </a:cubicBezTo>
                  <a:cubicBezTo>
                    <a:pt x="15969" y="12525"/>
                    <a:pt x="16206" y="12597"/>
                    <a:pt x="16442" y="12689"/>
                  </a:cubicBezTo>
                  <a:cubicBezTo>
                    <a:pt x="16692" y="12567"/>
                    <a:pt x="16947" y="12505"/>
                    <a:pt x="17196" y="12505"/>
                  </a:cubicBezTo>
                  <a:cubicBezTo>
                    <a:pt x="17470" y="12505"/>
                    <a:pt x="17737" y="12580"/>
                    <a:pt x="17985" y="12731"/>
                  </a:cubicBezTo>
                  <a:cubicBezTo>
                    <a:pt x="18612" y="13101"/>
                    <a:pt x="19003" y="13862"/>
                    <a:pt x="18972" y="14654"/>
                  </a:cubicBezTo>
                  <a:cubicBezTo>
                    <a:pt x="18951" y="15322"/>
                    <a:pt x="18489" y="15970"/>
                    <a:pt x="17810" y="16258"/>
                  </a:cubicBezTo>
                  <a:lnTo>
                    <a:pt x="17717" y="16288"/>
                  </a:lnTo>
                  <a:cubicBezTo>
                    <a:pt x="17476" y="16381"/>
                    <a:pt x="17224" y="16427"/>
                    <a:pt x="16976" y="16427"/>
                  </a:cubicBezTo>
                  <a:cubicBezTo>
                    <a:pt x="16728" y="16427"/>
                    <a:pt x="16483" y="16381"/>
                    <a:pt x="16257" y="16288"/>
                  </a:cubicBezTo>
                  <a:cubicBezTo>
                    <a:pt x="15866" y="16124"/>
                    <a:pt x="15548" y="15826"/>
                    <a:pt x="15363" y="15466"/>
                  </a:cubicBezTo>
                  <a:cubicBezTo>
                    <a:pt x="15219" y="15404"/>
                    <a:pt x="15064" y="15342"/>
                    <a:pt x="14910" y="15291"/>
                  </a:cubicBezTo>
                  <a:lnTo>
                    <a:pt x="14211" y="17070"/>
                  </a:lnTo>
                  <a:cubicBezTo>
                    <a:pt x="14561" y="17163"/>
                    <a:pt x="14900" y="17286"/>
                    <a:pt x="15219" y="17440"/>
                  </a:cubicBezTo>
                  <a:cubicBezTo>
                    <a:pt x="15441" y="17345"/>
                    <a:pt x="15666" y="17298"/>
                    <a:pt x="15886" y="17298"/>
                  </a:cubicBezTo>
                  <a:cubicBezTo>
                    <a:pt x="16165" y="17298"/>
                    <a:pt x="16436" y="17373"/>
                    <a:pt x="16689" y="17522"/>
                  </a:cubicBezTo>
                  <a:cubicBezTo>
                    <a:pt x="17306" y="17893"/>
                    <a:pt x="17697" y="18653"/>
                    <a:pt x="17666" y="19446"/>
                  </a:cubicBezTo>
                  <a:cubicBezTo>
                    <a:pt x="17646" y="20114"/>
                    <a:pt x="17183" y="20762"/>
                    <a:pt x="16504" y="21050"/>
                  </a:cubicBezTo>
                  <a:lnTo>
                    <a:pt x="16412" y="21080"/>
                  </a:lnTo>
                  <a:cubicBezTo>
                    <a:pt x="16175" y="21173"/>
                    <a:pt x="15923" y="21219"/>
                    <a:pt x="15674" y="21219"/>
                  </a:cubicBezTo>
                  <a:cubicBezTo>
                    <a:pt x="15425" y="21219"/>
                    <a:pt x="15178" y="21173"/>
                    <a:pt x="14952" y="21080"/>
                  </a:cubicBezTo>
                  <a:cubicBezTo>
                    <a:pt x="14458" y="20874"/>
                    <a:pt x="14077" y="20443"/>
                    <a:pt x="13944" y="19949"/>
                  </a:cubicBezTo>
                  <a:cubicBezTo>
                    <a:pt x="13738" y="19846"/>
                    <a:pt x="13533" y="19764"/>
                    <a:pt x="13316" y="19702"/>
                  </a:cubicBezTo>
                  <a:cubicBezTo>
                    <a:pt x="12977" y="20371"/>
                    <a:pt x="12555" y="21009"/>
                    <a:pt x="12082" y="21584"/>
                  </a:cubicBezTo>
                  <a:cubicBezTo>
                    <a:pt x="12381" y="21708"/>
                    <a:pt x="12679" y="21862"/>
                    <a:pt x="12946" y="22037"/>
                  </a:cubicBezTo>
                  <a:cubicBezTo>
                    <a:pt x="13121" y="21986"/>
                    <a:pt x="13294" y="21961"/>
                    <a:pt x="13461" y="21961"/>
                  </a:cubicBezTo>
                  <a:cubicBezTo>
                    <a:pt x="13833" y="21961"/>
                    <a:pt x="14180" y="22086"/>
                    <a:pt x="14479" y="22335"/>
                  </a:cubicBezTo>
                  <a:cubicBezTo>
                    <a:pt x="15034" y="22808"/>
                    <a:pt x="15281" y="23620"/>
                    <a:pt x="15126" y="24402"/>
                  </a:cubicBezTo>
                  <a:cubicBezTo>
                    <a:pt x="15013" y="24978"/>
                    <a:pt x="14550" y="25481"/>
                    <a:pt x="13944" y="25707"/>
                  </a:cubicBezTo>
                  <a:cubicBezTo>
                    <a:pt x="13872" y="25728"/>
                    <a:pt x="13789" y="25759"/>
                    <a:pt x="13707" y="25780"/>
                  </a:cubicBezTo>
                  <a:cubicBezTo>
                    <a:pt x="13545" y="25817"/>
                    <a:pt x="13382" y="25836"/>
                    <a:pt x="13220" y="25836"/>
                  </a:cubicBezTo>
                  <a:cubicBezTo>
                    <a:pt x="12847" y="25836"/>
                    <a:pt x="12484" y="25737"/>
                    <a:pt x="12175" y="25543"/>
                  </a:cubicBezTo>
                  <a:cubicBezTo>
                    <a:pt x="11712" y="25255"/>
                    <a:pt x="11404" y="24751"/>
                    <a:pt x="11363" y="24227"/>
                  </a:cubicBezTo>
                  <a:lnTo>
                    <a:pt x="11363" y="24217"/>
                  </a:lnTo>
                  <a:lnTo>
                    <a:pt x="11147" y="24062"/>
                  </a:lnTo>
                  <a:cubicBezTo>
                    <a:pt x="10931" y="23929"/>
                    <a:pt x="10695" y="23815"/>
                    <a:pt x="10458" y="23733"/>
                  </a:cubicBezTo>
                  <a:cubicBezTo>
                    <a:pt x="9646" y="24556"/>
                    <a:pt x="8741" y="25275"/>
                    <a:pt x="7743" y="25862"/>
                  </a:cubicBezTo>
                  <a:cubicBezTo>
                    <a:pt x="7270" y="26150"/>
                    <a:pt x="6797" y="26376"/>
                    <a:pt x="6345" y="26541"/>
                  </a:cubicBezTo>
                  <a:cubicBezTo>
                    <a:pt x="5682" y="26792"/>
                    <a:pt x="5050" y="26918"/>
                    <a:pt x="4455" y="26918"/>
                  </a:cubicBezTo>
                  <a:cubicBezTo>
                    <a:pt x="4200" y="26918"/>
                    <a:pt x="3953" y="26895"/>
                    <a:pt x="3712" y="26849"/>
                  </a:cubicBezTo>
                  <a:cubicBezTo>
                    <a:pt x="3579" y="26952"/>
                    <a:pt x="3445" y="27044"/>
                    <a:pt x="3312" y="27137"/>
                  </a:cubicBezTo>
                  <a:cubicBezTo>
                    <a:pt x="2190" y="27949"/>
                    <a:pt x="1050" y="28772"/>
                    <a:pt x="1" y="29769"/>
                  </a:cubicBezTo>
                  <a:cubicBezTo>
                    <a:pt x="429" y="29558"/>
                    <a:pt x="936" y="29411"/>
                    <a:pt x="1453" y="29411"/>
                  </a:cubicBezTo>
                  <a:cubicBezTo>
                    <a:pt x="1793" y="29411"/>
                    <a:pt x="2138" y="29474"/>
                    <a:pt x="2469" y="29625"/>
                  </a:cubicBezTo>
                  <a:cubicBezTo>
                    <a:pt x="2766" y="29759"/>
                    <a:pt x="2983" y="29944"/>
                    <a:pt x="3116" y="30160"/>
                  </a:cubicBezTo>
                  <a:cubicBezTo>
                    <a:pt x="3373" y="30592"/>
                    <a:pt x="3280" y="31106"/>
                    <a:pt x="3198" y="31548"/>
                  </a:cubicBezTo>
                  <a:lnTo>
                    <a:pt x="3188" y="31630"/>
                  </a:lnTo>
                  <a:cubicBezTo>
                    <a:pt x="2942" y="33008"/>
                    <a:pt x="3044" y="34427"/>
                    <a:pt x="3466" y="35743"/>
                  </a:cubicBezTo>
                  <a:cubicBezTo>
                    <a:pt x="4093" y="36957"/>
                    <a:pt x="4802" y="38129"/>
                    <a:pt x="5872" y="39003"/>
                  </a:cubicBezTo>
                  <a:cubicBezTo>
                    <a:pt x="6396" y="39435"/>
                    <a:pt x="6993" y="39795"/>
                    <a:pt x="7610" y="40093"/>
                  </a:cubicBezTo>
                  <a:cubicBezTo>
                    <a:pt x="7918" y="40237"/>
                    <a:pt x="8237" y="40370"/>
                    <a:pt x="8556" y="40494"/>
                  </a:cubicBezTo>
                  <a:cubicBezTo>
                    <a:pt x="8627" y="40514"/>
                    <a:pt x="8700" y="40546"/>
                    <a:pt x="8782" y="40576"/>
                  </a:cubicBezTo>
                  <a:cubicBezTo>
                    <a:pt x="10375" y="39908"/>
                    <a:pt x="11959" y="39219"/>
                    <a:pt x="13533" y="38510"/>
                  </a:cubicBezTo>
                  <a:lnTo>
                    <a:pt x="13542" y="38510"/>
                  </a:lnTo>
                  <a:cubicBezTo>
                    <a:pt x="14437" y="38170"/>
                    <a:pt x="14808" y="37481"/>
                    <a:pt x="15003" y="37111"/>
                  </a:cubicBezTo>
                  <a:lnTo>
                    <a:pt x="15034" y="37050"/>
                  </a:lnTo>
                  <a:cubicBezTo>
                    <a:pt x="17769" y="31939"/>
                    <a:pt x="23044" y="28916"/>
                    <a:pt x="27352" y="26849"/>
                  </a:cubicBezTo>
                  <a:cubicBezTo>
                    <a:pt x="27301" y="26756"/>
                    <a:pt x="27259" y="26653"/>
                    <a:pt x="27218" y="26561"/>
                  </a:cubicBezTo>
                  <a:cubicBezTo>
                    <a:pt x="26992" y="26047"/>
                    <a:pt x="26848" y="25502"/>
                    <a:pt x="26735" y="24946"/>
                  </a:cubicBezTo>
                  <a:cubicBezTo>
                    <a:pt x="26375" y="23250"/>
                    <a:pt x="26530" y="21420"/>
                    <a:pt x="26982" y="19754"/>
                  </a:cubicBezTo>
                  <a:cubicBezTo>
                    <a:pt x="27198" y="18921"/>
                    <a:pt x="27517" y="18119"/>
                    <a:pt x="27928" y="17369"/>
                  </a:cubicBezTo>
                  <a:cubicBezTo>
                    <a:pt x="28123" y="16988"/>
                    <a:pt x="28349" y="16617"/>
                    <a:pt x="28586" y="16258"/>
                  </a:cubicBezTo>
                  <a:cubicBezTo>
                    <a:pt x="28813" y="15908"/>
                    <a:pt x="29049" y="15518"/>
                    <a:pt x="29368" y="15250"/>
                  </a:cubicBezTo>
                  <a:cubicBezTo>
                    <a:pt x="29388" y="15240"/>
                    <a:pt x="29409" y="15240"/>
                    <a:pt x="29430" y="15240"/>
                  </a:cubicBezTo>
                  <a:cubicBezTo>
                    <a:pt x="30766" y="13738"/>
                    <a:pt x="32565" y="12556"/>
                    <a:pt x="34725" y="11775"/>
                  </a:cubicBezTo>
                  <a:cubicBezTo>
                    <a:pt x="33861" y="10068"/>
                    <a:pt x="32864" y="8494"/>
                    <a:pt x="31877" y="6952"/>
                  </a:cubicBezTo>
                  <a:cubicBezTo>
                    <a:pt x="30509" y="4783"/>
                    <a:pt x="29080" y="2541"/>
                    <a:pt x="28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47"/>
            <p:cNvSpPr/>
            <p:nvPr/>
          </p:nvSpPr>
          <p:spPr>
            <a:xfrm>
              <a:off x="7180246" y="3944034"/>
              <a:ext cx="155925" cy="333946"/>
            </a:xfrm>
            <a:custGeom>
              <a:rect b="b" l="l" r="r" t="t"/>
              <a:pathLst>
                <a:path extrusionOk="0" h="11653" w="5441">
                  <a:moveTo>
                    <a:pt x="1361" y="1"/>
                  </a:moveTo>
                  <a:cubicBezTo>
                    <a:pt x="1319" y="1"/>
                    <a:pt x="1277" y="2"/>
                    <a:pt x="1235" y="4"/>
                  </a:cubicBezTo>
                  <a:cubicBezTo>
                    <a:pt x="1" y="3583"/>
                    <a:pt x="629" y="7696"/>
                    <a:pt x="2860" y="10749"/>
                  </a:cubicBezTo>
                  <a:cubicBezTo>
                    <a:pt x="3014" y="10955"/>
                    <a:pt x="3158" y="11140"/>
                    <a:pt x="3312" y="11315"/>
                  </a:cubicBezTo>
                  <a:cubicBezTo>
                    <a:pt x="3333" y="11336"/>
                    <a:pt x="3353" y="11356"/>
                    <a:pt x="3384" y="11377"/>
                  </a:cubicBezTo>
                  <a:cubicBezTo>
                    <a:pt x="3620" y="11577"/>
                    <a:pt x="3880" y="11653"/>
                    <a:pt x="4162" y="11653"/>
                  </a:cubicBezTo>
                  <a:cubicBezTo>
                    <a:pt x="4286" y="11653"/>
                    <a:pt x="4414" y="11638"/>
                    <a:pt x="4546" y="11613"/>
                  </a:cubicBezTo>
                  <a:cubicBezTo>
                    <a:pt x="4844" y="11551"/>
                    <a:pt x="5142" y="11459"/>
                    <a:pt x="5441" y="11346"/>
                  </a:cubicBezTo>
                  <a:cubicBezTo>
                    <a:pt x="3898" y="10009"/>
                    <a:pt x="2695" y="8220"/>
                    <a:pt x="2057" y="6287"/>
                  </a:cubicBezTo>
                  <a:cubicBezTo>
                    <a:pt x="1390" y="4303"/>
                    <a:pt x="1287" y="2091"/>
                    <a:pt x="1770" y="46"/>
                  </a:cubicBezTo>
                  <a:cubicBezTo>
                    <a:pt x="1637" y="14"/>
                    <a:pt x="1498" y="1"/>
                    <a:pt x="1361"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7"/>
            <p:cNvSpPr/>
            <p:nvPr/>
          </p:nvSpPr>
          <p:spPr>
            <a:xfrm>
              <a:off x="7070947" y="4077033"/>
              <a:ext cx="108469" cy="258376"/>
            </a:xfrm>
            <a:custGeom>
              <a:rect b="b" l="l" r="r" t="t"/>
              <a:pathLst>
                <a:path extrusionOk="0" h="9016" w="3785">
                  <a:moveTo>
                    <a:pt x="545" y="0"/>
                  </a:moveTo>
                  <a:lnTo>
                    <a:pt x="545" y="0"/>
                  </a:lnTo>
                  <a:cubicBezTo>
                    <a:pt x="1" y="1769"/>
                    <a:pt x="113" y="3816"/>
                    <a:pt x="905" y="5790"/>
                  </a:cubicBezTo>
                  <a:cubicBezTo>
                    <a:pt x="1378" y="6993"/>
                    <a:pt x="2067" y="8042"/>
                    <a:pt x="2890" y="8864"/>
                  </a:cubicBezTo>
                  <a:cubicBezTo>
                    <a:pt x="3050" y="8965"/>
                    <a:pt x="3224" y="9015"/>
                    <a:pt x="3400" y="9015"/>
                  </a:cubicBezTo>
                  <a:cubicBezTo>
                    <a:pt x="3529" y="9015"/>
                    <a:pt x="3659" y="8989"/>
                    <a:pt x="3785" y="8937"/>
                  </a:cubicBezTo>
                  <a:cubicBezTo>
                    <a:pt x="2345" y="7435"/>
                    <a:pt x="1285" y="5430"/>
                    <a:pt x="771" y="3188"/>
                  </a:cubicBezTo>
                  <a:cubicBezTo>
                    <a:pt x="576" y="2294"/>
                    <a:pt x="422" y="1152"/>
                    <a:pt x="545"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47"/>
            <p:cNvSpPr/>
            <p:nvPr/>
          </p:nvSpPr>
          <p:spPr>
            <a:xfrm>
              <a:off x="7889831" y="4200260"/>
              <a:ext cx="283509" cy="330708"/>
            </a:xfrm>
            <a:custGeom>
              <a:rect b="b" l="l" r="r" t="t"/>
              <a:pathLst>
                <a:path extrusionOk="0" h="11540" w="9893">
                  <a:moveTo>
                    <a:pt x="4546" y="0"/>
                  </a:moveTo>
                  <a:cubicBezTo>
                    <a:pt x="2385" y="0"/>
                    <a:pt x="654" y="1269"/>
                    <a:pt x="0" y="3351"/>
                  </a:cubicBezTo>
                  <a:cubicBezTo>
                    <a:pt x="1122" y="4173"/>
                    <a:pt x="2036" y="5439"/>
                    <a:pt x="2468" y="6867"/>
                  </a:cubicBezTo>
                  <a:cubicBezTo>
                    <a:pt x="2849" y="8133"/>
                    <a:pt x="2890" y="9469"/>
                    <a:pt x="2592" y="10683"/>
                  </a:cubicBezTo>
                  <a:cubicBezTo>
                    <a:pt x="3137" y="11063"/>
                    <a:pt x="3713" y="11310"/>
                    <a:pt x="4299" y="11444"/>
                  </a:cubicBezTo>
                  <a:cubicBezTo>
                    <a:pt x="4596" y="11508"/>
                    <a:pt x="4895" y="11539"/>
                    <a:pt x="5193" y="11539"/>
                  </a:cubicBezTo>
                  <a:cubicBezTo>
                    <a:pt x="6747" y="11539"/>
                    <a:pt x="8246" y="10687"/>
                    <a:pt x="9101" y="9264"/>
                  </a:cubicBezTo>
                  <a:cubicBezTo>
                    <a:pt x="9604" y="8410"/>
                    <a:pt x="9882" y="7340"/>
                    <a:pt x="9892" y="6241"/>
                  </a:cubicBezTo>
                  <a:lnTo>
                    <a:pt x="9892" y="6241"/>
                  </a:lnTo>
                  <a:lnTo>
                    <a:pt x="8998" y="6446"/>
                  </a:lnTo>
                  <a:cubicBezTo>
                    <a:pt x="8916" y="6796"/>
                    <a:pt x="8793" y="7114"/>
                    <a:pt x="8617" y="7413"/>
                  </a:cubicBezTo>
                  <a:cubicBezTo>
                    <a:pt x="8268" y="7999"/>
                    <a:pt x="7744" y="8421"/>
                    <a:pt x="7157" y="8647"/>
                  </a:cubicBezTo>
                  <a:cubicBezTo>
                    <a:pt x="6848" y="8758"/>
                    <a:pt x="6526" y="8820"/>
                    <a:pt x="6200" y="8820"/>
                  </a:cubicBezTo>
                  <a:cubicBezTo>
                    <a:pt x="6016" y="8820"/>
                    <a:pt x="5831" y="8800"/>
                    <a:pt x="5646" y="8759"/>
                  </a:cubicBezTo>
                  <a:cubicBezTo>
                    <a:pt x="4021" y="8410"/>
                    <a:pt x="2736" y="6508"/>
                    <a:pt x="2880" y="4678"/>
                  </a:cubicBezTo>
                  <a:cubicBezTo>
                    <a:pt x="2880" y="4657"/>
                    <a:pt x="2890" y="4626"/>
                    <a:pt x="2890" y="4605"/>
                  </a:cubicBezTo>
                  <a:cubicBezTo>
                    <a:pt x="2982" y="3721"/>
                    <a:pt x="3373" y="2950"/>
                    <a:pt x="4001" y="2457"/>
                  </a:cubicBezTo>
                  <a:cubicBezTo>
                    <a:pt x="4513" y="2040"/>
                    <a:pt x="5150" y="1828"/>
                    <a:pt x="5851" y="1828"/>
                  </a:cubicBezTo>
                  <a:cubicBezTo>
                    <a:pt x="5979" y="1828"/>
                    <a:pt x="6110" y="1835"/>
                    <a:pt x="6242" y="1850"/>
                  </a:cubicBezTo>
                  <a:cubicBezTo>
                    <a:pt x="6684" y="1901"/>
                    <a:pt x="7116" y="2076"/>
                    <a:pt x="7517" y="2364"/>
                  </a:cubicBezTo>
                  <a:lnTo>
                    <a:pt x="7877" y="2148"/>
                  </a:lnTo>
                  <a:lnTo>
                    <a:pt x="7527" y="1068"/>
                  </a:lnTo>
                  <a:cubicBezTo>
                    <a:pt x="6818" y="462"/>
                    <a:pt x="6098" y="133"/>
                    <a:pt x="5214" y="40"/>
                  </a:cubicBezTo>
                  <a:cubicBezTo>
                    <a:pt x="4987" y="13"/>
                    <a:pt x="4764" y="0"/>
                    <a:pt x="45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7"/>
            <p:cNvSpPr/>
            <p:nvPr/>
          </p:nvSpPr>
          <p:spPr>
            <a:xfrm>
              <a:off x="8023030" y="4544981"/>
              <a:ext cx="315" cy="344"/>
            </a:xfrm>
            <a:custGeom>
              <a:rect b="b" l="l" r="r" t="t"/>
              <a:pathLst>
                <a:path extrusionOk="0" h="12" w="11">
                  <a:moveTo>
                    <a:pt x="0" y="0"/>
                  </a:moveTo>
                  <a:lnTo>
                    <a:pt x="0" y="11"/>
                  </a:lnTo>
                  <a:lnTo>
                    <a:pt x="1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7"/>
            <p:cNvSpPr/>
            <p:nvPr/>
          </p:nvSpPr>
          <p:spPr>
            <a:xfrm>
              <a:off x="7433663" y="4628374"/>
              <a:ext cx="61642" cy="27740"/>
            </a:xfrm>
            <a:custGeom>
              <a:rect b="b" l="l" r="r" t="t"/>
              <a:pathLst>
                <a:path extrusionOk="0" h="968" w="2151">
                  <a:moveTo>
                    <a:pt x="2150" y="1"/>
                  </a:moveTo>
                  <a:lnTo>
                    <a:pt x="176" y="463"/>
                  </a:lnTo>
                  <a:cubicBezTo>
                    <a:pt x="135" y="638"/>
                    <a:pt x="73" y="813"/>
                    <a:pt x="1" y="967"/>
                  </a:cubicBezTo>
                  <a:cubicBezTo>
                    <a:pt x="279" y="864"/>
                    <a:pt x="567" y="782"/>
                    <a:pt x="834" y="700"/>
                  </a:cubicBezTo>
                  <a:cubicBezTo>
                    <a:pt x="1070" y="628"/>
                    <a:pt x="1297" y="556"/>
                    <a:pt x="1523" y="474"/>
                  </a:cubicBezTo>
                  <a:cubicBezTo>
                    <a:pt x="1698" y="412"/>
                    <a:pt x="1883" y="340"/>
                    <a:pt x="2058" y="278"/>
                  </a:cubicBezTo>
                  <a:lnTo>
                    <a:pt x="215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7"/>
            <p:cNvSpPr/>
            <p:nvPr/>
          </p:nvSpPr>
          <p:spPr>
            <a:xfrm>
              <a:off x="7963509" y="4524061"/>
              <a:ext cx="315" cy="29"/>
            </a:xfrm>
            <a:custGeom>
              <a:rect b="b" l="l" r="r" t="t"/>
              <a:pathLst>
                <a:path extrusionOk="0" h="1" w="11">
                  <a:moveTo>
                    <a:pt x="0" y="1"/>
                  </a:moveTo>
                  <a:lnTo>
                    <a:pt x="11" y="1"/>
                  </a:lnTo>
                  <a:lnTo>
                    <a:pt x="0"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7"/>
            <p:cNvSpPr/>
            <p:nvPr/>
          </p:nvSpPr>
          <p:spPr>
            <a:xfrm>
              <a:off x="8038648" y="4309245"/>
              <a:ext cx="138817" cy="56914"/>
            </a:xfrm>
            <a:custGeom>
              <a:rect b="b" l="l" r="r" t="t"/>
              <a:pathLst>
                <a:path extrusionOk="0" h="1986" w="4844">
                  <a:moveTo>
                    <a:pt x="4607" y="0"/>
                  </a:moveTo>
                  <a:cubicBezTo>
                    <a:pt x="3897" y="268"/>
                    <a:pt x="3178" y="546"/>
                    <a:pt x="2458" y="813"/>
                  </a:cubicBezTo>
                  <a:cubicBezTo>
                    <a:pt x="1646" y="1121"/>
                    <a:pt x="823" y="1419"/>
                    <a:pt x="1" y="1718"/>
                  </a:cubicBezTo>
                  <a:cubicBezTo>
                    <a:pt x="62" y="1841"/>
                    <a:pt x="134" y="1944"/>
                    <a:pt x="247" y="1974"/>
                  </a:cubicBezTo>
                  <a:cubicBezTo>
                    <a:pt x="273" y="1982"/>
                    <a:pt x="301" y="1986"/>
                    <a:pt x="330" y="1986"/>
                  </a:cubicBezTo>
                  <a:cubicBezTo>
                    <a:pt x="450" y="1986"/>
                    <a:pt x="590" y="1927"/>
                    <a:pt x="689" y="1903"/>
                  </a:cubicBezTo>
                  <a:cubicBezTo>
                    <a:pt x="885" y="1851"/>
                    <a:pt x="1080" y="1789"/>
                    <a:pt x="1276" y="1738"/>
                  </a:cubicBezTo>
                  <a:cubicBezTo>
                    <a:pt x="1666" y="1625"/>
                    <a:pt x="2057" y="1501"/>
                    <a:pt x="2437" y="1378"/>
                  </a:cubicBezTo>
                  <a:cubicBezTo>
                    <a:pt x="3106" y="1163"/>
                    <a:pt x="3764" y="936"/>
                    <a:pt x="4411" y="699"/>
                  </a:cubicBezTo>
                  <a:cubicBezTo>
                    <a:pt x="4525" y="658"/>
                    <a:pt x="4628" y="617"/>
                    <a:pt x="4740" y="576"/>
                  </a:cubicBezTo>
                  <a:cubicBezTo>
                    <a:pt x="4772" y="566"/>
                    <a:pt x="4802" y="555"/>
                    <a:pt x="4843" y="546"/>
                  </a:cubicBezTo>
                  <a:cubicBezTo>
                    <a:pt x="4792" y="443"/>
                    <a:pt x="4751" y="340"/>
                    <a:pt x="4710" y="237"/>
                  </a:cubicBezTo>
                  <a:cubicBezTo>
                    <a:pt x="4679" y="155"/>
                    <a:pt x="4638" y="82"/>
                    <a:pt x="4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7"/>
            <p:cNvSpPr/>
            <p:nvPr/>
          </p:nvSpPr>
          <p:spPr>
            <a:xfrm>
              <a:off x="8480945" y="4156013"/>
              <a:ext cx="917" cy="1519"/>
            </a:xfrm>
            <a:custGeom>
              <a:rect b="b" l="l" r="r" t="t"/>
              <a:pathLst>
                <a:path extrusionOk="0" h="53" w="32">
                  <a:moveTo>
                    <a:pt x="32" y="0"/>
                  </a:moveTo>
                  <a:cubicBezTo>
                    <a:pt x="21" y="11"/>
                    <a:pt x="11" y="11"/>
                    <a:pt x="0" y="11"/>
                  </a:cubicBezTo>
                  <a:cubicBezTo>
                    <a:pt x="11" y="21"/>
                    <a:pt x="21" y="41"/>
                    <a:pt x="32" y="52"/>
                  </a:cubicBezTo>
                  <a:lnTo>
                    <a:pt x="32"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7"/>
            <p:cNvSpPr/>
            <p:nvPr/>
          </p:nvSpPr>
          <p:spPr>
            <a:xfrm>
              <a:off x="8033948" y="4118271"/>
              <a:ext cx="134977" cy="235507"/>
            </a:xfrm>
            <a:custGeom>
              <a:rect b="b" l="l" r="r" t="t"/>
              <a:pathLst>
                <a:path extrusionOk="0" h="8218" w="4710">
                  <a:moveTo>
                    <a:pt x="3432" y="0"/>
                  </a:moveTo>
                  <a:cubicBezTo>
                    <a:pt x="3422" y="0"/>
                    <a:pt x="3413" y="0"/>
                    <a:pt x="3403" y="1"/>
                  </a:cubicBezTo>
                  <a:cubicBezTo>
                    <a:pt x="3147" y="22"/>
                    <a:pt x="2818" y="197"/>
                    <a:pt x="2601" y="351"/>
                  </a:cubicBezTo>
                  <a:cubicBezTo>
                    <a:pt x="2365" y="505"/>
                    <a:pt x="2303" y="711"/>
                    <a:pt x="2324" y="988"/>
                  </a:cubicBezTo>
                  <a:cubicBezTo>
                    <a:pt x="2365" y="1461"/>
                    <a:pt x="2488" y="1934"/>
                    <a:pt x="2571" y="2418"/>
                  </a:cubicBezTo>
                  <a:lnTo>
                    <a:pt x="3476" y="5245"/>
                  </a:lnTo>
                  <a:lnTo>
                    <a:pt x="565" y="6983"/>
                  </a:lnTo>
                  <a:lnTo>
                    <a:pt x="545" y="6993"/>
                  </a:lnTo>
                  <a:lnTo>
                    <a:pt x="535" y="6993"/>
                  </a:lnTo>
                  <a:cubicBezTo>
                    <a:pt x="298" y="7086"/>
                    <a:pt x="103" y="7281"/>
                    <a:pt x="0" y="7528"/>
                  </a:cubicBezTo>
                  <a:cubicBezTo>
                    <a:pt x="10" y="7683"/>
                    <a:pt x="31" y="7836"/>
                    <a:pt x="62" y="7991"/>
                  </a:cubicBezTo>
                  <a:cubicBezTo>
                    <a:pt x="72" y="8053"/>
                    <a:pt x="82" y="8135"/>
                    <a:pt x="113" y="8217"/>
                  </a:cubicBezTo>
                  <a:cubicBezTo>
                    <a:pt x="1645" y="7662"/>
                    <a:pt x="3188" y="7086"/>
                    <a:pt x="4710" y="6500"/>
                  </a:cubicBezTo>
                  <a:cubicBezTo>
                    <a:pt x="4668" y="6387"/>
                    <a:pt x="4627" y="6284"/>
                    <a:pt x="4586" y="6171"/>
                  </a:cubicBezTo>
                  <a:cubicBezTo>
                    <a:pt x="4205" y="5101"/>
                    <a:pt x="3969" y="3908"/>
                    <a:pt x="4298" y="2788"/>
                  </a:cubicBezTo>
                  <a:cubicBezTo>
                    <a:pt x="4380" y="2510"/>
                    <a:pt x="4504" y="2233"/>
                    <a:pt x="4534" y="1945"/>
                  </a:cubicBezTo>
                  <a:cubicBezTo>
                    <a:pt x="4575" y="1646"/>
                    <a:pt x="4483" y="1358"/>
                    <a:pt x="4360" y="1091"/>
                  </a:cubicBezTo>
                  <a:cubicBezTo>
                    <a:pt x="4199" y="739"/>
                    <a:pt x="3908" y="0"/>
                    <a:pt x="34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7"/>
            <p:cNvSpPr/>
            <p:nvPr/>
          </p:nvSpPr>
          <p:spPr>
            <a:xfrm>
              <a:off x="8185402" y="4072907"/>
              <a:ext cx="146784" cy="250753"/>
            </a:xfrm>
            <a:custGeom>
              <a:rect b="b" l="l" r="r" t="t"/>
              <a:pathLst>
                <a:path extrusionOk="0" h="8750" w="5122">
                  <a:moveTo>
                    <a:pt x="5121" y="1"/>
                  </a:moveTo>
                  <a:lnTo>
                    <a:pt x="3116" y="761"/>
                  </a:lnTo>
                  <a:cubicBezTo>
                    <a:pt x="2036" y="1152"/>
                    <a:pt x="1182" y="1924"/>
                    <a:pt x="648" y="2941"/>
                  </a:cubicBezTo>
                  <a:lnTo>
                    <a:pt x="617" y="3014"/>
                  </a:lnTo>
                  <a:lnTo>
                    <a:pt x="524" y="3199"/>
                  </a:lnTo>
                  <a:cubicBezTo>
                    <a:pt x="371" y="3548"/>
                    <a:pt x="0" y="4536"/>
                    <a:pt x="51" y="5882"/>
                  </a:cubicBezTo>
                  <a:cubicBezTo>
                    <a:pt x="185" y="6530"/>
                    <a:pt x="380" y="7157"/>
                    <a:pt x="668" y="7754"/>
                  </a:cubicBezTo>
                  <a:cubicBezTo>
                    <a:pt x="771" y="7959"/>
                    <a:pt x="885" y="8165"/>
                    <a:pt x="1008" y="8350"/>
                  </a:cubicBezTo>
                  <a:cubicBezTo>
                    <a:pt x="1111" y="8505"/>
                    <a:pt x="1214" y="8669"/>
                    <a:pt x="1399" y="8720"/>
                  </a:cubicBezTo>
                  <a:cubicBezTo>
                    <a:pt x="1462" y="8741"/>
                    <a:pt x="1528" y="8749"/>
                    <a:pt x="1595" y="8749"/>
                  </a:cubicBezTo>
                  <a:cubicBezTo>
                    <a:pt x="1722" y="8749"/>
                    <a:pt x="1853" y="8720"/>
                    <a:pt x="1975" y="8700"/>
                  </a:cubicBezTo>
                  <a:cubicBezTo>
                    <a:pt x="2211" y="8649"/>
                    <a:pt x="2448" y="8597"/>
                    <a:pt x="2684" y="8535"/>
                  </a:cubicBezTo>
                  <a:cubicBezTo>
                    <a:pt x="3126" y="8412"/>
                    <a:pt x="3630" y="8288"/>
                    <a:pt x="4020" y="8042"/>
                  </a:cubicBezTo>
                  <a:cubicBezTo>
                    <a:pt x="4432" y="7795"/>
                    <a:pt x="4103" y="7260"/>
                    <a:pt x="3990" y="6910"/>
                  </a:cubicBezTo>
                  <a:cubicBezTo>
                    <a:pt x="3691" y="6026"/>
                    <a:pt x="3506" y="5070"/>
                    <a:pt x="3538" y="4134"/>
                  </a:cubicBezTo>
                  <a:cubicBezTo>
                    <a:pt x="3547" y="3754"/>
                    <a:pt x="3609" y="3384"/>
                    <a:pt x="3702" y="3024"/>
                  </a:cubicBezTo>
                  <a:cubicBezTo>
                    <a:pt x="3887" y="1842"/>
                    <a:pt x="4381" y="803"/>
                    <a:pt x="51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7"/>
            <p:cNvSpPr/>
            <p:nvPr/>
          </p:nvSpPr>
          <p:spPr>
            <a:xfrm>
              <a:off x="7665587" y="4282278"/>
              <a:ext cx="293224" cy="315118"/>
            </a:xfrm>
            <a:custGeom>
              <a:rect b="b" l="l" r="r" t="t"/>
              <a:pathLst>
                <a:path extrusionOk="0" h="10996" w="10232">
                  <a:moveTo>
                    <a:pt x="6011" y="1831"/>
                  </a:moveTo>
                  <a:cubicBezTo>
                    <a:pt x="6151" y="1831"/>
                    <a:pt x="6293" y="1840"/>
                    <a:pt x="6438" y="1857"/>
                  </a:cubicBezTo>
                  <a:cubicBezTo>
                    <a:pt x="7599" y="1990"/>
                    <a:pt x="8720" y="3039"/>
                    <a:pt x="9121" y="4345"/>
                  </a:cubicBezTo>
                  <a:cubicBezTo>
                    <a:pt x="9440" y="5404"/>
                    <a:pt x="9317" y="6546"/>
                    <a:pt x="8813" y="7409"/>
                  </a:cubicBezTo>
                  <a:cubicBezTo>
                    <a:pt x="8463" y="7995"/>
                    <a:pt x="7939" y="8427"/>
                    <a:pt x="7343" y="8643"/>
                  </a:cubicBezTo>
                  <a:cubicBezTo>
                    <a:pt x="7045" y="8760"/>
                    <a:pt x="6728" y="8819"/>
                    <a:pt x="6405" y="8819"/>
                  </a:cubicBezTo>
                  <a:cubicBezTo>
                    <a:pt x="6214" y="8819"/>
                    <a:pt x="6022" y="8798"/>
                    <a:pt x="5831" y="8756"/>
                  </a:cubicBezTo>
                  <a:cubicBezTo>
                    <a:pt x="4217" y="8417"/>
                    <a:pt x="2921" y="6505"/>
                    <a:pt x="3075" y="4684"/>
                  </a:cubicBezTo>
                  <a:lnTo>
                    <a:pt x="3075" y="4602"/>
                  </a:lnTo>
                  <a:cubicBezTo>
                    <a:pt x="3168" y="3718"/>
                    <a:pt x="3559" y="2957"/>
                    <a:pt x="4185" y="2453"/>
                  </a:cubicBezTo>
                  <a:cubicBezTo>
                    <a:pt x="4691" y="2042"/>
                    <a:pt x="5317" y="1831"/>
                    <a:pt x="6011" y="1831"/>
                  </a:cubicBezTo>
                  <a:close/>
                  <a:moveTo>
                    <a:pt x="4737" y="0"/>
                  </a:moveTo>
                  <a:cubicBezTo>
                    <a:pt x="4126" y="0"/>
                    <a:pt x="3544" y="97"/>
                    <a:pt x="3013" y="294"/>
                  </a:cubicBezTo>
                  <a:lnTo>
                    <a:pt x="2931" y="324"/>
                  </a:lnTo>
                  <a:cubicBezTo>
                    <a:pt x="2510" y="489"/>
                    <a:pt x="2108" y="715"/>
                    <a:pt x="1749" y="1003"/>
                  </a:cubicBezTo>
                  <a:cubicBezTo>
                    <a:pt x="865" y="1713"/>
                    <a:pt x="268" y="2741"/>
                    <a:pt x="31" y="3954"/>
                  </a:cubicBezTo>
                  <a:cubicBezTo>
                    <a:pt x="1" y="4489"/>
                    <a:pt x="31" y="5034"/>
                    <a:pt x="83" y="5548"/>
                  </a:cubicBezTo>
                  <a:cubicBezTo>
                    <a:pt x="155" y="6258"/>
                    <a:pt x="278" y="7019"/>
                    <a:pt x="618" y="7656"/>
                  </a:cubicBezTo>
                  <a:cubicBezTo>
                    <a:pt x="895" y="8211"/>
                    <a:pt x="1327" y="8684"/>
                    <a:pt x="1738" y="9137"/>
                  </a:cubicBezTo>
                  <a:cubicBezTo>
                    <a:pt x="2140" y="9579"/>
                    <a:pt x="2571" y="10001"/>
                    <a:pt x="3086" y="10309"/>
                  </a:cubicBezTo>
                  <a:cubicBezTo>
                    <a:pt x="3805" y="10763"/>
                    <a:pt x="4660" y="10995"/>
                    <a:pt x="5507" y="10995"/>
                  </a:cubicBezTo>
                  <a:cubicBezTo>
                    <a:pt x="5678" y="10995"/>
                    <a:pt x="5847" y="10986"/>
                    <a:pt x="6016" y="10967"/>
                  </a:cubicBezTo>
                  <a:cubicBezTo>
                    <a:pt x="7023" y="10854"/>
                    <a:pt x="7949" y="10371"/>
                    <a:pt x="8710" y="9713"/>
                  </a:cubicBezTo>
                  <a:cubicBezTo>
                    <a:pt x="9080" y="9384"/>
                    <a:pt x="9379" y="8972"/>
                    <a:pt x="9635" y="8541"/>
                  </a:cubicBezTo>
                  <a:cubicBezTo>
                    <a:pt x="9635" y="8530"/>
                    <a:pt x="9646" y="8520"/>
                    <a:pt x="9656" y="8509"/>
                  </a:cubicBezTo>
                  <a:cubicBezTo>
                    <a:pt x="10170" y="7204"/>
                    <a:pt x="10232" y="5630"/>
                    <a:pt x="9790" y="4160"/>
                  </a:cubicBezTo>
                  <a:cubicBezTo>
                    <a:pt x="9142" y="1990"/>
                    <a:pt x="7291" y="253"/>
                    <a:pt x="5399" y="36"/>
                  </a:cubicBezTo>
                  <a:cubicBezTo>
                    <a:pt x="5175" y="12"/>
                    <a:pt x="4954" y="0"/>
                    <a:pt x="4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7"/>
            <p:cNvSpPr/>
            <p:nvPr/>
          </p:nvSpPr>
          <p:spPr>
            <a:xfrm>
              <a:off x="7853006" y="4396507"/>
              <a:ext cx="64565" cy="34475"/>
            </a:xfrm>
            <a:custGeom>
              <a:rect b="b" l="l" r="r" t="t"/>
              <a:pathLst>
                <a:path extrusionOk="0" h="1203" w="2253">
                  <a:moveTo>
                    <a:pt x="1952" y="0"/>
                  </a:moveTo>
                  <a:cubicBezTo>
                    <a:pt x="1928" y="0"/>
                    <a:pt x="1901" y="4"/>
                    <a:pt x="1872" y="10"/>
                  </a:cubicBezTo>
                  <a:cubicBezTo>
                    <a:pt x="1615" y="61"/>
                    <a:pt x="1368" y="143"/>
                    <a:pt x="1111" y="205"/>
                  </a:cubicBezTo>
                  <a:cubicBezTo>
                    <a:pt x="864" y="266"/>
                    <a:pt x="597" y="307"/>
                    <a:pt x="360" y="400"/>
                  </a:cubicBezTo>
                  <a:cubicBezTo>
                    <a:pt x="257" y="451"/>
                    <a:pt x="83" y="524"/>
                    <a:pt x="21" y="627"/>
                  </a:cubicBezTo>
                  <a:cubicBezTo>
                    <a:pt x="10" y="636"/>
                    <a:pt x="1" y="668"/>
                    <a:pt x="1" y="688"/>
                  </a:cubicBezTo>
                  <a:cubicBezTo>
                    <a:pt x="83" y="853"/>
                    <a:pt x="154" y="1017"/>
                    <a:pt x="206" y="1202"/>
                  </a:cubicBezTo>
                  <a:cubicBezTo>
                    <a:pt x="885" y="956"/>
                    <a:pt x="1573" y="719"/>
                    <a:pt x="2252" y="492"/>
                  </a:cubicBezTo>
                  <a:cubicBezTo>
                    <a:pt x="2252" y="483"/>
                    <a:pt x="2242" y="472"/>
                    <a:pt x="2242" y="462"/>
                  </a:cubicBezTo>
                  <a:cubicBezTo>
                    <a:pt x="2211" y="348"/>
                    <a:pt x="2170" y="236"/>
                    <a:pt x="2119" y="122"/>
                  </a:cubicBezTo>
                  <a:cubicBezTo>
                    <a:pt x="2108" y="112"/>
                    <a:pt x="2108" y="102"/>
                    <a:pt x="2098" y="81"/>
                  </a:cubicBezTo>
                  <a:cubicBezTo>
                    <a:pt x="2061" y="22"/>
                    <a:pt x="2014" y="0"/>
                    <a:pt x="19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7"/>
            <p:cNvSpPr/>
            <p:nvPr/>
          </p:nvSpPr>
          <p:spPr>
            <a:xfrm>
              <a:off x="7781993" y="4369655"/>
              <a:ext cx="602" cy="315"/>
            </a:xfrm>
            <a:custGeom>
              <a:rect b="b" l="l" r="r" t="t"/>
              <a:pathLst>
                <a:path extrusionOk="0" h="11" w="21">
                  <a:moveTo>
                    <a:pt x="21" y="1"/>
                  </a:moveTo>
                  <a:cubicBezTo>
                    <a:pt x="11" y="10"/>
                    <a:pt x="11" y="10"/>
                    <a:pt x="0" y="10"/>
                  </a:cubicBezTo>
                  <a:lnTo>
                    <a:pt x="21" y="10"/>
                  </a:lnTo>
                  <a:lnTo>
                    <a:pt x="21" y="1"/>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7"/>
            <p:cNvSpPr/>
            <p:nvPr/>
          </p:nvSpPr>
          <p:spPr>
            <a:xfrm>
              <a:off x="7542418" y="4313371"/>
              <a:ext cx="148560" cy="251240"/>
            </a:xfrm>
            <a:custGeom>
              <a:rect b="b" l="l" r="r" t="t"/>
              <a:pathLst>
                <a:path extrusionOk="0" h="8767" w="5184">
                  <a:moveTo>
                    <a:pt x="5183" y="0"/>
                  </a:moveTo>
                  <a:lnTo>
                    <a:pt x="3178" y="761"/>
                  </a:lnTo>
                  <a:cubicBezTo>
                    <a:pt x="1471" y="1378"/>
                    <a:pt x="319" y="2962"/>
                    <a:pt x="113" y="4988"/>
                  </a:cubicBezTo>
                  <a:cubicBezTo>
                    <a:pt x="104" y="5029"/>
                    <a:pt x="104" y="5070"/>
                    <a:pt x="93" y="5111"/>
                  </a:cubicBezTo>
                  <a:cubicBezTo>
                    <a:pt x="1" y="6334"/>
                    <a:pt x="289" y="7579"/>
                    <a:pt x="833" y="8669"/>
                  </a:cubicBezTo>
                  <a:cubicBezTo>
                    <a:pt x="901" y="8728"/>
                    <a:pt x="976" y="8766"/>
                    <a:pt x="1058" y="8766"/>
                  </a:cubicBezTo>
                  <a:cubicBezTo>
                    <a:pt x="1076" y="8766"/>
                    <a:pt x="1093" y="8765"/>
                    <a:pt x="1111" y="8761"/>
                  </a:cubicBezTo>
                  <a:cubicBezTo>
                    <a:pt x="1481" y="8669"/>
                    <a:pt x="1852" y="8484"/>
                    <a:pt x="2201" y="8350"/>
                  </a:cubicBezTo>
                  <a:cubicBezTo>
                    <a:pt x="2571" y="8206"/>
                    <a:pt x="2942" y="8062"/>
                    <a:pt x="3312" y="7908"/>
                  </a:cubicBezTo>
                  <a:cubicBezTo>
                    <a:pt x="3497" y="7836"/>
                    <a:pt x="3682" y="7753"/>
                    <a:pt x="3867" y="7671"/>
                  </a:cubicBezTo>
                  <a:cubicBezTo>
                    <a:pt x="3970" y="7630"/>
                    <a:pt x="4196" y="7579"/>
                    <a:pt x="4217" y="7456"/>
                  </a:cubicBezTo>
                  <a:cubicBezTo>
                    <a:pt x="4226" y="7301"/>
                    <a:pt x="4124" y="7095"/>
                    <a:pt x="4082" y="6941"/>
                  </a:cubicBezTo>
                  <a:lnTo>
                    <a:pt x="3929" y="6386"/>
                  </a:lnTo>
                  <a:cubicBezTo>
                    <a:pt x="3723" y="5676"/>
                    <a:pt x="3558" y="4967"/>
                    <a:pt x="3589" y="4216"/>
                  </a:cubicBezTo>
                  <a:cubicBezTo>
                    <a:pt x="3609" y="3733"/>
                    <a:pt x="3682" y="3229"/>
                    <a:pt x="3815" y="2746"/>
                  </a:cubicBezTo>
                  <a:cubicBezTo>
                    <a:pt x="4031" y="1677"/>
                    <a:pt x="4504" y="741"/>
                    <a:pt x="5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7"/>
            <p:cNvSpPr/>
            <p:nvPr/>
          </p:nvSpPr>
          <p:spPr>
            <a:xfrm>
              <a:off x="7359727" y="4527872"/>
              <a:ext cx="630" cy="630"/>
            </a:xfrm>
            <a:custGeom>
              <a:rect b="b" l="l" r="r" t="t"/>
              <a:pathLst>
                <a:path extrusionOk="0" h="22" w="22">
                  <a:moveTo>
                    <a:pt x="10" y="1"/>
                  </a:moveTo>
                  <a:cubicBezTo>
                    <a:pt x="10" y="12"/>
                    <a:pt x="0" y="12"/>
                    <a:pt x="0" y="22"/>
                  </a:cubicBezTo>
                  <a:lnTo>
                    <a:pt x="21" y="22"/>
                  </a:lnTo>
                  <a:cubicBezTo>
                    <a:pt x="21" y="12"/>
                    <a:pt x="21" y="12"/>
                    <a:pt x="1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7"/>
            <p:cNvSpPr/>
            <p:nvPr/>
          </p:nvSpPr>
          <p:spPr>
            <a:xfrm>
              <a:off x="7388299" y="4350082"/>
              <a:ext cx="136467" cy="251269"/>
            </a:xfrm>
            <a:custGeom>
              <a:rect b="b" l="l" r="r" t="t"/>
              <a:pathLst>
                <a:path extrusionOk="0" h="8768" w="4762">
                  <a:moveTo>
                    <a:pt x="2830" y="0"/>
                  </a:moveTo>
                  <a:cubicBezTo>
                    <a:pt x="2725" y="0"/>
                    <a:pt x="2617" y="26"/>
                    <a:pt x="2509" y="87"/>
                  </a:cubicBezTo>
                  <a:cubicBezTo>
                    <a:pt x="2201" y="262"/>
                    <a:pt x="2119" y="663"/>
                    <a:pt x="2109" y="1054"/>
                  </a:cubicBezTo>
                  <a:lnTo>
                    <a:pt x="3558" y="5578"/>
                  </a:lnTo>
                  <a:lnTo>
                    <a:pt x="649" y="7315"/>
                  </a:lnTo>
                  <a:lnTo>
                    <a:pt x="628" y="7315"/>
                  </a:lnTo>
                  <a:cubicBezTo>
                    <a:pt x="628" y="7326"/>
                    <a:pt x="617" y="7326"/>
                    <a:pt x="617" y="7326"/>
                  </a:cubicBezTo>
                  <a:cubicBezTo>
                    <a:pt x="299" y="7450"/>
                    <a:pt x="73" y="7737"/>
                    <a:pt x="0" y="8128"/>
                  </a:cubicBezTo>
                  <a:cubicBezTo>
                    <a:pt x="11" y="8149"/>
                    <a:pt x="11" y="8179"/>
                    <a:pt x="21" y="8210"/>
                  </a:cubicBezTo>
                  <a:cubicBezTo>
                    <a:pt x="73" y="8457"/>
                    <a:pt x="217" y="8622"/>
                    <a:pt x="453" y="8725"/>
                  </a:cubicBezTo>
                  <a:cubicBezTo>
                    <a:pt x="527" y="8755"/>
                    <a:pt x="601" y="8768"/>
                    <a:pt x="674" y="8768"/>
                  </a:cubicBezTo>
                  <a:cubicBezTo>
                    <a:pt x="847" y="8768"/>
                    <a:pt x="1017" y="8700"/>
                    <a:pt x="1183" y="8642"/>
                  </a:cubicBezTo>
                  <a:cubicBezTo>
                    <a:pt x="1512" y="8519"/>
                    <a:pt x="1831" y="8385"/>
                    <a:pt x="2139" y="8241"/>
                  </a:cubicBezTo>
                  <a:cubicBezTo>
                    <a:pt x="2705" y="7994"/>
                    <a:pt x="3260" y="7727"/>
                    <a:pt x="3805" y="7439"/>
                  </a:cubicBezTo>
                  <a:cubicBezTo>
                    <a:pt x="4083" y="7285"/>
                    <a:pt x="4350" y="7130"/>
                    <a:pt x="4628" y="6966"/>
                  </a:cubicBezTo>
                  <a:cubicBezTo>
                    <a:pt x="4659" y="6945"/>
                    <a:pt x="4710" y="6904"/>
                    <a:pt x="4762" y="6874"/>
                  </a:cubicBezTo>
                  <a:cubicBezTo>
                    <a:pt x="4710" y="6791"/>
                    <a:pt x="4689" y="6657"/>
                    <a:pt x="4659" y="6565"/>
                  </a:cubicBezTo>
                  <a:cubicBezTo>
                    <a:pt x="4350" y="5619"/>
                    <a:pt x="4114" y="4580"/>
                    <a:pt x="4268" y="3573"/>
                  </a:cubicBezTo>
                  <a:cubicBezTo>
                    <a:pt x="4309" y="3316"/>
                    <a:pt x="4392" y="3069"/>
                    <a:pt x="4474" y="2822"/>
                  </a:cubicBezTo>
                  <a:cubicBezTo>
                    <a:pt x="4556" y="2565"/>
                    <a:pt x="4463" y="2390"/>
                    <a:pt x="4371" y="2144"/>
                  </a:cubicBezTo>
                  <a:cubicBezTo>
                    <a:pt x="4165" y="1630"/>
                    <a:pt x="4011" y="1064"/>
                    <a:pt x="3702" y="591"/>
                  </a:cubicBezTo>
                  <a:cubicBezTo>
                    <a:pt x="3520" y="304"/>
                    <a:pt x="3189" y="0"/>
                    <a:pt x="2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7"/>
            <p:cNvSpPr/>
            <p:nvPr/>
          </p:nvSpPr>
          <p:spPr>
            <a:xfrm>
              <a:off x="7860371" y="4415621"/>
              <a:ext cx="62215" cy="60152"/>
            </a:xfrm>
            <a:custGeom>
              <a:rect b="b" l="l" r="r" t="t"/>
              <a:pathLst>
                <a:path extrusionOk="0" h="2099" w="2171">
                  <a:moveTo>
                    <a:pt x="2036" y="1"/>
                  </a:moveTo>
                  <a:cubicBezTo>
                    <a:pt x="1358" y="227"/>
                    <a:pt x="679" y="463"/>
                    <a:pt x="0" y="700"/>
                  </a:cubicBezTo>
                  <a:cubicBezTo>
                    <a:pt x="114" y="1162"/>
                    <a:pt x="144" y="1646"/>
                    <a:pt x="73" y="2098"/>
                  </a:cubicBezTo>
                  <a:lnTo>
                    <a:pt x="2118" y="1306"/>
                  </a:lnTo>
                  <a:cubicBezTo>
                    <a:pt x="2170" y="874"/>
                    <a:pt x="2139" y="433"/>
                    <a:pt x="2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7"/>
            <p:cNvSpPr/>
            <p:nvPr/>
          </p:nvSpPr>
          <p:spPr>
            <a:xfrm>
              <a:off x="7760185" y="4380143"/>
              <a:ext cx="96375" cy="140422"/>
            </a:xfrm>
            <a:custGeom>
              <a:rect b="b" l="l" r="r" t="t"/>
              <a:pathLst>
                <a:path extrusionOk="0" h="4900" w="3363">
                  <a:moveTo>
                    <a:pt x="845" y="0"/>
                  </a:moveTo>
                  <a:cubicBezTo>
                    <a:pt x="731" y="0"/>
                    <a:pt x="618" y="8"/>
                    <a:pt x="504" y="25"/>
                  </a:cubicBezTo>
                  <a:cubicBezTo>
                    <a:pt x="309" y="375"/>
                    <a:pt x="175" y="776"/>
                    <a:pt x="124" y="1228"/>
                  </a:cubicBezTo>
                  <a:lnTo>
                    <a:pt x="124" y="1300"/>
                  </a:lnTo>
                  <a:cubicBezTo>
                    <a:pt x="0" y="2832"/>
                    <a:pt x="977" y="4416"/>
                    <a:pt x="2273" y="4899"/>
                  </a:cubicBezTo>
                  <a:cubicBezTo>
                    <a:pt x="2520" y="4724"/>
                    <a:pt x="2735" y="4498"/>
                    <a:pt x="2890" y="4231"/>
                  </a:cubicBezTo>
                  <a:cubicBezTo>
                    <a:pt x="3281" y="3583"/>
                    <a:pt x="3363" y="2709"/>
                    <a:pt x="3126" y="1897"/>
                  </a:cubicBezTo>
                  <a:cubicBezTo>
                    <a:pt x="2828" y="910"/>
                    <a:pt x="1985" y="117"/>
                    <a:pt x="1121" y="15"/>
                  </a:cubicBezTo>
                  <a:cubicBezTo>
                    <a:pt x="1029" y="5"/>
                    <a:pt x="937"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7"/>
            <p:cNvSpPr/>
            <p:nvPr/>
          </p:nvSpPr>
          <p:spPr>
            <a:xfrm>
              <a:off x="7837388" y="4458636"/>
              <a:ext cx="82820" cy="66199"/>
            </a:xfrm>
            <a:custGeom>
              <a:rect b="b" l="l" r="r" t="t"/>
              <a:pathLst>
                <a:path extrusionOk="0" h="2310" w="2890">
                  <a:moveTo>
                    <a:pt x="2890" y="1"/>
                  </a:moveTo>
                  <a:lnTo>
                    <a:pt x="843" y="803"/>
                  </a:lnTo>
                  <a:cubicBezTo>
                    <a:pt x="772" y="1111"/>
                    <a:pt x="658" y="1409"/>
                    <a:pt x="504" y="1677"/>
                  </a:cubicBezTo>
                  <a:cubicBezTo>
                    <a:pt x="360" y="1903"/>
                    <a:pt x="196" y="2108"/>
                    <a:pt x="0" y="2273"/>
                  </a:cubicBezTo>
                  <a:cubicBezTo>
                    <a:pt x="136" y="2297"/>
                    <a:pt x="271" y="2309"/>
                    <a:pt x="406" y="2309"/>
                  </a:cubicBezTo>
                  <a:cubicBezTo>
                    <a:pt x="1245" y="2309"/>
                    <a:pt x="2048" y="1851"/>
                    <a:pt x="2509" y="1080"/>
                  </a:cubicBezTo>
                  <a:cubicBezTo>
                    <a:pt x="2705" y="751"/>
                    <a:pt x="2828" y="392"/>
                    <a:pt x="28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7"/>
            <p:cNvSpPr/>
            <p:nvPr/>
          </p:nvSpPr>
          <p:spPr>
            <a:xfrm>
              <a:off x="8162104" y="3658606"/>
              <a:ext cx="113484" cy="117610"/>
            </a:xfrm>
            <a:custGeom>
              <a:rect b="b" l="l" r="r" t="t"/>
              <a:pathLst>
                <a:path extrusionOk="0" h="4104" w="3960">
                  <a:moveTo>
                    <a:pt x="2880" y="0"/>
                  </a:moveTo>
                  <a:cubicBezTo>
                    <a:pt x="2797" y="329"/>
                    <a:pt x="2633" y="648"/>
                    <a:pt x="2510" y="926"/>
                  </a:cubicBezTo>
                  <a:cubicBezTo>
                    <a:pt x="2273" y="1430"/>
                    <a:pt x="1975" y="1923"/>
                    <a:pt x="1636" y="2365"/>
                  </a:cubicBezTo>
                  <a:cubicBezTo>
                    <a:pt x="1152" y="3013"/>
                    <a:pt x="597" y="3589"/>
                    <a:pt x="1" y="4103"/>
                  </a:cubicBezTo>
                  <a:cubicBezTo>
                    <a:pt x="1327" y="3548"/>
                    <a:pt x="2623" y="3023"/>
                    <a:pt x="3960" y="2488"/>
                  </a:cubicBezTo>
                  <a:cubicBezTo>
                    <a:pt x="3579" y="1615"/>
                    <a:pt x="3209" y="761"/>
                    <a:pt x="2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7"/>
            <p:cNvSpPr/>
            <p:nvPr/>
          </p:nvSpPr>
          <p:spPr>
            <a:xfrm>
              <a:off x="8009762" y="3734634"/>
              <a:ext cx="295316" cy="168879"/>
            </a:xfrm>
            <a:custGeom>
              <a:rect b="b" l="l" r="r" t="t"/>
              <a:pathLst>
                <a:path extrusionOk="0" h="5893" w="10305">
                  <a:moveTo>
                    <a:pt x="9347" y="0"/>
                  </a:moveTo>
                  <a:cubicBezTo>
                    <a:pt x="7836" y="596"/>
                    <a:pt x="6386" y="1193"/>
                    <a:pt x="4864" y="1830"/>
                  </a:cubicBezTo>
                  <a:cubicBezTo>
                    <a:pt x="3867" y="2643"/>
                    <a:pt x="2767" y="3352"/>
                    <a:pt x="1687" y="4072"/>
                  </a:cubicBezTo>
                  <a:cubicBezTo>
                    <a:pt x="1173" y="4412"/>
                    <a:pt x="659" y="4771"/>
                    <a:pt x="155" y="5131"/>
                  </a:cubicBezTo>
                  <a:cubicBezTo>
                    <a:pt x="124" y="5152"/>
                    <a:pt x="22" y="5193"/>
                    <a:pt x="1" y="5234"/>
                  </a:cubicBezTo>
                  <a:lnTo>
                    <a:pt x="1" y="5234"/>
                  </a:lnTo>
                  <a:cubicBezTo>
                    <a:pt x="4" y="5229"/>
                    <a:pt x="6" y="5226"/>
                    <a:pt x="9" y="5226"/>
                  </a:cubicBezTo>
                  <a:cubicBezTo>
                    <a:pt x="27" y="5226"/>
                    <a:pt x="42" y="5328"/>
                    <a:pt x="42" y="5337"/>
                  </a:cubicBezTo>
                  <a:cubicBezTo>
                    <a:pt x="83" y="5481"/>
                    <a:pt x="124" y="5614"/>
                    <a:pt x="155" y="5758"/>
                  </a:cubicBezTo>
                  <a:cubicBezTo>
                    <a:pt x="175" y="5799"/>
                    <a:pt x="186" y="5851"/>
                    <a:pt x="196" y="5892"/>
                  </a:cubicBezTo>
                  <a:cubicBezTo>
                    <a:pt x="762" y="5687"/>
                    <a:pt x="1338" y="5481"/>
                    <a:pt x="1893" y="5275"/>
                  </a:cubicBezTo>
                  <a:cubicBezTo>
                    <a:pt x="4617" y="4288"/>
                    <a:pt x="7425" y="3270"/>
                    <a:pt x="10304" y="2129"/>
                  </a:cubicBezTo>
                  <a:cubicBezTo>
                    <a:pt x="9985" y="1419"/>
                    <a:pt x="9667" y="699"/>
                    <a:pt x="9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7"/>
            <p:cNvSpPr/>
            <p:nvPr/>
          </p:nvSpPr>
          <p:spPr>
            <a:xfrm>
              <a:off x="8401393" y="4139678"/>
              <a:ext cx="96662" cy="140422"/>
            </a:xfrm>
            <a:custGeom>
              <a:rect b="b" l="l" r="r" t="t"/>
              <a:pathLst>
                <a:path extrusionOk="0" h="4900" w="3373">
                  <a:moveTo>
                    <a:pt x="846" y="1"/>
                  </a:moveTo>
                  <a:cubicBezTo>
                    <a:pt x="733" y="1"/>
                    <a:pt x="622" y="8"/>
                    <a:pt x="514" y="26"/>
                  </a:cubicBezTo>
                  <a:cubicBezTo>
                    <a:pt x="309" y="375"/>
                    <a:pt x="175" y="776"/>
                    <a:pt x="123" y="1228"/>
                  </a:cubicBezTo>
                  <a:lnTo>
                    <a:pt x="123" y="1301"/>
                  </a:lnTo>
                  <a:cubicBezTo>
                    <a:pt x="0" y="2832"/>
                    <a:pt x="977" y="4416"/>
                    <a:pt x="2273" y="4900"/>
                  </a:cubicBezTo>
                  <a:cubicBezTo>
                    <a:pt x="2520" y="4724"/>
                    <a:pt x="2735" y="4498"/>
                    <a:pt x="2900" y="4231"/>
                  </a:cubicBezTo>
                  <a:cubicBezTo>
                    <a:pt x="3281" y="3583"/>
                    <a:pt x="3373" y="2709"/>
                    <a:pt x="3126" y="1897"/>
                  </a:cubicBezTo>
                  <a:cubicBezTo>
                    <a:pt x="2828" y="910"/>
                    <a:pt x="1985" y="118"/>
                    <a:pt x="1121" y="15"/>
                  </a:cubicBezTo>
                  <a:cubicBezTo>
                    <a:pt x="1029" y="6"/>
                    <a:pt x="937" y="1"/>
                    <a:pt x="8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7"/>
            <p:cNvSpPr/>
            <p:nvPr/>
          </p:nvSpPr>
          <p:spPr>
            <a:xfrm>
              <a:off x="8016840" y="3800345"/>
              <a:ext cx="309128" cy="152372"/>
            </a:xfrm>
            <a:custGeom>
              <a:rect b="b" l="l" r="r" t="t"/>
              <a:pathLst>
                <a:path extrusionOk="0" h="5317" w="10787">
                  <a:moveTo>
                    <a:pt x="10129" y="0"/>
                  </a:moveTo>
                  <a:cubicBezTo>
                    <a:pt x="8956" y="463"/>
                    <a:pt x="7795" y="905"/>
                    <a:pt x="6653" y="1337"/>
                  </a:cubicBezTo>
                  <a:cubicBezTo>
                    <a:pt x="4977" y="1964"/>
                    <a:pt x="3322" y="2560"/>
                    <a:pt x="1708" y="3147"/>
                  </a:cubicBezTo>
                  <a:cubicBezTo>
                    <a:pt x="1142" y="3353"/>
                    <a:pt x="566" y="3558"/>
                    <a:pt x="1" y="3774"/>
                  </a:cubicBezTo>
                  <a:cubicBezTo>
                    <a:pt x="52" y="3979"/>
                    <a:pt x="113" y="4185"/>
                    <a:pt x="165" y="4391"/>
                  </a:cubicBezTo>
                  <a:cubicBezTo>
                    <a:pt x="257" y="4699"/>
                    <a:pt x="340" y="5008"/>
                    <a:pt x="422" y="5316"/>
                  </a:cubicBezTo>
                  <a:cubicBezTo>
                    <a:pt x="1039" y="5080"/>
                    <a:pt x="1666" y="4864"/>
                    <a:pt x="2273" y="4638"/>
                  </a:cubicBezTo>
                  <a:cubicBezTo>
                    <a:pt x="5060" y="3620"/>
                    <a:pt x="7939" y="2581"/>
                    <a:pt x="10787" y="1450"/>
                  </a:cubicBezTo>
                  <a:cubicBezTo>
                    <a:pt x="10571" y="988"/>
                    <a:pt x="10355" y="494"/>
                    <a:pt x="101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7"/>
            <p:cNvSpPr/>
            <p:nvPr/>
          </p:nvSpPr>
          <p:spPr>
            <a:xfrm>
              <a:off x="8005635" y="3525406"/>
              <a:ext cx="224589" cy="158877"/>
            </a:xfrm>
            <a:custGeom>
              <a:rect b="b" l="l" r="r" t="t"/>
              <a:pathLst>
                <a:path extrusionOk="0" h="5544" w="7837">
                  <a:moveTo>
                    <a:pt x="1050" y="0"/>
                  </a:moveTo>
                  <a:cubicBezTo>
                    <a:pt x="669" y="402"/>
                    <a:pt x="309" y="823"/>
                    <a:pt x="1" y="1266"/>
                  </a:cubicBezTo>
                  <a:lnTo>
                    <a:pt x="453" y="1584"/>
                  </a:lnTo>
                  <a:cubicBezTo>
                    <a:pt x="2037" y="2674"/>
                    <a:pt x="3394" y="3620"/>
                    <a:pt x="5008" y="4474"/>
                  </a:cubicBezTo>
                  <a:lnTo>
                    <a:pt x="7024" y="5543"/>
                  </a:lnTo>
                  <a:cubicBezTo>
                    <a:pt x="7229" y="5173"/>
                    <a:pt x="7404" y="4782"/>
                    <a:pt x="7538" y="4350"/>
                  </a:cubicBezTo>
                  <a:lnTo>
                    <a:pt x="4556" y="3240"/>
                  </a:lnTo>
                  <a:cubicBezTo>
                    <a:pt x="4505" y="3229"/>
                    <a:pt x="4484" y="3178"/>
                    <a:pt x="4505" y="3126"/>
                  </a:cubicBezTo>
                  <a:cubicBezTo>
                    <a:pt x="4513" y="3092"/>
                    <a:pt x="4549" y="3072"/>
                    <a:pt x="4591" y="3072"/>
                  </a:cubicBezTo>
                  <a:cubicBezTo>
                    <a:pt x="4599" y="3072"/>
                    <a:pt x="4608" y="3073"/>
                    <a:pt x="4617" y="3075"/>
                  </a:cubicBezTo>
                  <a:lnTo>
                    <a:pt x="7590" y="4186"/>
                  </a:lnTo>
                  <a:cubicBezTo>
                    <a:pt x="7661" y="3887"/>
                    <a:pt x="7733" y="3589"/>
                    <a:pt x="7764" y="3270"/>
                  </a:cubicBezTo>
                  <a:cubicBezTo>
                    <a:pt x="7764" y="3240"/>
                    <a:pt x="7764" y="3209"/>
                    <a:pt x="7775" y="3188"/>
                  </a:cubicBezTo>
                  <a:cubicBezTo>
                    <a:pt x="7836" y="2530"/>
                    <a:pt x="7784" y="1831"/>
                    <a:pt x="7569" y="1090"/>
                  </a:cubicBezTo>
                  <a:cubicBezTo>
                    <a:pt x="7538" y="946"/>
                    <a:pt x="7487" y="813"/>
                    <a:pt x="7446" y="679"/>
                  </a:cubicBezTo>
                  <a:cubicBezTo>
                    <a:pt x="5286" y="381"/>
                    <a:pt x="3240" y="165"/>
                    <a:pt x="10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7"/>
            <p:cNvSpPr/>
            <p:nvPr/>
          </p:nvSpPr>
          <p:spPr>
            <a:xfrm>
              <a:off x="8041285" y="3886662"/>
              <a:ext cx="313284" cy="131767"/>
            </a:xfrm>
            <a:custGeom>
              <a:rect b="b" l="l" r="r" t="t"/>
              <a:pathLst>
                <a:path extrusionOk="0" h="4598" w="10932">
                  <a:moveTo>
                    <a:pt x="10654" y="1"/>
                  </a:moveTo>
                  <a:cubicBezTo>
                    <a:pt x="9492" y="464"/>
                    <a:pt x="8320" y="916"/>
                    <a:pt x="7148" y="1348"/>
                  </a:cubicBezTo>
                  <a:cubicBezTo>
                    <a:pt x="5420" y="1996"/>
                    <a:pt x="3713" y="2623"/>
                    <a:pt x="2027" y="3230"/>
                  </a:cubicBezTo>
                  <a:cubicBezTo>
                    <a:pt x="1348" y="3476"/>
                    <a:pt x="679" y="3723"/>
                    <a:pt x="1" y="3970"/>
                  </a:cubicBezTo>
                  <a:cubicBezTo>
                    <a:pt x="42" y="4176"/>
                    <a:pt x="94" y="4392"/>
                    <a:pt x="124" y="4598"/>
                  </a:cubicBezTo>
                  <a:cubicBezTo>
                    <a:pt x="4597" y="2952"/>
                    <a:pt x="8844" y="1389"/>
                    <a:pt x="10932" y="597"/>
                  </a:cubicBezTo>
                  <a:cubicBezTo>
                    <a:pt x="10839" y="402"/>
                    <a:pt x="10746" y="207"/>
                    <a:pt x="1065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7"/>
            <p:cNvSpPr/>
            <p:nvPr/>
          </p:nvSpPr>
          <p:spPr>
            <a:xfrm>
              <a:off x="7974685" y="3570197"/>
              <a:ext cx="227254" cy="220433"/>
            </a:xfrm>
            <a:custGeom>
              <a:rect b="b" l="l" r="r" t="t"/>
              <a:pathLst>
                <a:path extrusionOk="0" h="7692" w="7930">
                  <a:moveTo>
                    <a:pt x="885" y="0"/>
                  </a:moveTo>
                  <a:cubicBezTo>
                    <a:pt x="536" y="525"/>
                    <a:pt x="238" y="1090"/>
                    <a:pt x="1" y="1677"/>
                  </a:cubicBezTo>
                  <a:cubicBezTo>
                    <a:pt x="1225" y="3825"/>
                    <a:pt x="2664" y="5841"/>
                    <a:pt x="4289" y="7692"/>
                  </a:cubicBezTo>
                  <a:cubicBezTo>
                    <a:pt x="4875" y="7332"/>
                    <a:pt x="5430" y="6951"/>
                    <a:pt x="5944" y="6519"/>
                  </a:cubicBezTo>
                  <a:cubicBezTo>
                    <a:pt x="6356" y="6190"/>
                    <a:pt x="6931" y="5656"/>
                    <a:pt x="7466" y="4957"/>
                  </a:cubicBezTo>
                  <a:cubicBezTo>
                    <a:pt x="5410" y="3960"/>
                    <a:pt x="3394" y="2818"/>
                    <a:pt x="1492" y="1543"/>
                  </a:cubicBezTo>
                  <a:cubicBezTo>
                    <a:pt x="1451" y="1512"/>
                    <a:pt x="1440" y="1460"/>
                    <a:pt x="1472" y="1419"/>
                  </a:cubicBezTo>
                  <a:cubicBezTo>
                    <a:pt x="1492" y="1392"/>
                    <a:pt x="1522" y="1378"/>
                    <a:pt x="1551" y="1378"/>
                  </a:cubicBezTo>
                  <a:cubicBezTo>
                    <a:pt x="1566" y="1378"/>
                    <a:pt x="1581" y="1382"/>
                    <a:pt x="1595" y="1389"/>
                  </a:cubicBezTo>
                  <a:cubicBezTo>
                    <a:pt x="3497" y="2664"/>
                    <a:pt x="5512" y="3816"/>
                    <a:pt x="7580" y="4813"/>
                  </a:cubicBezTo>
                  <a:cubicBezTo>
                    <a:pt x="7703" y="4638"/>
                    <a:pt x="7816" y="4463"/>
                    <a:pt x="7929" y="4278"/>
                  </a:cubicBezTo>
                  <a:lnTo>
                    <a:pt x="5924" y="3219"/>
                  </a:lnTo>
                  <a:cubicBezTo>
                    <a:pt x="4299" y="2365"/>
                    <a:pt x="2921" y="1409"/>
                    <a:pt x="1338" y="309"/>
                  </a:cubicBezTo>
                  <a:lnTo>
                    <a:pt x="8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7"/>
            <p:cNvSpPr/>
            <p:nvPr/>
          </p:nvSpPr>
          <p:spPr>
            <a:xfrm>
              <a:off x="8030108" y="3846599"/>
              <a:ext cx="314430" cy="148847"/>
            </a:xfrm>
            <a:custGeom>
              <a:rect b="b" l="l" r="r" t="t"/>
              <a:pathLst>
                <a:path extrusionOk="0" h="5194" w="10972">
                  <a:moveTo>
                    <a:pt x="10396" y="0"/>
                  </a:moveTo>
                  <a:cubicBezTo>
                    <a:pt x="9265" y="443"/>
                    <a:pt x="8134" y="885"/>
                    <a:pt x="6992" y="1307"/>
                  </a:cubicBezTo>
                  <a:cubicBezTo>
                    <a:pt x="5275" y="1954"/>
                    <a:pt x="3558" y="2571"/>
                    <a:pt x="1871" y="3188"/>
                  </a:cubicBezTo>
                  <a:cubicBezTo>
                    <a:pt x="1254" y="3414"/>
                    <a:pt x="628" y="3640"/>
                    <a:pt x="0" y="3867"/>
                  </a:cubicBezTo>
                  <a:cubicBezTo>
                    <a:pt x="72" y="4124"/>
                    <a:pt x="134" y="4381"/>
                    <a:pt x="206" y="4638"/>
                  </a:cubicBezTo>
                  <a:cubicBezTo>
                    <a:pt x="247" y="4823"/>
                    <a:pt x="299" y="5008"/>
                    <a:pt x="340" y="5194"/>
                  </a:cubicBezTo>
                  <a:cubicBezTo>
                    <a:pt x="1018" y="4947"/>
                    <a:pt x="1686" y="4710"/>
                    <a:pt x="2355" y="4463"/>
                  </a:cubicBezTo>
                  <a:cubicBezTo>
                    <a:pt x="5173" y="3446"/>
                    <a:pt x="8093" y="2376"/>
                    <a:pt x="10972" y="1245"/>
                  </a:cubicBezTo>
                  <a:cubicBezTo>
                    <a:pt x="10787" y="854"/>
                    <a:pt x="10591" y="432"/>
                    <a:pt x="10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7"/>
            <p:cNvSpPr/>
            <p:nvPr/>
          </p:nvSpPr>
          <p:spPr>
            <a:xfrm>
              <a:off x="7945540" y="3630607"/>
              <a:ext cx="143517" cy="218084"/>
            </a:xfrm>
            <a:custGeom>
              <a:rect b="b" l="l" r="r" t="t"/>
              <a:pathLst>
                <a:path extrusionOk="0" h="7610" w="5008">
                  <a:moveTo>
                    <a:pt x="864" y="1"/>
                  </a:moveTo>
                  <a:cubicBezTo>
                    <a:pt x="0" y="2468"/>
                    <a:pt x="185" y="5204"/>
                    <a:pt x="1367" y="7610"/>
                  </a:cubicBezTo>
                  <a:cubicBezTo>
                    <a:pt x="1409" y="7599"/>
                    <a:pt x="1450" y="7579"/>
                    <a:pt x="1481" y="7558"/>
                  </a:cubicBezTo>
                  <a:cubicBezTo>
                    <a:pt x="2293" y="7178"/>
                    <a:pt x="3106" y="6797"/>
                    <a:pt x="3908" y="6376"/>
                  </a:cubicBezTo>
                  <a:lnTo>
                    <a:pt x="1810" y="3456"/>
                  </a:lnTo>
                  <a:cubicBezTo>
                    <a:pt x="1779" y="3414"/>
                    <a:pt x="1789" y="3363"/>
                    <a:pt x="1831" y="3332"/>
                  </a:cubicBezTo>
                  <a:cubicBezTo>
                    <a:pt x="1847" y="3320"/>
                    <a:pt x="1865" y="3314"/>
                    <a:pt x="1882" y="3314"/>
                  </a:cubicBezTo>
                  <a:cubicBezTo>
                    <a:pt x="1909" y="3314"/>
                    <a:pt x="1935" y="3328"/>
                    <a:pt x="1954" y="3353"/>
                  </a:cubicBezTo>
                  <a:lnTo>
                    <a:pt x="4062" y="6294"/>
                  </a:lnTo>
                  <a:cubicBezTo>
                    <a:pt x="4381" y="6118"/>
                    <a:pt x="4699" y="5944"/>
                    <a:pt x="5008" y="5769"/>
                  </a:cubicBezTo>
                  <a:cubicBezTo>
                    <a:pt x="3445" y="3980"/>
                    <a:pt x="2046" y="2046"/>
                    <a:pt x="8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7"/>
            <p:cNvSpPr/>
            <p:nvPr/>
          </p:nvSpPr>
          <p:spPr>
            <a:xfrm>
              <a:off x="8074871" y="3192721"/>
              <a:ext cx="96117" cy="64594"/>
            </a:xfrm>
            <a:custGeom>
              <a:rect b="b" l="l" r="r" t="t"/>
              <a:pathLst>
                <a:path extrusionOk="0" h="2254" w="3354">
                  <a:moveTo>
                    <a:pt x="22" y="1"/>
                  </a:moveTo>
                  <a:cubicBezTo>
                    <a:pt x="22" y="21"/>
                    <a:pt x="12" y="42"/>
                    <a:pt x="12" y="62"/>
                  </a:cubicBezTo>
                  <a:cubicBezTo>
                    <a:pt x="12" y="72"/>
                    <a:pt x="12" y="93"/>
                    <a:pt x="1" y="103"/>
                  </a:cubicBezTo>
                  <a:lnTo>
                    <a:pt x="1" y="113"/>
                  </a:lnTo>
                  <a:cubicBezTo>
                    <a:pt x="12" y="134"/>
                    <a:pt x="12" y="165"/>
                    <a:pt x="12" y="186"/>
                  </a:cubicBezTo>
                  <a:cubicBezTo>
                    <a:pt x="803" y="1070"/>
                    <a:pt x="1728" y="1851"/>
                    <a:pt x="2757" y="2252"/>
                  </a:cubicBezTo>
                  <a:cubicBezTo>
                    <a:pt x="2761" y="2253"/>
                    <a:pt x="2768" y="2254"/>
                    <a:pt x="2778" y="2254"/>
                  </a:cubicBezTo>
                  <a:cubicBezTo>
                    <a:pt x="2850" y="2254"/>
                    <a:pt x="3061" y="2213"/>
                    <a:pt x="3353" y="2067"/>
                  </a:cubicBezTo>
                  <a:lnTo>
                    <a:pt x="3353" y="2067"/>
                  </a:lnTo>
                  <a:cubicBezTo>
                    <a:pt x="3322" y="2070"/>
                    <a:pt x="3290" y="2071"/>
                    <a:pt x="3259" y="2071"/>
                  </a:cubicBezTo>
                  <a:cubicBezTo>
                    <a:pt x="2914" y="2071"/>
                    <a:pt x="2587" y="1919"/>
                    <a:pt x="2304" y="1759"/>
                  </a:cubicBezTo>
                  <a:cubicBezTo>
                    <a:pt x="1461" y="1276"/>
                    <a:pt x="721" y="648"/>
                    <a:pt x="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7"/>
            <p:cNvSpPr/>
            <p:nvPr/>
          </p:nvSpPr>
          <p:spPr>
            <a:xfrm>
              <a:off x="8077823" y="3185070"/>
              <a:ext cx="120276" cy="61958"/>
            </a:xfrm>
            <a:custGeom>
              <a:rect b="b" l="l" r="r" t="t"/>
              <a:pathLst>
                <a:path extrusionOk="0" h="2162" w="4197">
                  <a:moveTo>
                    <a:pt x="299" y="0"/>
                  </a:moveTo>
                  <a:cubicBezTo>
                    <a:pt x="268" y="0"/>
                    <a:pt x="248" y="0"/>
                    <a:pt x="227" y="10"/>
                  </a:cubicBezTo>
                  <a:lnTo>
                    <a:pt x="176" y="10"/>
                  </a:lnTo>
                  <a:cubicBezTo>
                    <a:pt x="145" y="21"/>
                    <a:pt x="124" y="31"/>
                    <a:pt x="94" y="41"/>
                  </a:cubicBezTo>
                  <a:lnTo>
                    <a:pt x="83" y="41"/>
                  </a:lnTo>
                  <a:cubicBezTo>
                    <a:pt x="73" y="51"/>
                    <a:pt x="62" y="62"/>
                    <a:pt x="53" y="62"/>
                  </a:cubicBezTo>
                  <a:lnTo>
                    <a:pt x="21" y="92"/>
                  </a:lnTo>
                  <a:lnTo>
                    <a:pt x="11" y="92"/>
                  </a:lnTo>
                  <a:lnTo>
                    <a:pt x="11" y="103"/>
                  </a:lnTo>
                  <a:lnTo>
                    <a:pt x="1" y="113"/>
                  </a:lnTo>
                  <a:cubicBezTo>
                    <a:pt x="711" y="761"/>
                    <a:pt x="1451" y="1399"/>
                    <a:pt x="2294" y="1872"/>
                  </a:cubicBezTo>
                  <a:cubicBezTo>
                    <a:pt x="2542" y="2013"/>
                    <a:pt x="2834" y="2162"/>
                    <a:pt x="3134" y="2162"/>
                  </a:cubicBezTo>
                  <a:cubicBezTo>
                    <a:pt x="3183" y="2162"/>
                    <a:pt x="3232" y="2158"/>
                    <a:pt x="3281" y="2149"/>
                  </a:cubicBezTo>
                  <a:cubicBezTo>
                    <a:pt x="3528" y="2108"/>
                    <a:pt x="3775" y="1964"/>
                    <a:pt x="4032" y="1687"/>
                  </a:cubicBezTo>
                  <a:cubicBezTo>
                    <a:pt x="4052" y="1666"/>
                    <a:pt x="4083" y="1655"/>
                    <a:pt x="4104" y="1655"/>
                  </a:cubicBezTo>
                  <a:cubicBezTo>
                    <a:pt x="4134" y="1625"/>
                    <a:pt x="4166" y="1584"/>
                    <a:pt x="4196" y="1553"/>
                  </a:cubicBezTo>
                  <a:lnTo>
                    <a:pt x="4196" y="1553"/>
                  </a:lnTo>
                  <a:cubicBezTo>
                    <a:pt x="4127" y="1562"/>
                    <a:pt x="4053" y="1567"/>
                    <a:pt x="3977" y="1567"/>
                  </a:cubicBezTo>
                  <a:cubicBezTo>
                    <a:pt x="3884" y="1567"/>
                    <a:pt x="3788" y="1559"/>
                    <a:pt x="3693" y="1543"/>
                  </a:cubicBezTo>
                  <a:cubicBezTo>
                    <a:pt x="3652" y="1543"/>
                    <a:pt x="3610" y="1532"/>
                    <a:pt x="3569" y="1522"/>
                  </a:cubicBezTo>
                  <a:cubicBezTo>
                    <a:pt x="3543" y="1532"/>
                    <a:pt x="3517" y="1536"/>
                    <a:pt x="3491" y="1536"/>
                  </a:cubicBezTo>
                  <a:cubicBezTo>
                    <a:pt x="3436" y="1536"/>
                    <a:pt x="3382" y="1516"/>
                    <a:pt x="3332" y="1481"/>
                  </a:cubicBezTo>
                  <a:cubicBezTo>
                    <a:pt x="2263" y="1244"/>
                    <a:pt x="1225" y="668"/>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7"/>
            <p:cNvSpPr/>
            <p:nvPr/>
          </p:nvSpPr>
          <p:spPr>
            <a:xfrm>
              <a:off x="8105850" y="3124373"/>
              <a:ext cx="97550" cy="90644"/>
            </a:xfrm>
            <a:custGeom>
              <a:rect b="b" l="l" r="r" t="t"/>
              <a:pathLst>
                <a:path extrusionOk="0" h="3163" w="3404">
                  <a:moveTo>
                    <a:pt x="0" y="0"/>
                  </a:moveTo>
                  <a:lnTo>
                    <a:pt x="0" y="0"/>
                  </a:lnTo>
                  <a:cubicBezTo>
                    <a:pt x="21" y="123"/>
                    <a:pt x="62" y="247"/>
                    <a:pt x="123" y="370"/>
                  </a:cubicBezTo>
                  <a:cubicBezTo>
                    <a:pt x="236" y="617"/>
                    <a:pt x="411" y="833"/>
                    <a:pt x="606" y="1018"/>
                  </a:cubicBezTo>
                  <a:cubicBezTo>
                    <a:pt x="750" y="1172"/>
                    <a:pt x="935" y="1296"/>
                    <a:pt x="1069" y="1449"/>
                  </a:cubicBezTo>
                  <a:cubicBezTo>
                    <a:pt x="1501" y="1799"/>
                    <a:pt x="1892" y="2159"/>
                    <a:pt x="2252" y="2550"/>
                  </a:cubicBezTo>
                  <a:cubicBezTo>
                    <a:pt x="2395" y="2715"/>
                    <a:pt x="2560" y="2900"/>
                    <a:pt x="2683" y="3126"/>
                  </a:cubicBezTo>
                  <a:cubicBezTo>
                    <a:pt x="2715" y="3126"/>
                    <a:pt x="2756" y="3136"/>
                    <a:pt x="2786" y="3147"/>
                  </a:cubicBezTo>
                  <a:cubicBezTo>
                    <a:pt x="2843" y="3155"/>
                    <a:pt x="2920" y="3163"/>
                    <a:pt x="3004" y="3163"/>
                  </a:cubicBezTo>
                  <a:cubicBezTo>
                    <a:pt x="3135" y="3163"/>
                    <a:pt x="3285" y="3143"/>
                    <a:pt x="3403" y="3074"/>
                  </a:cubicBezTo>
                  <a:cubicBezTo>
                    <a:pt x="3373" y="2941"/>
                    <a:pt x="3321" y="2817"/>
                    <a:pt x="3259" y="2715"/>
                  </a:cubicBezTo>
                  <a:cubicBezTo>
                    <a:pt x="2838" y="1892"/>
                    <a:pt x="2118" y="1172"/>
                    <a:pt x="1131" y="586"/>
                  </a:cubicBezTo>
                  <a:cubicBezTo>
                    <a:pt x="771" y="360"/>
                    <a:pt x="380" y="17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7"/>
            <p:cNvSpPr/>
            <p:nvPr/>
          </p:nvSpPr>
          <p:spPr>
            <a:xfrm>
              <a:off x="8103758" y="3141740"/>
              <a:ext cx="1519" cy="1519"/>
            </a:xfrm>
            <a:custGeom>
              <a:rect b="b" l="l" r="r" t="t"/>
              <a:pathLst>
                <a:path extrusionOk="0" h="53" w="53">
                  <a:moveTo>
                    <a:pt x="21" y="0"/>
                  </a:moveTo>
                  <a:cubicBezTo>
                    <a:pt x="21" y="11"/>
                    <a:pt x="11" y="11"/>
                    <a:pt x="1" y="11"/>
                  </a:cubicBezTo>
                  <a:cubicBezTo>
                    <a:pt x="21" y="21"/>
                    <a:pt x="32" y="41"/>
                    <a:pt x="52" y="52"/>
                  </a:cubicBezTo>
                  <a:cubicBezTo>
                    <a:pt x="42" y="32"/>
                    <a:pt x="32" y="21"/>
                    <a:pt x="21" y="0"/>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7"/>
            <p:cNvSpPr/>
            <p:nvPr/>
          </p:nvSpPr>
          <p:spPr>
            <a:xfrm>
              <a:off x="8074613" y="3176215"/>
              <a:ext cx="602" cy="630"/>
            </a:xfrm>
            <a:custGeom>
              <a:rect b="b" l="l" r="r" t="t"/>
              <a:pathLst>
                <a:path extrusionOk="0" h="22" w="21">
                  <a:moveTo>
                    <a:pt x="0" y="1"/>
                  </a:moveTo>
                  <a:lnTo>
                    <a:pt x="0" y="21"/>
                  </a:lnTo>
                  <a:cubicBezTo>
                    <a:pt x="0" y="21"/>
                    <a:pt x="10" y="21"/>
                    <a:pt x="21" y="11"/>
                  </a:cubicBezTo>
                  <a:cubicBezTo>
                    <a:pt x="10" y="11"/>
                    <a:pt x="10" y="11"/>
                    <a:pt x="0" y="1"/>
                  </a:cubicBez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7"/>
            <p:cNvSpPr/>
            <p:nvPr/>
          </p:nvSpPr>
          <p:spPr>
            <a:xfrm>
              <a:off x="8104933" y="3110503"/>
              <a:ext cx="106434" cy="98152"/>
            </a:xfrm>
            <a:custGeom>
              <a:rect b="b" l="l" r="r" t="t"/>
              <a:pathLst>
                <a:path extrusionOk="0" h="3425" w="3714">
                  <a:moveTo>
                    <a:pt x="21" y="0"/>
                  </a:moveTo>
                  <a:cubicBezTo>
                    <a:pt x="1" y="62"/>
                    <a:pt x="1" y="134"/>
                    <a:pt x="1" y="196"/>
                  </a:cubicBezTo>
                  <a:lnTo>
                    <a:pt x="1" y="278"/>
                  </a:lnTo>
                  <a:cubicBezTo>
                    <a:pt x="423" y="463"/>
                    <a:pt x="855" y="669"/>
                    <a:pt x="1255" y="916"/>
                  </a:cubicBezTo>
                  <a:cubicBezTo>
                    <a:pt x="2274" y="1522"/>
                    <a:pt x="3014" y="2263"/>
                    <a:pt x="3456" y="3116"/>
                  </a:cubicBezTo>
                  <a:cubicBezTo>
                    <a:pt x="3497" y="3209"/>
                    <a:pt x="3549" y="3311"/>
                    <a:pt x="3590" y="3425"/>
                  </a:cubicBezTo>
                  <a:cubicBezTo>
                    <a:pt x="3610" y="3384"/>
                    <a:pt x="3631" y="3343"/>
                    <a:pt x="3652" y="3291"/>
                  </a:cubicBezTo>
                  <a:cubicBezTo>
                    <a:pt x="3713" y="3065"/>
                    <a:pt x="3641" y="2746"/>
                    <a:pt x="3466" y="2427"/>
                  </a:cubicBezTo>
                  <a:cubicBezTo>
                    <a:pt x="2818" y="1224"/>
                    <a:pt x="1430" y="473"/>
                    <a:pt x="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7"/>
            <p:cNvSpPr/>
            <p:nvPr/>
          </p:nvSpPr>
          <p:spPr>
            <a:xfrm>
              <a:off x="7591336" y="3191546"/>
              <a:ext cx="58977" cy="254908"/>
            </a:xfrm>
            <a:custGeom>
              <a:rect b="b" l="l" r="r" t="t"/>
              <a:pathLst>
                <a:path extrusionOk="0" h="8895" w="2058">
                  <a:moveTo>
                    <a:pt x="700" y="0"/>
                  </a:moveTo>
                  <a:lnTo>
                    <a:pt x="700" y="0"/>
                  </a:lnTo>
                  <a:cubicBezTo>
                    <a:pt x="833" y="926"/>
                    <a:pt x="813" y="1882"/>
                    <a:pt x="762" y="2787"/>
                  </a:cubicBezTo>
                  <a:cubicBezTo>
                    <a:pt x="638" y="4802"/>
                    <a:pt x="391" y="6828"/>
                    <a:pt x="1" y="8812"/>
                  </a:cubicBezTo>
                  <a:cubicBezTo>
                    <a:pt x="309" y="8812"/>
                    <a:pt x="607" y="8844"/>
                    <a:pt x="915" y="8895"/>
                  </a:cubicBezTo>
                  <a:cubicBezTo>
                    <a:pt x="915" y="8874"/>
                    <a:pt x="915" y="8853"/>
                    <a:pt x="926" y="8823"/>
                  </a:cubicBezTo>
                  <a:cubicBezTo>
                    <a:pt x="1769" y="6232"/>
                    <a:pt x="2057" y="3435"/>
                    <a:pt x="1759" y="720"/>
                  </a:cubicBezTo>
                  <a:cubicBezTo>
                    <a:pt x="1615" y="597"/>
                    <a:pt x="1235" y="298"/>
                    <a:pt x="7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7"/>
            <p:cNvSpPr/>
            <p:nvPr/>
          </p:nvSpPr>
          <p:spPr>
            <a:xfrm>
              <a:off x="7499403" y="3650925"/>
              <a:ext cx="48632" cy="55137"/>
            </a:xfrm>
            <a:custGeom>
              <a:rect b="b" l="l" r="r" t="t"/>
              <a:pathLst>
                <a:path extrusionOk="0" h="1924" w="1697">
                  <a:moveTo>
                    <a:pt x="1121" y="1"/>
                  </a:moveTo>
                  <a:cubicBezTo>
                    <a:pt x="802" y="628"/>
                    <a:pt x="422" y="1225"/>
                    <a:pt x="0" y="1790"/>
                  </a:cubicBezTo>
                  <a:cubicBezTo>
                    <a:pt x="154" y="1821"/>
                    <a:pt x="309" y="1872"/>
                    <a:pt x="463" y="1924"/>
                  </a:cubicBezTo>
                  <a:cubicBezTo>
                    <a:pt x="936" y="1358"/>
                    <a:pt x="1347" y="731"/>
                    <a:pt x="1697" y="83"/>
                  </a:cubicBezTo>
                  <a:cubicBezTo>
                    <a:pt x="1502" y="42"/>
                    <a:pt x="1317" y="1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7"/>
            <p:cNvSpPr/>
            <p:nvPr/>
          </p:nvSpPr>
          <p:spPr>
            <a:xfrm>
              <a:off x="7430454" y="3650925"/>
              <a:ext cx="95487" cy="51899"/>
            </a:xfrm>
            <a:custGeom>
              <a:rect b="b" l="l" r="r" t="t"/>
              <a:pathLst>
                <a:path extrusionOk="0" h="1811" w="3332">
                  <a:moveTo>
                    <a:pt x="3266" y="0"/>
                  </a:moveTo>
                  <a:cubicBezTo>
                    <a:pt x="2742" y="0"/>
                    <a:pt x="2211" y="112"/>
                    <a:pt x="1728" y="299"/>
                  </a:cubicBezTo>
                  <a:cubicBezTo>
                    <a:pt x="1450" y="412"/>
                    <a:pt x="1193" y="546"/>
                    <a:pt x="946" y="711"/>
                  </a:cubicBezTo>
                  <a:cubicBezTo>
                    <a:pt x="812" y="793"/>
                    <a:pt x="679" y="885"/>
                    <a:pt x="545" y="978"/>
                  </a:cubicBezTo>
                  <a:cubicBezTo>
                    <a:pt x="483" y="1029"/>
                    <a:pt x="412" y="1081"/>
                    <a:pt x="350" y="1143"/>
                  </a:cubicBezTo>
                  <a:cubicBezTo>
                    <a:pt x="236" y="1369"/>
                    <a:pt x="124" y="1584"/>
                    <a:pt x="0" y="1810"/>
                  </a:cubicBezTo>
                  <a:cubicBezTo>
                    <a:pt x="412" y="1698"/>
                    <a:pt x="751" y="1667"/>
                    <a:pt x="946" y="1657"/>
                  </a:cubicBezTo>
                  <a:cubicBezTo>
                    <a:pt x="1049" y="1649"/>
                    <a:pt x="1154" y="1645"/>
                    <a:pt x="1259" y="1645"/>
                  </a:cubicBezTo>
                  <a:cubicBezTo>
                    <a:pt x="1574" y="1645"/>
                    <a:pt x="1898" y="1680"/>
                    <a:pt x="2221" y="1749"/>
                  </a:cubicBezTo>
                  <a:cubicBezTo>
                    <a:pt x="2643" y="1194"/>
                    <a:pt x="3013" y="608"/>
                    <a:pt x="3332" y="1"/>
                  </a:cubicBezTo>
                  <a:cubicBezTo>
                    <a:pt x="3310" y="0"/>
                    <a:pt x="3288" y="0"/>
                    <a:pt x="32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7"/>
            <p:cNvSpPr/>
            <p:nvPr/>
          </p:nvSpPr>
          <p:spPr>
            <a:xfrm>
              <a:off x="7582194" y="3591805"/>
              <a:ext cx="96404" cy="102193"/>
            </a:xfrm>
            <a:custGeom>
              <a:rect b="b" l="l" r="r" t="t"/>
              <a:pathLst>
                <a:path extrusionOk="0" h="3566" w="3364">
                  <a:moveTo>
                    <a:pt x="1722" y="0"/>
                  </a:moveTo>
                  <a:cubicBezTo>
                    <a:pt x="1577" y="0"/>
                    <a:pt x="1431" y="23"/>
                    <a:pt x="1286" y="69"/>
                  </a:cubicBezTo>
                  <a:cubicBezTo>
                    <a:pt x="1625" y="244"/>
                    <a:pt x="1944" y="460"/>
                    <a:pt x="2232" y="697"/>
                  </a:cubicBezTo>
                  <a:cubicBezTo>
                    <a:pt x="2653" y="1077"/>
                    <a:pt x="2818" y="1560"/>
                    <a:pt x="2705" y="2074"/>
                  </a:cubicBezTo>
                  <a:cubicBezTo>
                    <a:pt x="2674" y="2249"/>
                    <a:pt x="2602" y="2424"/>
                    <a:pt x="2500" y="2568"/>
                  </a:cubicBezTo>
                  <a:cubicBezTo>
                    <a:pt x="2356" y="2835"/>
                    <a:pt x="2150" y="3071"/>
                    <a:pt x="1851" y="3144"/>
                  </a:cubicBezTo>
                  <a:cubicBezTo>
                    <a:pt x="1746" y="3169"/>
                    <a:pt x="1643" y="3181"/>
                    <a:pt x="1542" y="3181"/>
                  </a:cubicBezTo>
                  <a:cubicBezTo>
                    <a:pt x="989" y="3181"/>
                    <a:pt x="489" y="2840"/>
                    <a:pt x="11" y="2589"/>
                  </a:cubicBezTo>
                  <a:cubicBezTo>
                    <a:pt x="11" y="2578"/>
                    <a:pt x="0" y="2578"/>
                    <a:pt x="0" y="2578"/>
                  </a:cubicBezTo>
                  <a:lnTo>
                    <a:pt x="0" y="2578"/>
                  </a:lnTo>
                  <a:cubicBezTo>
                    <a:pt x="155" y="2959"/>
                    <a:pt x="473" y="3277"/>
                    <a:pt x="864" y="3442"/>
                  </a:cubicBezTo>
                  <a:cubicBezTo>
                    <a:pt x="1068" y="3524"/>
                    <a:pt x="1290" y="3566"/>
                    <a:pt x="1517" y="3566"/>
                  </a:cubicBezTo>
                  <a:cubicBezTo>
                    <a:pt x="1770" y="3566"/>
                    <a:pt x="2029" y="3514"/>
                    <a:pt x="2273" y="3411"/>
                  </a:cubicBezTo>
                  <a:cubicBezTo>
                    <a:pt x="2880" y="3154"/>
                    <a:pt x="3322" y="2557"/>
                    <a:pt x="3332" y="1972"/>
                  </a:cubicBezTo>
                  <a:cubicBezTo>
                    <a:pt x="3363" y="1231"/>
                    <a:pt x="3003" y="542"/>
                    <a:pt x="2438" y="203"/>
                  </a:cubicBezTo>
                  <a:cubicBezTo>
                    <a:pt x="2211" y="67"/>
                    <a:pt x="1968" y="0"/>
                    <a:pt x="17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7"/>
            <p:cNvSpPr/>
            <p:nvPr/>
          </p:nvSpPr>
          <p:spPr>
            <a:xfrm>
              <a:off x="7379759" y="3708068"/>
              <a:ext cx="198052" cy="88179"/>
            </a:xfrm>
            <a:custGeom>
              <a:rect b="b" l="l" r="r" t="t"/>
              <a:pathLst>
                <a:path extrusionOk="0" h="3077" w="6911">
                  <a:moveTo>
                    <a:pt x="3047" y="0"/>
                  </a:moveTo>
                  <a:cubicBezTo>
                    <a:pt x="2945" y="0"/>
                    <a:pt x="2845" y="4"/>
                    <a:pt x="2746" y="12"/>
                  </a:cubicBezTo>
                  <a:cubicBezTo>
                    <a:pt x="2366" y="43"/>
                    <a:pt x="1923" y="104"/>
                    <a:pt x="1461" y="280"/>
                  </a:cubicBezTo>
                  <a:lnTo>
                    <a:pt x="1450" y="280"/>
                  </a:lnTo>
                  <a:cubicBezTo>
                    <a:pt x="1091" y="413"/>
                    <a:pt x="710" y="619"/>
                    <a:pt x="340" y="927"/>
                  </a:cubicBezTo>
                  <a:cubicBezTo>
                    <a:pt x="237" y="1009"/>
                    <a:pt x="113" y="1143"/>
                    <a:pt x="1" y="1297"/>
                  </a:cubicBezTo>
                  <a:cubicBezTo>
                    <a:pt x="580" y="909"/>
                    <a:pt x="1309" y="701"/>
                    <a:pt x="2073" y="701"/>
                  </a:cubicBezTo>
                  <a:cubicBezTo>
                    <a:pt x="2461" y="701"/>
                    <a:pt x="2859" y="754"/>
                    <a:pt x="3250" y="865"/>
                  </a:cubicBezTo>
                  <a:cubicBezTo>
                    <a:pt x="4361" y="1184"/>
                    <a:pt x="5419" y="1904"/>
                    <a:pt x="6468" y="3066"/>
                  </a:cubicBezTo>
                  <a:lnTo>
                    <a:pt x="6468" y="3077"/>
                  </a:lnTo>
                  <a:cubicBezTo>
                    <a:pt x="6684" y="2933"/>
                    <a:pt x="6808" y="2634"/>
                    <a:pt x="6859" y="2408"/>
                  </a:cubicBezTo>
                  <a:cubicBezTo>
                    <a:pt x="6911" y="2213"/>
                    <a:pt x="6900" y="2038"/>
                    <a:pt x="6869" y="1863"/>
                  </a:cubicBezTo>
                  <a:cubicBezTo>
                    <a:pt x="6828" y="1801"/>
                    <a:pt x="6797" y="1740"/>
                    <a:pt x="6746" y="1688"/>
                  </a:cubicBezTo>
                  <a:cubicBezTo>
                    <a:pt x="5839" y="667"/>
                    <a:pt x="4357" y="0"/>
                    <a:pt x="30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7"/>
            <p:cNvSpPr/>
            <p:nvPr/>
          </p:nvSpPr>
          <p:spPr>
            <a:xfrm>
              <a:off x="7440168" y="3618886"/>
              <a:ext cx="201892" cy="48317"/>
            </a:xfrm>
            <a:custGeom>
              <a:rect b="b" l="l" r="r" t="t"/>
              <a:pathLst>
                <a:path extrusionOk="0" h="1686" w="7045">
                  <a:moveTo>
                    <a:pt x="3001" y="0"/>
                  </a:moveTo>
                  <a:cubicBezTo>
                    <a:pt x="1856" y="0"/>
                    <a:pt x="781" y="403"/>
                    <a:pt x="31" y="1109"/>
                  </a:cubicBezTo>
                  <a:cubicBezTo>
                    <a:pt x="11" y="1222"/>
                    <a:pt x="0" y="1335"/>
                    <a:pt x="0" y="1448"/>
                  </a:cubicBezTo>
                  <a:cubicBezTo>
                    <a:pt x="206" y="1222"/>
                    <a:pt x="504" y="1068"/>
                    <a:pt x="772" y="934"/>
                  </a:cubicBezTo>
                  <a:cubicBezTo>
                    <a:pt x="1447" y="593"/>
                    <a:pt x="2202" y="421"/>
                    <a:pt x="2955" y="421"/>
                  </a:cubicBezTo>
                  <a:cubicBezTo>
                    <a:pt x="3474" y="421"/>
                    <a:pt x="3993" y="503"/>
                    <a:pt x="4483" y="666"/>
                  </a:cubicBezTo>
                  <a:cubicBezTo>
                    <a:pt x="5121" y="872"/>
                    <a:pt x="5656" y="1283"/>
                    <a:pt x="6273" y="1509"/>
                  </a:cubicBezTo>
                  <a:cubicBezTo>
                    <a:pt x="6417" y="1561"/>
                    <a:pt x="6581" y="1674"/>
                    <a:pt x="6725" y="1685"/>
                  </a:cubicBezTo>
                  <a:cubicBezTo>
                    <a:pt x="6731" y="1685"/>
                    <a:pt x="6738" y="1686"/>
                    <a:pt x="6744" y="1686"/>
                  </a:cubicBezTo>
                  <a:cubicBezTo>
                    <a:pt x="6852" y="1686"/>
                    <a:pt x="6966" y="1608"/>
                    <a:pt x="7044" y="1530"/>
                  </a:cubicBezTo>
                  <a:cubicBezTo>
                    <a:pt x="5882" y="656"/>
                    <a:pt x="4700" y="152"/>
                    <a:pt x="3528" y="29"/>
                  </a:cubicBezTo>
                  <a:cubicBezTo>
                    <a:pt x="3351" y="10"/>
                    <a:pt x="3175" y="0"/>
                    <a:pt x="3001" y="0"/>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7"/>
            <p:cNvSpPr/>
            <p:nvPr/>
          </p:nvSpPr>
          <p:spPr>
            <a:xfrm>
              <a:off x="7304333" y="3764667"/>
              <a:ext cx="141740" cy="79897"/>
            </a:xfrm>
            <a:custGeom>
              <a:rect b="b" l="l" r="r" t="t"/>
              <a:pathLst>
                <a:path extrusionOk="0" h="2788" w="4946">
                  <a:moveTo>
                    <a:pt x="4596" y="1"/>
                  </a:moveTo>
                  <a:cubicBezTo>
                    <a:pt x="4155" y="12"/>
                    <a:pt x="3753" y="135"/>
                    <a:pt x="3362" y="330"/>
                  </a:cubicBezTo>
                  <a:cubicBezTo>
                    <a:pt x="3013" y="494"/>
                    <a:pt x="2643" y="680"/>
                    <a:pt x="2334" y="906"/>
                  </a:cubicBezTo>
                  <a:cubicBezTo>
                    <a:pt x="2119" y="1070"/>
                    <a:pt x="1923" y="1266"/>
                    <a:pt x="1697" y="1420"/>
                  </a:cubicBezTo>
                  <a:cubicBezTo>
                    <a:pt x="1162" y="1904"/>
                    <a:pt x="597" y="2356"/>
                    <a:pt x="0" y="2788"/>
                  </a:cubicBezTo>
                  <a:cubicBezTo>
                    <a:pt x="1214" y="2489"/>
                    <a:pt x="2437" y="1883"/>
                    <a:pt x="3835" y="885"/>
                  </a:cubicBezTo>
                  <a:cubicBezTo>
                    <a:pt x="4257" y="587"/>
                    <a:pt x="4628" y="299"/>
                    <a:pt x="4946" y="21"/>
                  </a:cubicBezTo>
                  <a:cubicBezTo>
                    <a:pt x="4822" y="12"/>
                    <a:pt x="4710" y="1"/>
                    <a:pt x="45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7"/>
            <p:cNvSpPr/>
            <p:nvPr/>
          </p:nvSpPr>
          <p:spPr>
            <a:xfrm>
              <a:off x="7507656" y="3725292"/>
              <a:ext cx="101390" cy="101018"/>
            </a:xfrm>
            <a:custGeom>
              <a:rect b="b" l="l" r="r" t="t"/>
              <a:pathLst>
                <a:path extrusionOk="0" h="3525" w="3538">
                  <a:moveTo>
                    <a:pt x="1890" y="1"/>
                  </a:moveTo>
                  <a:cubicBezTo>
                    <a:pt x="1793" y="1"/>
                    <a:pt x="1694" y="10"/>
                    <a:pt x="1594" y="28"/>
                  </a:cubicBezTo>
                  <a:cubicBezTo>
                    <a:pt x="1954" y="275"/>
                    <a:pt x="2272" y="552"/>
                    <a:pt x="2550" y="861"/>
                  </a:cubicBezTo>
                  <a:lnTo>
                    <a:pt x="2560" y="871"/>
                  </a:lnTo>
                  <a:cubicBezTo>
                    <a:pt x="2766" y="1015"/>
                    <a:pt x="2859" y="1272"/>
                    <a:pt x="2889" y="1519"/>
                  </a:cubicBezTo>
                  <a:cubicBezTo>
                    <a:pt x="2941" y="1766"/>
                    <a:pt x="2930" y="2033"/>
                    <a:pt x="2838" y="2290"/>
                  </a:cubicBezTo>
                  <a:cubicBezTo>
                    <a:pt x="2694" y="2681"/>
                    <a:pt x="2375" y="3000"/>
                    <a:pt x="2016" y="3134"/>
                  </a:cubicBezTo>
                  <a:cubicBezTo>
                    <a:pt x="1943" y="3164"/>
                    <a:pt x="1882" y="3185"/>
                    <a:pt x="1810" y="3195"/>
                  </a:cubicBezTo>
                  <a:cubicBezTo>
                    <a:pt x="1755" y="3205"/>
                    <a:pt x="1700" y="3209"/>
                    <a:pt x="1647" y="3209"/>
                  </a:cubicBezTo>
                  <a:cubicBezTo>
                    <a:pt x="1463" y="3209"/>
                    <a:pt x="1293" y="3155"/>
                    <a:pt x="1141" y="3051"/>
                  </a:cubicBezTo>
                  <a:cubicBezTo>
                    <a:pt x="885" y="2969"/>
                    <a:pt x="668" y="2835"/>
                    <a:pt x="463" y="2661"/>
                  </a:cubicBezTo>
                  <a:cubicBezTo>
                    <a:pt x="298" y="2537"/>
                    <a:pt x="154" y="2393"/>
                    <a:pt x="0" y="2259"/>
                  </a:cubicBezTo>
                  <a:lnTo>
                    <a:pt x="0" y="2259"/>
                  </a:lnTo>
                  <a:cubicBezTo>
                    <a:pt x="83" y="2661"/>
                    <a:pt x="339" y="3031"/>
                    <a:pt x="709" y="3267"/>
                  </a:cubicBezTo>
                  <a:cubicBezTo>
                    <a:pt x="987" y="3438"/>
                    <a:pt x="1314" y="3525"/>
                    <a:pt x="1652" y="3525"/>
                  </a:cubicBezTo>
                  <a:cubicBezTo>
                    <a:pt x="1803" y="3525"/>
                    <a:pt x="1956" y="3508"/>
                    <a:pt x="2108" y="3473"/>
                  </a:cubicBezTo>
                  <a:cubicBezTo>
                    <a:pt x="2745" y="3319"/>
                    <a:pt x="3280" y="2814"/>
                    <a:pt x="3394" y="2229"/>
                  </a:cubicBezTo>
                  <a:cubicBezTo>
                    <a:pt x="3538" y="1509"/>
                    <a:pt x="3311" y="769"/>
                    <a:pt x="2807" y="337"/>
                  </a:cubicBezTo>
                  <a:cubicBezTo>
                    <a:pt x="2543" y="113"/>
                    <a:pt x="2230"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7"/>
            <p:cNvSpPr/>
            <p:nvPr/>
          </p:nvSpPr>
          <p:spPr>
            <a:xfrm>
              <a:off x="7369757" y="3733258"/>
              <a:ext cx="190372" cy="65167"/>
            </a:xfrm>
            <a:custGeom>
              <a:rect b="b" l="l" r="r" t="t"/>
              <a:pathLst>
                <a:path extrusionOk="0" h="2274" w="6643">
                  <a:moveTo>
                    <a:pt x="2413" y="1"/>
                  </a:moveTo>
                  <a:cubicBezTo>
                    <a:pt x="1544" y="1"/>
                    <a:pt x="723" y="284"/>
                    <a:pt x="133" y="809"/>
                  </a:cubicBezTo>
                  <a:cubicBezTo>
                    <a:pt x="72" y="964"/>
                    <a:pt x="21" y="1128"/>
                    <a:pt x="0" y="1303"/>
                  </a:cubicBezTo>
                  <a:cubicBezTo>
                    <a:pt x="216" y="1128"/>
                    <a:pt x="442" y="964"/>
                    <a:pt x="689" y="840"/>
                  </a:cubicBezTo>
                  <a:cubicBezTo>
                    <a:pt x="1257" y="548"/>
                    <a:pt x="1832" y="413"/>
                    <a:pt x="2441" y="413"/>
                  </a:cubicBezTo>
                  <a:cubicBezTo>
                    <a:pt x="2625" y="413"/>
                    <a:pt x="2812" y="426"/>
                    <a:pt x="3003" y="449"/>
                  </a:cubicBezTo>
                  <a:cubicBezTo>
                    <a:pt x="3681" y="542"/>
                    <a:pt x="4360" y="768"/>
                    <a:pt x="4925" y="1169"/>
                  </a:cubicBezTo>
                  <a:cubicBezTo>
                    <a:pt x="5224" y="1375"/>
                    <a:pt x="5460" y="1642"/>
                    <a:pt x="5738" y="1868"/>
                  </a:cubicBezTo>
                  <a:cubicBezTo>
                    <a:pt x="5956" y="2049"/>
                    <a:pt x="6254" y="2274"/>
                    <a:pt x="6550" y="2274"/>
                  </a:cubicBezTo>
                  <a:cubicBezTo>
                    <a:pt x="6574" y="2274"/>
                    <a:pt x="6598" y="2272"/>
                    <a:pt x="6622" y="2269"/>
                  </a:cubicBezTo>
                  <a:lnTo>
                    <a:pt x="6643" y="2269"/>
                  </a:lnTo>
                  <a:cubicBezTo>
                    <a:pt x="5635" y="1149"/>
                    <a:pt x="4617" y="459"/>
                    <a:pt x="3547" y="162"/>
                  </a:cubicBezTo>
                  <a:cubicBezTo>
                    <a:pt x="3170" y="53"/>
                    <a:pt x="2787" y="1"/>
                    <a:pt x="2413"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7"/>
            <p:cNvSpPr/>
            <p:nvPr/>
          </p:nvSpPr>
          <p:spPr>
            <a:xfrm>
              <a:off x="7476993" y="3453848"/>
              <a:ext cx="205417" cy="71300"/>
            </a:xfrm>
            <a:custGeom>
              <a:rect b="b" l="l" r="r" t="t"/>
              <a:pathLst>
                <a:path extrusionOk="0" h="2488" w="7168">
                  <a:moveTo>
                    <a:pt x="3915" y="1"/>
                  </a:moveTo>
                  <a:cubicBezTo>
                    <a:pt x="3348" y="1"/>
                    <a:pt x="2797" y="94"/>
                    <a:pt x="2314" y="287"/>
                  </a:cubicBezTo>
                  <a:cubicBezTo>
                    <a:pt x="1677" y="534"/>
                    <a:pt x="875" y="934"/>
                    <a:pt x="268" y="1850"/>
                  </a:cubicBezTo>
                  <a:cubicBezTo>
                    <a:pt x="175" y="2004"/>
                    <a:pt x="73" y="2230"/>
                    <a:pt x="1" y="2487"/>
                  </a:cubicBezTo>
                  <a:cubicBezTo>
                    <a:pt x="453" y="1870"/>
                    <a:pt x="1194" y="1397"/>
                    <a:pt x="2119" y="1151"/>
                  </a:cubicBezTo>
                  <a:cubicBezTo>
                    <a:pt x="2592" y="1022"/>
                    <a:pt x="3079" y="959"/>
                    <a:pt x="3564" y="959"/>
                  </a:cubicBezTo>
                  <a:cubicBezTo>
                    <a:pt x="4820" y="959"/>
                    <a:pt x="6064" y="1379"/>
                    <a:pt x="7014" y="2158"/>
                  </a:cubicBezTo>
                  <a:cubicBezTo>
                    <a:pt x="7055" y="2076"/>
                    <a:pt x="7085" y="1994"/>
                    <a:pt x="7106" y="1921"/>
                  </a:cubicBezTo>
                  <a:cubicBezTo>
                    <a:pt x="7126" y="1850"/>
                    <a:pt x="7137" y="1778"/>
                    <a:pt x="7147" y="1706"/>
                  </a:cubicBezTo>
                  <a:cubicBezTo>
                    <a:pt x="7168" y="1315"/>
                    <a:pt x="6982" y="975"/>
                    <a:pt x="6623" y="739"/>
                  </a:cubicBezTo>
                  <a:cubicBezTo>
                    <a:pt x="5840" y="258"/>
                    <a:pt x="4856" y="1"/>
                    <a:pt x="39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7"/>
            <p:cNvSpPr/>
            <p:nvPr/>
          </p:nvSpPr>
          <p:spPr>
            <a:xfrm>
              <a:off x="7443693" y="3584985"/>
              <a:ext cx="208655" cy="73936"/>
            </a:xfrm>
            <a:custGeom>
              <a:rect b="b" l="l" r="r" t="t"/>
              <a:pathLst>
                <a:path extrusionOk="0" h="2580" w="7281">
                  <a:moveTo>
                    <a:pt x="3504" y="0"/>
                  </a:moveTo>
                  <a:cubicBezTo>
                    <a:pt x="3204" y="0"/>
                    <a:pt x="2910" y="30"/>
                    <a:pt x="2633" y="91"/>
                  </a:cubicBezTo>
                  <a:cubicBezTo>
                    <a:pt x="1975" y="245"/>
                    <a:pt x="1122" y="513"/>
                    <a:pt x="381" y="1335"/>
                  </a:cubicBezTo>
                  <a:cubicBezTo>
                    <a:pt x="247" y="1479"/>
                    <a:pt x="103" y="1705"/>
                    <a:pt x="1" y="1973"/>
                  </a:cubicBezTo>
                  <a:cubicBezTo>
                    <a:pt x="769" y="1354"/>
                    <a:pt x="1796" y="1009"/>
                    <a:pt x="2885" y="1009"/>
                  </a:cubicBezTo>
                  <a:cubicBezTo>
                    <a:pt x="3064" y="1009"/>
                    <a:pt x="3244" y="1018"/>
                    <a:pt x="3425" y="1037"/>
                  </a:cubicBezTo>
                  <a:cubicBezTo>
                    <a:pt x="4628" y="1161"/>
                    <a:pt x="5841" y="1685"/>
                    <a:pt x="7034" y="2580"/>
                  </a:cubicBezTo>
                  <a:lnTo>
                    <a:pt x="7127" y="2456"/>
                  </a:lnTo>
                  <a:cubicBezTo>
                    <a:pt x="7157" y="2384"/>
                    <a:pt x="7178" y="2312"/>
                    <a:pt x="7198" y="2240"/>
                  </a:cubicBezTo>
                  <a:cubicBezTo>
                    <a:pt x="7281" y="1860"/>
                    <a:pt x="7147" y="1490"/>
                    <a:pt x="6828" y="1202"/>
                  </a:cubicBezTo>
                  <a:cubicBezTo>
                    <a:pt x="5938" y="442"/>
                    <a:pt x="4666" y="0"/>
                    <a:pt x="35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7"/>
            <p:cNvSpPr/>
            <p:nvPr/>
          </p:nvSpPr>
          <p:spPr>
            <a:xfrm>
              <a:off x="7624636" y="3454593"/>
              <a:ext cx="91074" cy="102078"/>
            </a:xfrm>
            <a:custGeom>
              <a:rect b="b" l="l" r="r" t="t"/>
              <a:pathLst>
                <a:path extrusionOk="0" h="3562" w="3178">
                  <a:moveTo>
                    <a:pt x="1550" y="1"/>
                  </a:moveTo>
                  <a:cubicBezTo>
                    <a:pt x="1378" y="1"/>
                    <a:pt x="1202" y="33"/>
                    <a:pt x="1028" y="96"/>
                  </a:cubicBezTo>
                  <a:cubicBezTo>
                    <a:pt x="1255" y="189"/>
                    <a:pt x="1460" y="291"/>
                    <a:pt x="1656" y="415"/>
                  </a:cubicBezTo>
                  <a:cubicBezTo>
                    <a:pt x="2139" y="723"/>
                    <a:pt x="2376" y="1186"/>
                    <a:pt x="2345" y="1701"/>
                  </a:cubicBezTo>
                  <a:cubicBezTo>
                    <a:pt x="2335" y="1844"/>
                    <a:pt x="2303" y="1978"/>
                    <a:pt x="2262" y="2112"/>
                  </a:cubicBezTo>
                  <a:cubicBezTo>
                    <a:pt x="2159" y="2430"/>
                    <a:pt x="1954" y="2729"/>
                    <a:pt x="1728" y="2934"/>
                  </a:cubicBezTo>
                  <a:cubicBezTo>
                    <a:pt x="1531" y="3115"/>
                    <a:pt x="1302" y="3181"/>
                    <a:pt x="1064" y="3181"/>
                  </a:cubicBezTo>
                  <a:cubicBezTo>
                    <a:pt x="703" y="3181"/>
                    <a:pt x="322" y="3030"/>
                    <a:pt x="0" y="2893"/>
                  </a:cubicBezTo>
                  <a:lnTo>
                    <a:pt x="0" y="2893"/>
                  </a:lnTo>
                  <a:cubicBezTo>
                    <a:pt x="175" y="3129"/>
                    <a:pt x="411" y="3325"/>
                    <a:pt x="689" y="3438"/>
                  </a:cubicBezTo>
                  <a:cubicBezTo>
                    <a:pt x="893" y="3521"/>
                    <a:pt x="1116" y="3562"/>
                    <a:pt x="1342" y="3562"/>
                  </a:cubicBezTo>
                  <a:cubicBezTo>
                    <a:pt x="1595" y="3562"/>
                    <a:pt x="1854" y="3510"/>
                    <a:pt x="2098" y="3407"/>
                  </a:cubicBezTo>
                  <a:cubicBezTo>
                    <a:pt x="2705" y="3150"/>
                    <a:pt x="3137" y="2554"/>
                    <a:pt x="3157" y="1968"/>
                  </a:cubicBezTo>
                  <a:cubicBezTo>
                    <a:pt x="3178" y="1228"/>
                    <a:pt x="2828" y="538"/>
                    <a:pt x="2262" y="199"/>
                  </a:cubicBezTo>
                  <a:cubicBezTo>
                    <a:pt x="2039" y="66"/>
                    <a:pt x="1797" y="1"/>
                    <a:pt x="15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7"/>
            <p:cNvSpPr/>
            <p:nvPr/>
          </p:nvSpPr>
          <p:spPr>
            <a:xfrm>
              <a:off x="8045411" y="3437599"/>
              <a:ext cx="170369" cy="96662"/>
            </a:xfrm>
            <a:custGeom>
              <a:rect b="b" l="l" r="r" t="t"/>
              <a:pathLst>
                <a:path extrusionOk="0" h="3373" w="5945">
                  <a:moveTo>
                    <a:pt x="4566" y="0"/>
                  </a:moveTo>
                  <a:cubicBezTo>
                    <a:pt x="2767" y="648"/>
                    <a:pt x="1225" y="1574"/>
                    <a:pt x="1" y="2735"/>
                  </a:cubicBezTo>
                  <a:cubicBezTo>
                    <a:pt x="2027" y="2900"/>
                    <a:pt x="3939" y="3105"/>
                    <a:pt x="5944" y="3373"/>
                  </a:cubicBezTo>
                  <a:cubicBezTo>
                    <a:pt x="5831" y="3013"/>
                    <a:pt x="5708" y="2653"/>
                    <a:pt x="5574" y="2303"/>
                  </a:cubicBezTo>
                  <a:cubicBezTo>
                    <a:pt x="5050" y="2365"/>
                    <a:pt x="4515" y="2406"/>
                    <a:pt x="3990" y="2437"/>
                  </a:cubicBezTo>
                  <a:cubicBezTo>
                    <a:pt x="3939" y="2437"/>
                    <a:pt x="3898" y="2396"/>
                    <a:pt x="3898" y="2345"/>
                  </a:cubicBezTo>
                  <a:cubicBezTo>
                    <a:pt x="3888" y="2303"/>
                    <a:pt x="3929" y="2262"/>
                    <a:pt x="3980" y="2262"/>
                  </a:cubicBezTo>
                  <a:cubicBezTo>
                    <a:pt x="4484" y="2232"/>
                    <a:pt x="4998" y="2191"/>
                    <a:pt x="5502" y="2129"/>
                  </a:cubicBezTo>
                  <a:cubicBezTo>
                    <a:pt x="5224" y="1399"/>
                    <a:pt x="4906" y="689"/>
                    <a:pt x="45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7"/>
            <p:cNvSpPr/>
            <p:nvPr/>
          </p:nvSpPr>
          <p:spPr>
            <a:xfrm>
              <a:off x="7294589" y="3765842"/>
              <a:ext cx="170340" cy="86517"/>
            </a:xfrm>
            <a:custGeom>
              <a:rect b="b" l="l" r="r" t="t"/>
              <a:pathLst>
                <a:path extrusionOk="0" h="3019" w="5944">
                  <a:moveTo>
                    <a:pt x="5523" y="1"/>
                  </a:moveTo>
                  <a:cubicBezTo>
                    <a:pt x="5173" y="320"/>
                    <a:pt x="4762" y="639"/>
                    <a:pt x="4278" y="988"/>
                  </a:cubicBezTo>
                  <a:cubicBezTo>
                    <a:pt x="3219" y="1749"/>
                    <a:pt x="2263" y="2284"/>
                    <a:pt x="1327" y="2633"/>
                  </a:cubicBezTo>
                  <a:cubicBezTo>
                    <a:pt x="916" y="2788"/>
                    <a:pt x="525" y="2901"/>
                    <a:pt x="124" y="2983"/>
                  </a:cubicBezTo>
                  <a:cubicBezTo>
                    <a:pt x="83" y="2994"/>
                    <a:pt x="42" y="3004"/>
                    <a:pt x="1" y="3004"/>
                  </a:cubicBezTo>
                  <a:cubicBezTo>
                    <a:pt x="112" y="3014"/>
                    <a:pt x="224" y="3019"/>
                    <a:pt x="338" y="3019"/>
                  </a:cubicBezTo>
                  <a:cubicBezTo>
                    <a:pt x="1279" y="3019"/>
                    <a:pt x="2317" y="2677"/>
                    <a:pt x="3446" y="2016"/>
                  </a:cubicBezTo>
                  <a:cubicBezTo>
                    <a:pt x="4351" y="1472"/>
                    <a:pt x="5194" y="824"/>
                    <a:pt x="5944" y="83"/>
                  </a:cubicBezTo>
                  <a:cubicBezTo>
                    <a:pt x="5800" y="53"/>
                    <a:pt x="5667" y="22"/>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7"/>
            <p:cNvSpPr/>
            <p:nvPr/>
          </p:nvSpPr>
          <p:spPr>
            <a:xfrm>
              <a:off x="7451660" y="3170225"/>
              <a:ext cx="158562" cy="315720"/>
            </a:xfrm>
            <a:custGeom>
              <a:rect b="b" l="l" r="r" t="t"/>
              <a:pathLst>
                <a:path extrusionOk="0" h="11017" w="5533">
                  <a:moveTo>
                    <a:pt x="3121" y="0"/>
                  </a:moveTo>
                  <a:cubicBezTo>
                    <a:pt x="2765" y="0"/>
                    <a:pt x="2403" y="56"/>
                    <a:pt x="2046" y="189"/>
                  </a:cubicBezTo>
                  <a:cubicBezTo>
                    <a:pt x="1" y="960"/>
                    <a:pt x="93" y="3469"/>
                    <a:pt x="113" y="3798"/>
                  </a:cubicBezTo>
                  <a:cubicBezTo>
                    <a:pt x="977" y="6225"/>
                    <a:pt x="1358" y="8590"/>
                    <a:pt x="1286" y="11016"/>
                  </a:cubicBezTo>
                  <a:cubicBezTo>
                    <a:pt x="1964" y="10287"/>
                    <a:pt x="2736" y="9978"/>
                    <a:pt x="3065" y="9855"/>
                  </a:cubicBezTo>
                  <a:cubicBezTo>
                    <a:pt x="3558" y="9659"/>
                    <a:pt x="4124" y="9567"/>
                    <a:pt x="4699" y="9556"/>
                  </a:cubicBezTo>
                  <a:cubicBezTo>
                    <a:pt x="5080" y="7572"/>
                    <a:pt x="5337" y="5546"/>
                    <a:pt x="5460" y="3521"/>
                  </a:cubicBezTo>
                  <a:cubicBezTo>
                    <a:pt x="5512" y="2585"/>
                    <a:pt x="5533" y="1598"/>
                    <a:pt x="5378" y="631"/>
                  </a:cubicBezTo>
                  <a:cubicBezTo>
                    <a:pt x="4746" y="300"/>
                    <a:pt x="3948" y="0"/>
                    <a:pt x="31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7"/>
            <p:cNvSpPr/>
            <p:nvPr/>
          </p:nvSpPr>
          <p:spPr>
            <a:xfrm>
              <a:off x="7472293" y="3523629"/>
              <a:ext cx="98152" cy="71644"/>
            </a:xfrm>
            <a:custGeom>
              <a:rect b="b" l="l" r="r" t="t"/>
              <a:pathLst>
                <a:path extrusionOk="0" h="2500" w="3425">
                  <a:moveTo>
                    <a:pt x="3424" y="1"/>
                  </a:moveTo>
                  <a:lnTo>
                    <a:pt x="3424" y="1"/>
                  </a:lnTo>
                  <a:cubicBezTo>
                    <a:pt x="2787" y="11"/>
                    <a:pt x="2129" y="268"/>
                    <a:pt x="1573" y="556"/>
                  </a:cubicBezTo>
                  <a:cubicBezTo>
                    <a:pt x="1296" y="711"/>
                    <a:pt x="1049" y="896"/>
                    <a:pt x="802" y="1101"/>
                  </a:cubicBezTo>
                  <a:cubicBezTo>
                    <a:pt x="607" y="1255"/>
                    <a:pt x="422" y="1461"/>
                    <a:pt x="195" y="1595"/>
                  </a:cubicBezTo>
                  <a:cubicBezTo>
                    <a:pt x="144" y="1903"/>
                    <a:pt x="72" y="2201"/>
                    <a:pt x="0" y="2500"/>
                  </a:cubicBezTo>
                  <a:cubicBezTo>
                    <a:pt x="659" y="2098"/>
                    <a:pt x="1275" y="1954"/>
                    <a:pt x="1563" y="1893"/>
                  </a:cubicBezTo>
                  <a:cubicBezTo>
                    <a:pt x="1864" y="1822"/>
                    <a:pt x="2183" y="1793"/>
                    <a:pt x="2516" y="1793"/>
                  </a:cubicBezTo>
                  <a:cubicBezTo>
                    <a:pt x="2615" y="1793"/>
                    <a:pt x="2716" y="1796"/>
                    <a:pt x="2818" y="1801"/>
                  </a:cubicBezTo>
                  <a:cubicBezTo>
                    <a:pt x="3054" y="1214"/>
                    <a:pt x="3260" y="608"/>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7"/>
            <p:cNvSpPr/>
            <p:nvPr/>
          </p:nvSpPr>
          <p:spPr>
            <a:xfrm>
              <a:off x="7475245" y="3486317"/>
              <a:ext cx="200402" cy="62101"/>
            </a:xfrm>
            <a:custGeom>
              <a:rect b="b" l="l" r="r" t="t"/>
              <a:pathLst>
                <a:path extrusionOk="0" h="2167" w="6993">
                  <a:moveTo>
                    <a:pt x="3614" y="1"/>
                  </a:moveTo>
                  <a:cubicBezTo>
                    <a:pt x="3147" y="1"/>
                    <a:pt x="2678" y="60"/>
                    <a:pt x="2221" y="182"/>
                  </a:cubicBezTo>
                  <a:cubicBezTo>
                    <a:pt x="1182" y="470"/>
                    <a:pt x="380" y="1046"/>
                    <a:pt x="10" y="1796"/>
                  </a:cubicBezTo>
                  <a:cubicBezTo>
                    <a:pt x="0" y="1920"/>
                    <a:pt x="10" y="2043"/>
                    <a:pt x="41" y="2166"/>
                  </a:cubicBezTo>
                  <a:cubicBezTo>
                    <a:pt x="113" y="2054"/>
                    <a:pt x="206" y="1940"/>
                    <a:pt x="288" y="1858"/>
                  </a:cubicBezTo>
                  <a:cubicBezTo>
                    <a:pt x="309" y="1837"/>
                    <a:pt x="339" y="1807"/>
                    <a:pt x="370" y="1786"/>
                  </a:cubicBezTo>
                  <a:cubicBezTo>
                    <a:pt x="401" y="1745"/>
                    <a:pt x="442" y="1714"/>
                    <a:pt x="483" y="1673"/>
                  </a:cubicBezTo>
                  <a:cubicBezTo>
                    <a:pt x="494" y="1663"/>
                    <a:pt x="504" y="1663"/>
                    <a:pt x="514" y="1652"/>
                  </a:cubicBezTo>
                  <a:cubicBezTo>
                    <a:pt x="853" y="1364"/>
                    <a:pt x="1214" y="1179"/>
                    <a:pt x="1511" y="1056"/>
                  </a:cubicBezTo>
                  <a:cubicBezTo>
                    <a:pt x="1573" y="1025"/>
                    <a:pt x="1645" y="1005"/>
                    <a:pt x="1707" y="974"/>
                  </a:cubicBezTo>
                  <a:cubicBezTo>
                    <a:pt x="1728" y="974"/>
                    <a:pt x="1748" y="964"/>
                    <a:pt x="1758" y="964"/>
                  </a:cubicBezTo>
                  <a:cubicBezTo>
                    <a:pt x="2286" y="749"/>
                    <a:pt x="2845" y="604"/>
                    <a:pt x="3401" y="604"/>
                  </a:cubicBezTo>
                  <a:cubicBezTo>
                    <a:pt x="3484" y="604"/>
                    <a:pt x="3567" y="607"/>
                    <a:pt x="3650" y="614"/>
                  </a:cubicBezTo>
                  <a:cubicBezTo>
                    <a:pt x="3928" y="635"/>
                    <a:pt x="4196" y="686"/>
                    <a:pt x="4452" y="758"/>
                  </a:cubicBezTo>
                  <a:cubicBezTo>
                    <a:pt x="4987" y="871"/>
                    <a:pt x="5512" y="1056"/>
                    <a:pt x="5985" y="1334"/>
                  </a:cubicBezTo>
                  <a:cubicBezTo>
                    <a:pt x="6145" y="1383"/>
                    <a:pt x="6330" y="1428"/>
                    <a:pt x="6502" y="1428"/>
                  </a:cubicBezTo>
                  <a:cubicBezTo>
                    <a:pt x="6617" y="1428"/>
                    <a:pt x="6726" y="1408"/>
                    <a:pt x="6817" y="1354"/>
                  </a:cubicBezTo>
                  <a:cubicBezTo>
                    <a:pt x="6869" y="1313"/>
                    <a:pt x="6920" y="1261"/>
                    <a:pt x="6961" y="1210"/>
                  </a:cubicBezTo>
                  <a:cubicBezTo>
                    <a:pt x="6961" y="1200"/>
                    <a:pt x="6972" y="1190"/>
                    <a:pt x="6982" y="1179"/>
                  </a:cubicBezTo>
                  <a:lnTo>
                    <a:pt x="6992" y="1179"/>
                  </a:lnTo>
                  <a:lnTo>
                    <a:pt x="6982" y="1169"/>
                  </a:lnTo>
                  <a:cubicBezTo>
                    <a:pt x="6051" y="410"/>
                    <a:pt x="4840" y="1"/>
                    <a:pt x="3614"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7"/>
            <p:cNvSpPr/>
            <p:nvPr/>
          </p:nvSpPr>
          <p:spPr>
            <a:xfrm>
              <a:off x="7558036" y="3523629"/>
              <a:ext cx="35965" cy="54249"/>
            </a:xfrm>
            <a:custGeom>
              <a:rect b="b" l="l" r="r" t="t"/>
              <a:pathLst>
                <a:path extrusionOk="0" h="1893" w="1255">
                  <a:moveTo>
                    <a:pt x="607" y="1"/>
                  </a:moveTo>
                  <a:cubicBezTo>
                    <a:pt x="453" y="618"/>
                    <a:pt x="247" y="1225"/>
                    <a:pt x="0" y="1821"/>
                  </a:cubicBezTo>
                  <a:cubicBezTo>
                    <a:pt x="185" y="1831"/>
                    <a:pt x="370" y="1862"/>
                    <a:pt x="546" y="1893"/>
                  </a:cubicBezTo>
                  <a:lnTo>
                    <a:pt x="1255" y="94"/>
                  </a:lnTo>
                  <a:cubicBezTo>
                    <a:pt x="1039" y="42"/>
                    <a:pt x="823" y="11"/>
                    <a:pt x="6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7"/>
            <p:cNvSpPr/>
            <p:nvPr/>
          </p:nvSpPr>
          <p:spPr>
            <a:xfrm>
              <a:off x="8503327" y="4188740"/>
              <a:ext cx="60152" cy="48345"/>
            </a:xfrm>
            <a:custGeom>
              <a:rect b="b" l="l" r="r" t="t"/>
              <a:pathLst>
                <a:path extrusionOk="0" h="1687" w="2099">
                  <a:moveTo>
                    <a:pt x="2057" y="0"/>
                  </a:moveTo>
                  <a:lnTo>
                    <a:pt x="2057" y="0"/>
                  </a:lnTo>
                  <a:cubicBezTo>
                    <a:pt x="1379" y="206"/>
                    <a:pt x="690" y="442"/>
                    <a:pt x="32" y="699"/>
                  </a:cubicBezTo>
                  <a:cubicBezTo>
                    <a:pt x="73" y="1038"/>
                    <a:pt x="63" y="1367"/>
                    <a:pt x="1" y="1686"/>
                  </a:cubicBezTo>
                  <a:lnTo>
                    <a:pt x="2037" y="976"/>
                  </a:lnTo>
                  <a:cubicBezTo>
                    <a:pt x="2089" y="658"/>
                    <a:pt x="2099" y="329"/>
                    <a:pt x="2057"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7"/>
            <p:cNvSpPr/>
            <p:nvPr/>
          </p:nvSpPr>
          <p:spPr>
            <a:xfrm>
              <a:off x="8304130" y="4041813"/>
              <a:ext cx="294427" cy="308641"/>
            </a:xfrm>
            <a:custGeom>
              <a:rect b="b" l="l" r="r" t="t"/>
              <a:pathLst>
                <a:path extrusionOk="0" h="10770" w="10274">
                  <a:moveTo>
                    <a:pt x="6104" y="1831"/>
                  </a:moveTo>
                  <a:cubicBezTo>
                    <a:pt x="6243" y="1831"/>
                    <a:pt x="6386" y="1840"/>
                    <a:pt x="6531" y="1857"/>
                  </a:cubicBezTo>
                  <a:cubicBezTo>
                    <a:pt x="7692" y="1990"/>
                    <a:pt x="8823" y="3039"/>
                    <a:pt x="9214" y="4346"/>
                  </a:cubicBezTo>
                  <a:cubicBezTo>
                    <a:pt x="9225" y="4387"/>
                    <a:pt x="9235" y="4428"/>
                    <a:pt x="9245" y="4479"/>
                  </a:cubicBezTo>
                  <a:cubicBezTo>
                    <a:pt x="9307" y="4654"/>
                    <a:pt x="9348" y="4839"/>
                    <a:pt x="9369" y="5024"/>
                  </a:cubicBezTo>
                  <a:cubicBezTo>
                    <a:pt x="9389" y="5137"/>
                    <a:pt x="9399" y="5260"/>
                    <a:pt x="9399" y="5374"/>
                  </a:cubicBezTo>
                  <a:cubicBezTo>
                    <a:pt x="9399" y="5415"/>
                    <a:pt x="9399" y="5466"/>
                    <a:pt x="9389" y="5507"/>
                  </a:cubicBezTo>
                  <a:lnTo>
                    <a:pt x="9389" y="5518"/>
                  </a:lnTo>
                  <a:cubicBezTo>
                    <a:pt x="9399" y="6196"/>
                    <a:pt x="9235" y="6864"/>
                    <a:pt x="8906" y="7410"/>
                  </a:cubicBezTo>
                  <a:cubicBezTo>
                    <a:pt x="8556" y="7995"/>
                    <a:pt x="8032" y="8427"/>
                    <a:pt x="7436" y="8644"/>
                  </a:cubicBezTo>
                  <a:cubicBezTo>
                    <a:pt x="7138" y="8760"/>
                    <a:pt x="6821" y="8819"/>
                    <a:pt x="6498" y="8819"/>
                  </a:cubicBezTo>
                  <a:cubicBezTo>
                    <a:pt x="6307" y="8819"/>
                    <a:pt x="6115" y="8799"/>
                    <a:pt x="5924" y="8756"/>
                  </a:cubicBezTo>
                  <a:cubicBezTo>
                    <a:pt x="4310" y="8417"/>
                    <a:pt x="3024" y="6505"/>
                    <a:pt x="3168" y="4684"/>
                  </a:cubicBezTo>
                  <a:lnTo>
                    <a:pt x="3168" y="4602"/>
                  </a:lnTo>
                  <a:cubicBezTo>
                    <a:pt x="3261" y="3718"/>
                    <a:pt x="3661" y="2957"/>
                    <a:pt x="4278" y="2454"/>
                  </a:cubicBezTo>
                  <a:cubicBezTo>
                    <a:pt x="4784" y="2043"/>
                    <a:pt x="5410" y="1831"/>
                    <a:pt x="6104" y="1831"/>
                  </a:cubicBezTo>
                  <a:close/>
                  <a:moveTo>
                    <a:pt x="4830" y="0"/>
                  </a:moveTo>
                  <a:cubicBezTo>
                    <a:pt x="4219" y="0"/>
                    <a:pt x="3637" y="97"/>
                    <a:pt x="3106" y="294"/>
                  </a:cubicBezTo>
                  <a:lnTo>
                    <a:pt x="3035" y="325"/>
                  </a:lnTo>
                  <a:cubicBezTo>
                    <a:pt x="2603" y="489"/>
                    <a:pt x="2201" y="715"/>
                    <a:pt x="1842" y="1003"/>
                  </a:cubicBezTo>
                  <a:cubicBezTo>
                    <a:pt x="834" y="1816"/>
                    <a:pt x="197" y="3070"/>
                    <a:pt x="42" y="4520"/>
                  </a:cubicBezTo>
                  <a:cubicBezTo>
                    <a:pt x="32" y="4561"/>
                    <a:pt x="32" y="4602"/>
                    <a:pt x="32" y="4654"/>
                  </a:cubicBezTo>
                  <a:cubicBezTo>
                    <a:pt x="1" y="4983"/>
                    <a:pt x="1" y="5322"/>
                    <a:pt x="32" y="5662"/>
                  </a:cubicBezTo>
                  <a:cubicBezTo>
                    <a:pt x="104" y="6145"/>
                    <a:pt x="238" y="6618"/>
                    <a:pt x="433" y="7070"/>
                  </a:cubicBezTo>
                  <a:cubicBezTo>
                    <a:pt x="1285" y="9077"/>
                    <a:pt x="3321" y="10769"/>
                    <a:pt x="5557" y="10769"/>
                  </a:cubicBezTo>
                  <a:cubicBezTo>
                    <a:pt x="5750" y="10769"/>
                    <a:pt x="5944" y="10757"/>
                    <a:pt x="6140" y="10731"/>
                  </a:cubicBezTo>
                  <a:cubicBezTo>
                    <a:pt x="7271" y="10577"/>
                    <a:pt x="8361" y="9980"/>
                    <a:pt x="9142" y="9168"/>
                  </a:cubicBezTo>
                  <a:cubicBezTo>
                    <a:pt x="9513" y="8777"/>
                    <a:pt x="9801" y="8232"/>
                    <a:pt x="9996" y="7739"/>
                  </a:cubicBezTo>
                  <a:lnTo>
                    <a:pt x="9996" y="7718"/>
                  </a:lnTo>
                  <a:cubicBezTo>
                    <a:pt x="10274" y="6597"/>
                    <a:pt x="10242" y="5343"/>
                    <a:pt x="9883" y="4160"/>
                  </a:cubicBezTo>
                  <a:cubicBezTo>
                    <a:pt x="9235" y="1990"/>
                    <a:pt x="7384" y="253"/>
                    <a:pt x="5492" y="37"/>
                  </a:cubicBezTo>
                  <a:cubicBezTo>
                    <a:pt x="5268" y="13"/>
                    <a:pt x="5047" y="0"/>
                    <a:pt x="4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7"/>
            <p:cNvSpPr/>
            <p:nvPr/>
          </p:nvSpPr>
          <p:spPr>
            <a:xfrm>
              <a:off x="8496564" y="4163980"/>
              <a:ext cx="65138" cy="39805"/>
            </a:xfrm>
            <a:custGeom>
              <a:rect b="b" l="l" r="r" t="t"/>
              <a:pathLst>
                <a:path extrusionOk="0" h="1389" w="2273">
                  <a:moveTo>
                    <a:pt x="2078" y="0"/>
                  </a:moveTo>
                  <a:cubicBezTo>
                    <a:pt x="1399" y="206"/>
                    <a:pt x="700" y="401"/>
                    <a:pt x="1" y="576"/>
                  </a:cubicBezTo>
                  <a:cubicBezTo>
                    <a:pt x="52" y="699"/>
                    <a:pt x="104" y="823"/>
                    <a:pt x="145" y="956"/>
                  </a:cubicBezTo>
                  <a:cubicBezTo>
                    <a:pt x="186" y="1100"/>
                    <a:pt x="216" y="1244"/>
                    <a:pt x="237" y="1388"/>
                  </a:cubicBezTo>
                  <a:cubicBezTo>
                    <a:pt x="906" y="1131"/>
                    <a:pt x="1584" y="894"/>
                    <a:pt x="2273" y="679"/>
                  </a:cubicBezTo>
                  <a:cubicBezTo>
                    <a:pt x="2242" y="514"/>
                    <a:pt x="2211" y="350"/>
                    <a:pt x="2160" y="185"/>
                  </a:cubicBezTo>
                  <a:cubicBezTo>
                    <a:pt x="2160" y="165"/>
                    <a:pt x="2149" y="134"/>
                    <a:pt x="2140" y="113"/>
                  </a:cubicBezTo>
                  <a:cubicBezTo>
                    <a:pt x="2129" y="103"/>
                    <a:pt x="2129" y="83"/>
                    <a:pt x="2119" y="72"/>
                  </a:cubicBezTo>
                  <a:cubicBezTo>
                    <a:pt x="2108" y="41"/>
                    <a:pt x="2088" y="21"/>
                    <a:pt x="2078"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7"/>
            <p:cNvSpPr/>
            <p:nvPr/>
          </p:nvSpPr>
          <p:spPr>
            <a:xfrm>
              <a:off x="8485645" y="4143261"/>
              <a:ext cx="68119" cy="32526"/>
            </a:xfrm>
            <a:custGeom>
              <a:rect b="b" l="l" r="r" t="t"/>
              <a:pathLst>
                <a:path extrusionOk="0" h="1135" w="2377">
                  <a:moveTo>
                    <a:pt x="1901" y="0"/>
                  </a:moveTo>
                  <a:cubicBezTo>
                    <a:pt x="1836" y="0"/>
                    <a:pt x="1767" y="17"/>
                    <a:pt x="1719" y="24"/>
                  </a:cubicBezTo>
                  <a:cubicBezTo>
                    <a:pt x="1461" y="75"/>
                    <a:pt x="1214" y="137"/>
                    <a:pt x="967" y="178"/>
                  </a:cubicBezTo>
                  <a:cubicBezTo>
                    <a:pt x="741" y="219"/>
                    <a:pt x="515" y="219"/>
                    <a:pt x="300" y="250"/>
                  </a:cubicBezTo>
                  <a:cubicBezTo>
                    <a:pt x="217" y="271"/>
                    <a:pt x="124" y="291"/>
                    <a:pt x="73" y="363"/>
                  </a:cubicBezTo>
                  <a:cubicBezTo>
                    <a:pt x="1" y="476"/>
                    <a:pt x="42" y="589"/>
                    <a:pt x="83" y="703"/>
                  </a:cubicBezTo>
                  <a:cubicBezTo>
                    <a:pt x="94" y="744"/>
                    <a:pt x="114" y="795"/>
                    <a:pt x="135" y="836"/>
                  </a:cubicBezTo>
                  <a:cubicBezTo>
                    <a:pt x="197" y="939"/>
                    <a:pt x="248" y="1032"/>
                    <a:pt x="300" y="1135"/>
                  </a:cubicBezTo>
                  <a:cubicBezTo>
                    <a:pt x="999" y="970"/>
                    <a:pt x="1698" y="774"/>
                    <a:pt x="2377" y="559"/>
                  </a:cubicBezTo>
                  <a:cubicBezTo>
                    <a:pt x="2315" y="445"/>
                    <a:pt x="2243" y="322"/>
                    <a:pt x="2171" y="209"/>
                  </a:cubicBezTo>
                  <a:cubicBezTo>
                    <a:pt x="2119" y="137"/>
                    <a:pt x="2057" y="54"/>
                    <a:pt x="1986" y="13"/>
                  </a:cubicBezTo>
                  <a:cubicBezTo>
                    <a:pt x="1960" y="4"/>
                    <a:pt x="1931" y="0"/>
                    <a:pt x="1901"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7"/>
            <p:cNvSpPr/>
            <p:nvPr/>
          </p:nvSpPr>
          <p:spPr>
            <a:xfrm>
              <a:off x="8478595" y="4222613"/>
              <a:ext cx="82247" cy="61958"/>
            </a:xfrm>
            <a:custGeom>
              <a:rect b="b" l="l" r="r" t="t"/>
              <a:pathLst>
                <a:path extrusionOk="0" h="2162" w="2870">
                  <a:moveTo>
                    <a:pt x="2869" y="0"/>
                  </a:moveTo>
                  <a:lnTo>
                    <a:pt x="823" y="699"/>
                  </a:lnTo>
                  <a:cubicBezTo>
                    <a:pt x="761" y="998"/>
                    <a:pt x="648" y="1275"/>
                    <a:pt x="504" y="1522"/>
                  </a:cubicBezTo>
                  <a:cubicBezTo>
                    <a:pt x="370" y="1748"/>
                    <a:pt x="196" y="1954"/>
                    <a:pt x="0" y="2129"/>
                  </a:cubicBezTo>
                  <a:cubicBezTo>
                    <a:pt x="129" y="2151"/>
                    <a:pt x="258" y="2161"/>
                    <a:pt x="387" y="2161"/>
                  </a:cubicBezTo>
                  <a:cubicBezTo>
                    <a:pt x="1233" y="2161"/>
                    <a:pt x="2045" y="1702"/>
                    <a:pt x="2509" y="926"/>
                  </a:cubicBezTo>
                  <a:cubicBezTo>
                    <a:pt x="2684" y="638"/>
                    <a:pt x="2797" y="329"/>
                    <a:pt x="2869" y="0"/>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7"/>
            <p:cNvSpPr/>
            <p:nvPr/>
          </p:nvSpPr>
          <p:spPr>
            <a:xfrm>
              <a:off x="7641114" y="4267061"/>
              <a:ext cx="335981" cy="361056"/>
            </a:xfrm>
            <a:custGeom>
              <a:rect b="b" l="l" r="r" t="t"/>
              <a:pathLst>
                <a:path extrusionOk="0" h="12599" w="11724">
                  <a:moveTo>
                    <a:pt x="5585" y="526"/>
                  </a:moveTo>
                  <a:cubicBezTo>
                    <a:pt x="5800" y="526"/>
                    <a:pt x="6027" y="547"/>
                    <a:pt x="6253" y="567"/>
                  </a:cubicBezTo>
                  <a:cubicBezTo>
                    <a:pt x="8145" y="784"/>
                    <a:pt x="9996" y="2521"/>
                    <a:pt x="10644" y="4691"/>
                  </a:cubicBezTo>
                  <a:cubicBezTo>
                    <a:pt x="11179" y="6460"/>
                    <a:pt x="10983" y="8362"/>
                    <a:pt x="10140" y="9791"/>
                  </a:cubicBezTo>
                  <a:cubicBezTo>
                    <a:pt x="9287" y="11222"/>
                    <a:pt x="7797" y="12067"/>
                    <a:pt x="6247" y="12067"/>
                  </a:cubicBezTo>
                  <a:cubicBezTo>
                    <a:pt x="5948" y="12067"/>
                    <a:pt x="5647" y="12036"/>
                    <a:pt x="5348" y="11971"/>
                  </a:cubicBezTo>
                  <a:cubicBezTo>
                    <a:pt x="2674" y="11395"/>
                    <a:pt x="546" y="8218"/>
                    <a:pt x="782" y="5185"/>
                  </a:cubicBezTo>
                  <a:cubicBezTo>
                    <a:pt x="793" y="5133"/>
                    <a:pt x="793" y="5092"/>
                    <a:pt x="803" y="5051"/>
                  </a:cubicBezTo>
                  <a:cubicBezTo>
                    <a:pt x="947" y="3590"/>
                    <a:pt x="1584" y="2347"/>
                    <a:pt x="2603" y="1534"/>
                  </a:cubicBezTo>
                  <a:cubicBezTo>
                    <a:pt x="3425" y="876"/>
                    <a:pt x="4443" y="526"/>
                    <a:pt x="5585" y="526"/>
                  </a:cubicBezTo>
                  <a:close/>
                  <a:moveTo>
                    <a:pt x="5576" y="1"/>
                  </a:moveTo>
                  <a:cubicBezTo>
                    <a:pt x="4319" y="1"/>
                    <a:pt x="3186" y="381"/>
                    <a:pt x="2263" y="1123"/>
                  </a:cubicBezTo>
                  <a:cubicBezTo>
                    <a:pt x="1143" y="2027"/>
                    <a:pt x="444" y="3395"/>
                    <a:pt x="279" y="5000"/>
                  </a:cubicBezTo>
                  <a:cubicBezTo>
                    <a:pt x="268" y="5041"/>
                    <a:pt x="268" y="5092"/>
                    <a:pt x="258" y="5133"/>
                  </a:cubicBezTo>
                  <a:cubicBezTo>
                    <a:pt x="1" y="8423"/>
                    <a:pt x="2325" y="11858"/>
                    <a:pt x="5235" y="12495"/>
                  </a:cubicBezTo>
                  <a:cubicBezTo>
                    <a:pt x="5574" y="12568"/>
                    <a:pt x="5903" y="12598"/>
                    <a:pt x="6243" y="12598"/>
                  </a:cubicBezTo>
                  <a:cubicBezTo>
                    <a:pt x="7970" y="12598"/>
                    <a:pt x="9646" y="11652"/>
                    <a:pt x="10592" y="10059"/>
                  </a:cubicBezTo>
                  <a:cubicBezTo>
                    <a:pt x="11517" y="8516"/>
                    <a:pt x="11723" y="6449"/>
                    <a:pt x="11147" y="4536"/>
                  </a:cubicBezTo>
                  <a:cubicBezTo>
                    <a:pt x="10438" y="2171"/>
                    <a:pt x="8402" y="279"/>
                    <a:pt x="6314" y="43"/>
                  </a:cubicBezTo>
                  <a:cubicBezTo>
                    <a:pt x="6064" y="15"/>
                    <a:pt x="5817" y="1"/>
                    <a:pt x="5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7"/>
            <p:cNvSpPr/>
            <p:nvPr/>
          </p:nvSpPr>
          <p:spPr>
            <a:xfrm>
              <a:off x="7522673" y="4276547"/>
              <a:ext cx="351570" cy="396075"/>
            </a:xfrm>
            <a:custGeom>
              <a:rect b="b" l="l" r="r" t="t"/>
              <a:pathLst>
                <a:path extrusionOk="0" h="13821" w="12268">
                  <a:moveTo>
                    <a:pt x="7815" y="0"/>
                  </a:moveTo>
                  <a:lnTo>
                    <a:pt x="3682" y="1543"/>
                  </a:lnTo>
                  <a:cubicBezTo>
                    <a:pt x="1780" y="2242"/>
                    <a:pt x="505" y="3990"/>
                    <a:pt x="278" y="6211"/>
                  </a:cubicBezTo>
                  <a:cubicBezTo>
                    <a:pt x="268" y="6262"/>
                    <a:pt x="268" y="6314"/>
                    <a:pt x="258" y="6355"/>
                  </a:cubicBezTo>
                  <a:cubicBezTo>
                    <a:pt x="0" y="9645"/>
                    <a:pt x="2324" y="13080"/>
                    <a:pt x="5235" y="13707"/>
                  </a:cubicBezTo>
                  <a:cubicBezTo>
                    <a:pt x="5564" y="13779"/>
                    <a:pt x="5903" y="13820"/>
                    <a:pt x="6242" y="13820"/>
                  </a:cubicBezTo>
                  <a:cubicBezTo>
                    <a:pt x="6746" y="13820"/>
                    <a:pt x="7250" y="13738"/>
                    <a:pt x="7744" y="13583"/>
                  </a:cubicBezTo>
                  <a:lnTo>
                    <a:pt x="12268" y="11887"/>
                  </a:lnTo>
                  <a:lnTo>
                    <a:pt x="12083" y="11393"/>
                  </a:lnTo>
                  <a:lnTo>
                    <a:pt x="7568" y="13080"/>
                  </a:lnTo>
                  <a:cubicBezTo>
                    <a:pt x="7140" y="13220"/>
                    <a:pt x="6693" y="13292"/>
                    <a:pt x="6247" y="13292"/>
                  </a:cubicBezTo>
                  <a:cubicBezTo>
                    <a:pt x="5944" y="13292"/>
                    <a:pt x="5643" y="13259"/>
                    <a:pt x="5347" y="13192"/>
                  </a:cubicBezTo>
                  <a:cubicBezTo>
                    <a:pt x="2674" y="12617"/>
                    <a:pt x="546" y="9440"/>
                    <a:pt x="782" y="6396"/>
                  </a:cubicBezTo>
                  <a:cubicBezTo>
                    <a:pt x="793" y="6355"/>
                    <a:pt x="793" y="6314"/>
                    <a:pt x="802" y="6273"/>
                  </a:cubicBezTo>
                  <a:cubicBezTo>
                    <a:pt x="1008" y="4247"/>
                    <a:pt x="2150" y="2663"/>
                    <a:pt x="3867" y="2046"/>
                  </a:cubicBezTo>
                  <a:lnTo>
                    <a:pt x="8000" y="494"/>
                  </a:lnTo>
                  <a:lnTo>
                    <a:pt x="7815"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7"/>
            <p:cNvSpPr/>
            <p:nvPr/>
          </p:nvSpPr>
          <p:spPr>
            <a:xfrm>
              <a:off x="7749295" y="4334721"/>
              <a:ext cx="186847" cy="200259"/>
            </a:xfrm>
            <a:custGeom>
              <a:rect b="b" l="l" r="r" t="t"/>
              <a:pathLst>
                <a:path extrusionOk="0" h="6988" w="6520">
                  <a:moveTo>
                    <a:pt x="3092" y="353"/>
                  </a:moveTo>
                  <a:cubicBezTo>
                    <a:pt x="3218" y="353"/>
                    <a:pt x="3345" y="361"/>
                    <a:pt x="3476" y="376"/>
                  </a:cubicBezTo>
                  <a:cubicBezTo>
                    <a:pt x="4504" y="489"/>
                    <a:pt x="5501" y="1435"/>
                    <a:pt x="5861" y="2618"/>
                  </a:cubicBezTo>
                  <a:cubicBezTo>
                    <a:pt x="6149" y="3585"/>
                    <a:pt x="6046" y="4623"/>
                    <a:pt x="5583" y="5404"/>
                  </a:cubicBezTo>
                  <a:cubicBezTo>
                    <a:pt x="5126" y="6181"/>
                    <a:pt x="4314" y="6639"/>
                    <a:pt x="3470" y="6639"/>
                  </a:cubicBezTo>
                  <a:cubicBezTo>
                    <a:pt x="3307" y="6639"/>
                    <a:pt x="3144" y="6622"/>
                    <a:pt x="2982" y="6587"/>
                  </a:cubicBezTo>
                  <a:cubicBezTo>
                    <a:pt x="1532" y="6268"/>
                    <a:pt x="370" y="4540"/>
                    <a:pt x="504" y="2885"/>
                  </a:cubicBezTo>
                  <a:lnTo>
                    <a:pt x="504" y="2813"/>
                  </a:lnTo>
                  <a:cubicBezTo>
                    <a:pt x="586" y="2022"/>
                    <a:pt x="935" y="1343"/>
                    <a:pt x="1481" y="900"/>
                  </a:cubicBezTo>
                  <a:cubicBezTo>
                    <a:pt x="1925" y="541"/>
                    <a:pt x="2476" y="353"/>
                    <a:pt x="3092" y="353"/>
                  </a:cubicBezTo>
                  <a:close/>
                  <a:moveTo>
                    <a:pt x="3090" y="1"/>
                  </a:moveTo>
                  <a:cubicBezTo>
                    <a:pt x="2396" y="1"/>
                    <a:pt x="1770" y="212"/>
                    <a:pt x="1264" y="623"/>
                  </a:cubicBezTo>
                  <a:cubicBezTo>
                    <a:pt x="638" y="1127"/>
                    <a:pt x="247" y="1888"/>
                    <a:pt x="154" y="2772"/>
                  </a:cubicBezTo>
                  <a:lnTo>
                    <a:pt x="154" y="2854"/>
                  </a:lnTo>
                  <a:cubicBezTo>
                    <a:pt x="0" y="4675"/>
                    <a:pt x="1296" y="6576"/>
                    <a:pt x="2910" y="6926"/>
                  </a:cubicBezTo>
                  <a:cubicBezTo>
                    <a:pt x="3095" y="6967"/>
                    <a:pt x="3280" y="6988"/>
                    <a:pt x="3465" y="6988"/>
                  </a:cubicBezTo>
                  <a:cubicBezTo>
                    <a:pt x="4431" y="6988"/>
                    <a:pt x="5357" y="6464"/>
                    <a:pt x="5892" y="5579"/>
                  </a:cubicBezTo>
                  <a:cubicBezTo>
                    <a:pt x="6396" y="4716"/>
                    <a:pt x="6519" y="3574"/>
                    <a:pt x="6200" y="2515"/>
                  </a:cubicBezTo>
                  <a:cubicBezTo>
                    <a:pt x="5799" y="1209"/>
                    <a:pt x="4678" y="160"/>
                    <a:pt x="3517" y="27"/>
                  </a:cubicBezTo>
                  <a:cubicBezTo>
                    <a:pt x="3372" y="10"/>
                    <a:pt x="3230" y="1"/>
                    <a:pt x="309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7"/>
            <p:cNvSpPr/>
            <p:nvPr/>
          </p:nvSpPr>
          <p:spPr>
            <a:xfrm>
              <a:off x="7770788" y="4370027"/>
              <a:ext cx="96404" cy="160539"/>
            </a:xfrm>
            <a:custGeom>
              <a:rect b="b" l="l" r="r" t="t"/>
              <a:pathLst>
                <a:path extrusionOk="0" h="5602" w="3364">
                  <a:moveTo>
                    <a:pt x="469" y="0"/>
                  </a:moveTo>
                  <a:cubicBezTo>
                    <a:pt x="306" y="0"/>
                    <a:pt x="150" y="14"/>
                    <a:pt x="0" y="39"/>
                  </a:cubicBezTo>
                  <a:lnTo>
                    <a:pt x="52" y="388"/>
                  </a:lnTo>
                  <a:cubicBezTo>
                    <a:pt x="185" y="364"/>
                    <a:pt x="321" y="354"/>
                    <a:pt x="458" y="354"/>
                  </a:cubicBezTo>
                  <a:cubicBezTo>
                    <a:pt x="555" y="354"/>
                    <a:pt x="653" y="359"/>
                    <a:pt x="751" y="368"/>
                  </a:cubicBezTo>
                  <a:cubicBezTo>
                    <a:pt x="1615" y="470"/>
                    <a:pt x="2458" y="1263"/>
                    <a:pt x="2756" y="2250"/>
                  </a:cubicBezTo>
                  <a:cubicBezTo>
                    <a:pt x="2993" y="3062"/>
                    <a:pt x="2911" y="3936"/>
                    <a:pt x="2520" y="4584"/>
                  </a:cubicBezTo>
                  <a:cubicBezTo>
                    <a:pt x="2345" y="4882"/>
                    <a:pt x="2109" y="5129"/>
                    <a:pt x="1831" y="5303"/>
                  </a:cubicBezTo>
                  <a:lnTo>
                    <a:pt x="2026" y="5602"/>
                  </a:lnTo>
                  <a:cubicBezTo>
                    <a:pt x="2345" y="5396"/>
                    <a:pt x="2623" y="5108"/>
                    <a:pt x="2828" y="4769"/>
                  </a:cubicBezTo>
                  <a:cubicBezTo>
                    <a:pt x="3260" y="4028"/>
                    <a:pt x="3363" y="3052"/>
                    <a:pt x="3085" y="2147"/>
                  </a:cubicBezTo>
                  <a:cubicBezTo>
                    <a:pt x="2756" y="1026"/>
                    <a:pt x="1789" y="132"/>
                    <a:pt x="792" y="18"/>
                  </a:cubicBezTo>
                  <a:cubicBezTo>
                    <a:pt x="683" y="6"/>
                    <a:pt x="574" y="0"/>
                    <a:pt x="4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7"/>
            <p:cNvSpPr/>
            <p:nvPr/>
          </p:nvSpPr>
          <p:spPr>
            <a:xfrm>
              <a:off x="8282321" y="4026625"/>
              <a:ext cx="335981" cy="361027"/>
            </a:xfrm>
            <a:custGeom>
              <a:rect b="b" l="l" r="r" t="t"/>
              <a:pathLst>
                <a:path extrusionOk="0" h="12598" w="11724">
                  <a:moveTo>
                    <a:pt x="5593" y="530"/>
                  </a:moveTo>
                  <a:cubicBezTo>
                    <a:pt x="5809" y="530"/>
                    <a:pt x="6029" y="542"/>
                    <a:pt x="6253" y="567"/>
                  </a:cubicBezTo>
                  <a:cubicBezTo>
                    <a:pt x="8145" y="783"/>
                    <a:pt x="9996" y="2520"/>
                    <a:pt x="10644" y="4690"/>
                  </a:cubicBezTo>
                  <a:cubicBezTo>
                    <a:pt x="11179" y="6459"/>
                    <a:pt x="10993" y="8361"/>
                    <a:pt x="10140" y="9791"/>
                  </a:cubicBezTo>
                  <a:cubicBezTo>
                    <a:pt x="9287" y="11222"/>
                    <a:pt x="7797" y="12067"/>
                    <a:pt x="6247" y="12067"/>
                  </a:cubicBezTo>
                  <a:cubicBezTo>
                    <a:pt x="5948" y="12067"/>
                    <a:pt x="5647" y="12035"/>
                    <a:pt x="5348" y="11971"/>
                  </a:cubicBezTo>
                  <a:cubicBezTo>
                    <a:pt x="2674" y="11395"/>
                    <a:pt x="546" y="8228"/>
                    <a:pt x="793" y="5184"/>
                  </a:cubicBezTo>
                  <a:cubicBezTo>
                    <a:pt x="793" y="5132"/>
                    <a:pt x="793" y="5091"/>
                    <a:pt x="803" y="5050"/>
                  </a:cubicBezTo>
                  <a:cubicBezTo>
                    <a:pt x="958" y="3600"/>
                    <a:pt x="1595" y="2346"/>
                    <a:pt x="2603" y="1533"/>
                  </a:cubicBezTo>
                  <a:cubicBezTo>
                    <a:pt x="3432" y="868"/>
                    <a:pt x="4457" y="530"/>
                    <a:pt x="5593" y="530"/>
                  </a:cubicBezTo>
                  <a:close/>
                  <a:moveTo>
                    <a:pt x="5576" y="0"/>
                  </a:moveTo>
                  <a:cubicBezTo>
                    <a:pt x="4319" y="0"/>
                    <a:pt x="3188" y="380"/>
                    <a:pt x="2274" y="1122"/>
                  </a:cubicBezTo>
                  <a:cubicBezTo>
                    <a:pt x="1153" y="2027"/>
                    <a:pt x="443" y="3405"/>
                    <a:pt x="279" y="4999"/>
                  </a:cubicBezTo>
                  <a:cubicBezTo>
                    <a:pt x="268" y="5040"/>
                    <a:pt x="268" y="5091"/>
                    <a:pt x="268" y="5132"/>
                  </a:cubicBezTo>
                  <a:lnTo>
                    <a:pt x="268" y="5143"/>
                  </a:lnTo>
                  <a:cubicBezTo>
                    <a:pt x="1" y="8423"/>
                    <a:pt x="2325" y="11857"/>
                    <a:pt x="5235" y="12495"/>
                  </a:cubicBezTo>
                  <a:cubicBezTo>
                    <a:pt x="5574" y="12567"/>
                    <a:pt x="5914" y="12597"/>
                    <a:pt x="6243" y="12597"/>
                  </a:cubicBezTo>
                  <a:cubicBezTo>
                    <a:pt x="7980" y="12597"/>
                    <a:pt x="9646" y="11651"/>
                    <a:pt x="10592" y="10058"/>
                  </a:cubicBezTo>
                  <a:cubicBezTo>
                    <a:pt x="11517" y="8516"/>
                    <a:pt x="11723" y="6448"/>
                    <a:pt x="11147" y="4536"/>
                  </a:cubicBezTo>
                  <a:cubicBezTo>
                    <a:pt x="10438" y="2171"/>
                    <a:pt x="8412" y="279"/>
                    <a:pt x="6314" y="43"/>
                  </a:cubicBezTo>
                  <a:cubicBezTo>
                    <a:pt x="6064" y="14"/>
                    <a:pt x="5817" y="0"/>
                    <a:pt x="5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7"/>
            <p:cNvSpPr/>
            <p:nvPr/>
          </p:nvSpPr>
          <p:spPr>
            <a:xfrm>
              <a:off x="8163881" y="4036082"/>
              <a:ext cx="351857" cy="396075"/>
            </a:xfrm>
            <a:custGeom>
              <a:rect b="b" l="l" r="r" t="t"/>
              <a:pathLst>
                <a:path extrusionOk="0" h="13821" w="12278">
                  <a:moveTo>
                    <a:pt x="7815" y="1"/>
                  </a:moveTo>
                  <a:lnTo>
                    <a:pt x="3681" y="1543"/>
                  </a:lnTo>
                  <a:cubicBezTo>
                    <a:pt x="1780" y="2242"/>
                    <a:pt x="505" y="3990"/>
                    <a:pt x="278" y="6211"/>
                  </a:cubicBezTo>
                  <a:cubicBezTo>
                    <a:pt x="268" y="6262"/>
                    <a:pt x="268" y="6314"/>
                    <a:pt x="268" y="6355"/>
                  </a:cubicBezTo>
                  <a:cubicBezTo>
                    <a:pt x="0" y="9646"/>
                    <a:pt x="2324" y="13080"/>
                    <a:pt x="5235" y="13707"/>
                  </a:cubicBezTo>
                  <a:cubicBezTo>
                    <a:pt x="5564" y="13779"/>
                    <a:pt x="5903" y="13820"/>
                    <a:pt x="6242" y="13820"/>
                  </a:cubicBezTo>
                  <a:cubicBezTo>
                    <a:pt x="6746" y="13820"/>
                    <a:pt x="7260" y="13738"/>
                    <a:pt x="7744" y="13584"/>
                  </a:cubicBezTo>
                  <a:lnTo>
                    <a:pt x="12278" y="11887"/>
                  </a:lnTo>
                  <a:lnTo>
                    <a:pt x="12093" y="11394"/>
                  </a:lnTo>
                  <a:lnTo>
                    <a:pt x="7568" y="13080"/>
                  </a:lnTo>
                  <a:cubicBezTo>
                    <a:pt x="7140" y="13221"/>
                    <a:pt x="6696" y="13292"/>
                    <a:pt x="6251" y="13292"/>
                  </a:cubicBezTo>
                  <a:cubicBezTo>
                    <a:pt x="5949" y="13292"/>
                    <a:pt x="5647" y="13259"/>
                    <a:pt x="5347" y="13193"/>
                  </a:cubicBezTo>
                  <a:cubicBezTo>
                    <a:pt x="2674" y="12617"/>
                    <a:pt x="546" y="9440"/>
                    <a:pt x="792" y="6396"/>
                  </a:cubicBezTo>
                  <a:cubicBezTo>
                    <a:pt x="792" y="6355"/>
                    <a:pt x="792" y="6314"/>
                    <a:pt x="802" y="6273"/>
                  </a:cubicBezTo>
                  <a:cubicBezTo>
                    <a:pt x="1008" y="4247"/>
                    <a:pt x="2160" y="2663"/>
                    <a:pt x="3867" y="2046"/>
                  </a:cubicBezTo>
                  <a:lnTo>
                    <a:pt x="8000" y="494"/>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7"/>
            <p:cNvSpPr/>
            <p:nvPr/>
          </p:nvSpPr>
          <p:spPr>
            <a:xfrm>
              <a:off x="8390761" y="4094285"/>
              <a:ext cx="186589" cy="200259"/>
            </a:xfrm>
            <a:custGeom>
              <a:rect b="b" l="l" r="r" t="t"/>
              <a:pathLst>
                <a:path extrusionOk="0" h="6988" w="6511">
                  <a:moveTo>
                    <a:pt x="3088" y="352"/>
                  </a:moveTo>
                  <a:cubicBezTo>
                    <a:pt x="3212" y="352"/>
                    <a:pt x="3338" y="360"/>
                    <a:pt x="3467" y="376"/>
                  </a:cubicBezTo>
                  <a:cubicBezTo>
                    <a:pt x="4495" y="488"/>
                    <a:pt x="5503" y="1434"/>
                    <a:pt x="5852" y="2617"/>
                  </a:cubicBezTo>
                  <a:cubicBezTo>
                    <a:pt x="6150" y="3584"/>
                    <a:pt x="6037" y="4622"/>
                    <a:pt x="5585" y="5404"/>
                  </a:cubicBezTo>
                  <a:cubicBezTo>
                    <a:pt x="5119" y="6180"/>
                    <a:pt x="4306" y="6638"/>
                    <a:pt x="3461" y="6638"/>
                  </a:cubicBezTo>
                  <a:cubicBezTo>
                    <a:pt x="3298" y="6638"/>
                    <a:pt x="3135" y="6621"/>
                    <a:pt x="2973" y="6586"/>
                  </a:cubicBezTo>
                  <a:cubicBezTo>
                    <a:pt x="1523" y="6267"/>
                    <a:pt x="361" y="4540"/>
                    <a:pt x="494" y="2885"/>
                  </a:cubicBezTo>
                  <a:lnTo>
                    <a:pt x="494" y="2812"/>
                  </a:lnTo>
                  <a:cubicBezTo>
                    <a:pt x="577" y="2021"/>
                    <a:pt x="926" y="1342"/>
                    <a:pt x="1482" y="900"/>
                  </a:cubicBezTo>
                  <a:cubicBezTo>
                    <a:pt x="1926" y="541"/>
                    <a:pt x="2477" y="352"/>
                    <a:pt x="3088" y="352"/>
                  </a:cubicBezTo>
                  <a:close/>
                  <a:moveTo>
                    <a:pt x="3081" y="0"/>
                  </a:moveTo>
                  <a:cubicBezTo>
                    <a:pt x="2390" y="0"/>
                    <a:pt x="1769" y="212"/>
                    <a:pt x="1255" y="623"/>
                  </a:cubicBezTo>
                  <a:cubicBezTo>
                    <a:pt x="638" y="1126"/>
                    <a:pt x="238" y="1887"/>
                    <a:pt x="145" y="2771"/>
                  </a:cubicBezTo>
                  <a:lnTo>
                    <a:pt x="145" y="2853"/>
                  </a:lnTo>
                  <a:cubicBezTo>
                    <a:pt x="1" y="4674"/>
                    <a:pt x="1287" y="6586"/>
                    <a:pt x="2901" y="6925"/>
                  </a:cubicBezTo>
                  <a:cubicBezTo>
                    <a:pt x="3086" y="6967"/>
                    <a:pt x="3271" y="6987"/>
                    <a:pt x="3467" y="6987"/>
                  </a:cubicBezTo>
                  <a:cubicBezTo>
                    <a:pt x="4422" y="6987"/>
                    <a:pt x="5359" y="6463"/>
                    <a:pt x="5883" y="5579"/>
                  </a:cubicBezTo>
                  <a:cubicBezTo>
                    <a:pt x="6397" y="4715"/>
                    <a:pt x="6510" y="3573"/>
                    <a:pt x="6191" y="2515"/>
                  </a:cubicBezTo>
                  <a:cubicBezTo>
                    <a:pt x="5800" y="1208"/>
                    <a:pt x="4669" y="159"/>
                    <a:pt x="3508" y="26"/>
                  </a:cubicBezTo>
                  <a:cubicBezTo>
                    <a:pt x="3363" y="9"/>
                    <a:pt x="3221" y="0"/>
                    <a:pt x="30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7"/>
            <p:cNvSpPr/>
            <p:nvPr/>
          </p:nvSpPr>
          <p:spPr>
            <a:xfrm>
              <a:off x="8411996" y="4129562"/>
              <a:ext cx="96404" cy="160568"/>
            </a:xfrm>
            <a:custGeom>
              <a:rect b="b" l="l" r="r" t="t"/>
              <a:pathLst>
                <a:path extrusionOk="0" h="5603" w="3364">
                  <a:moveTo>
                    <a:pt x="476" y="1"/>
                  </a:moveTo>
                  <a:cubicBezTo>
                    <a:pt x="315" y="1"/>
                    <a:pt x="156" y="14"/>
                    <a:pt x="0" y="39"/>
                  </a:cubicBezTo>
                  <a:lnTo>
                    <a:pt x="52" y="389"/>
                  </a:lnTo>
                  <a:cubicBezTo>
                    <a:pt x="185" y="364"/>
                    <a:pt x="321" y="354"/>
                    <a:pt x="458" y="354"/>
                  </a:cubicBezTo>
                  <a:cubicBezTo>
                    <a:pt x="555" y="354"/>
                    <a:pt x="653" y="359"/>
                    <a:pt x="751" y="368"/>
                  </a:cubicBezTo>
                  <a:cubicBezTo>
                    <a:pt x="1615" y="471"/>
                    <a:pt x="2458" y="1263"/>
                    <a:pt x="2756" y="2250"/>
                  </a:cubicBezTo>
                  <a:cubicBezTo>
                    <a:pt x="3003" y="3062"/>
                    <a:pt x="2911" y="3936"/>
                    <a:pt x="2520" y="4584"/>
                  </a:cubicBezTo>
                  <a:cubicBezTo>
                    <a:pt x="2355" y="4882"/>
                    <a:pt x="2109" y="5129"/>
                    <a:pt x="1831" y="5304"/>
                  </a:cubicBezTo>
                  <a:lnTo>
                    <a:pt x="2026" y="5602"/>
                  </a:lnTo>
                  <a:cubicBezTo>
                    <a:pt x="2345" y="5397"/>
                    <a:pt x="2623" y="5109"/>
                    <a:pt x="2828" y="4769"/>
                  </a:cubicBezTo>
                  <a:cubicBezTo>
                    <a:pt x="3260" y="4029"/>
                    <a:pt x="3363" y="3052"/>
                    <a:pt x="3096" y="2147"/>
                  </a:cubicBezTo>
                  <a:cubicBezTo>
                    <a:pt x="2756" y="1026"/>
                    <a:pt x="1789" y="132"/>
                    <a:pt x="792" y="18"/>
                  </a:cubicBezTo>
                  <a:cubicBezTo>
                    <a:pt x="687" y="6"/>
                    <a:pt x="581" y="1"/>
                    <a:pt x="4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7"/>
            <p:cNvSpPr/>
            <p:nvPr/>
          </p:nvSpPr>
          <p:spPr>
            <a:xfrm>
              <a:off x="7221226" y="4427973"/>
              <a:ext cx="324775" cy="356012"/>
            </a:xfrm>
            <a:custGeom>
              <a:rect b="b" l="l" r="r" t="t"/>
              <a:pathLst>
                <a:path extrusionOk="0" h="12423" w="11333">
                  <a:moveTo>
                    <a:pt x="5490" y="0"/>
                  </a:moveTo>
                  <a:cubicBezTo>
                    <a:pt x="4251" y="0"/>
                    <a:pt x="3137" y="377"/>
                    <a:pt x="2232" y="1101"/>
                  </a:cubicBezTo>
                  <a:cubicBezTo>
                    <a:pt x="1132" y="1986"/>
                    <a:pt x="433" y="3343"/>
                    <a:pt x="278" y="4917"/>
                  </a:cubicBezTo>
                  <a:cubicBezTo>
                    <a:pt x="268" y="4968"/>
                    <a:pt x="268" y="5009"/>
                    <a:pt x="257" y="5061"/>
                  </a:cubicBezTo>
                  <a:cubicBezTo>
                    <a:pt x="1" y="8299"/>
                    <a:pt x="2293" y="11693"/>
                    <a:pt x="5163" y="12320"/>
                  </a:cubicBezTo>
                  <a:cubicBezTo>
                    <a:pt x="5492" y="12392"/>
                    <a:pt x="5821" y="12423"/>
                    <a:pt x="6150" y="12423"/>
                  </a:cubicBezTo>
                  <a:cubicBezTo>
                    <a:pt x="7857" y="12423"/>
                    <a:pt x="9491" y="11498"/>
                    <a:pt x="10427" y="9924"/>
                  </a:cubicBezTo>
                  <a:cubicBezTo>
                    <a:pt x="11024" y="8927"/>
                    <a:pt x="11332" y="7652"/>
                    <a:pt x="11280" y="6356"/>
                  </a:cubicBezTo>
                  <a:lnTo>
                    <a:pt x="11280" y="6356"/>
                  </a:lnTo>
                  <a:lnTo>
                    <a:pt x="10931" y="6366"/>
                  </a:lnTo>
                  <a:cubicBezTo>
                    <a:pt x="10982" y="7600"/>
                    <a:pt x="10695" y="8803"/>
                    <a:pt x="10129" y="9750"/>
                  </a:cubicBezTo>
                  <a:cubicBezTo>
                    <a:pt x="9259" y="11205"/>
                    <a:pt x="7739" y="12070"/>
                    <a:pt x="6156" y="12070"/>
                  </a:cubicBezTo>
                  <a:cubicBezTo>
                    <a:pt x="5849" y="12070"/>
                    <a:pt x="5541" y="12037"/>
                    <a:pt x="5234" y="11971"/>
                  </a:cubicBezTo>
                  <a:cubicBezTo>
                    <a:pt x="2530" y="11384"/>
                    <a:pt x="360" y="8166"/>
                    <a:pt x="607" y="5081"/>
                  </a:cubicBezTo>
                  <a:cubicBezTo>
                    <a:pt x="618" y="5040"/>
                    <a:pt x="618" y="4999"/>
                    <a:pt x="627" y="4958"/>
                  </a:cubicBezTo>
                  <a:cubicBezTo>
                    <a:pt x="771" y="3477"/>
                    <a:pt x="1430" y="2202"/>
                    <a:pt x="2458" y="1379"/>
                  </a:cubicBezTo>
                  <a:cubicBezTo>
                    <a:pt x="3292" y="700"/>
                    <a:pt x="4334" y="352"/>
                    <a:pt x="5488" y="352"/>
                  </a:cubicBezTo>
                  <a:cubicBezTo>
                    <a:pt x="5714" y="352"/>
                    <a:pt x="5945" y="365"/>
                    <a:pt x="6180" y="392"/>
                  </a:cubicBezTo>
                  <a:cubicBezTo>
                    <a:pt x="6962" y="484"/>
                    <a:pt x="7764" y="834"/>
                    <a:pt x="8494" y="1410"/>
                  </a:cubicBezTo>
                  <a:lnTo>
                    <a:pt x="8710" y="1133"/>
                  </a:lnTo>
                  <a:cubicBezTo>
                    <a:pt x="7939" y="516"/>
                    <a:pt x="7075" y="145"/>
                    <a:pt x="6221" y="43"/>
                  </a:cubicBezTo>
                  <a:cubicBezTo>
                    <a:pt x="5973" y="14"/>
                    <a:pt x="5729" y="0"/>
                    <a:pt x="5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7"/>
            <p:cNvSpPr/>
            <p:nvPr/>
          </p:nvSpPr>
          <p:spPr>
            <a:xfrm>
              <a:off x="7107485" y="4437716"/>
              <a:ext cx="343632" cy="392035"/>
            </a:xfrm>
            <a:custGeom>
              <a:rect b="b" l="l" r="r" t="t"/>
              <a:pathLst>
                <a:path extrusionOk="0" h="13680" w="11991">
                  <a:moveTo>
                    <a:pt x="7599" y="0"/>
                  </a:moveTo>
                  <a:cubicBezTo>
                    <a:pt x="7064" y="176"/>
                    <a:pt x="6530" y="340"/>
                    <a:pt x="6006" y="525"/>
                  </a:cubicBezTo>
                  <a:lnTo>
                    <a:pt x="5213" y="802"/>
                  </a:lnTo>
                  <a:lnTo>
                    <a:pt x="4432" y="1090"/>
                  </a:lnTo>
                  <a:lnTo>
                    <a:pt x="3641" y="1368"/>
                  </a:lnTo>
                  <a:cubicBezTo>
                    <a:pt x="3507" y="1419"/>
                    <a:pt x="3383" y="1471"/>
                    <a:pt x="3239" y="1522"/>
                  </a:cubicBezTo>
                  <a:cubicBezTo>
                    <a:pt x="3106" y="1574"/>
                    <a:pt x="2972" y="1646"/>
                    <a:pt x="2839" y="1707"/>
                  </a:cubicBezTo>
                  <a:cubicBezTo>
                    <a:pt x="2314" y="1975"/>
                    <a:pt x="1841" y="2345"/>
                    <a:pt x="1450" y="2787"/>
                  </a:cubicBezTo>
                  <a:cubicBezTo>
                    <a:pt x="648" y="3661"/>
                    <a:pt x="196" y="4792"/>
                    <a:pt x="52" y="5944"/>
                  </a:cubicBezTo>
                  <a:cubicBezTo>
                    <a:pt x="1" y="6232"/>
                    <a:pt x="10" y="6520"/>
                    <a:pt x="1" y="6818"/>
                  </a:cubicBezTo>
                  <a:cubicBezTo>
                    <a:pt x="1" y="6962"/>
                    <a:pt x="10" y="7106"/>
                    <a:pt x="21" y="7250"/>
                  </a:cubicBezTo>
                  <a:lnTo>
                    <a:pt x="31" y="7466"/>
                  </a:lnTo>
                  <a:lnTo>
                    <a:pt x="62" y="7682"/>
                  </a:lnTo>
                  <a:cubicBezTo>
                    <a:pt x="134" y="8258"/>
                    <a:pt x="298" y="8813"/>
                    <a:pt x="494" y="9358"/>
                  </a:cubicBezTo>
                  <a:cubicBezTo>
                    <a:pt x="700" y="9892"/>
                    <a:pt x="977" y="10407"/>
                    <a:pt x="1296" y="10890"/>
                  </a:cubicBezTo>
                  <a:cubicBezTo>
                    <a:pt x="1625" y="11363"/>
                    <a:pt x="1995" y="11805"/>
                    <a:pt x="2417" y="12206"/>
                  </a:cubicBezTo>
                  <a:cubicBezTo>
                    <a:pt x="2848" y="12586"/>
                    <a:pt x="3321" y="12926"/>
                    <a:pt x="3856" y="13183"/>
                  </a:cubicBezTo>
                  <a:cubicBezTo>
                    <a:pt x="3980" y="13245"/>
                    <a:pt x="4123" y="13296"/>
                    <a:pt x="4258" y="13358"/>
                  </a:cubicBezTo>
                  <a:cubicBezTo>
                    <a:pt x="4329" y="13379"/>
                    <a:pt x="4391" y="13409"/>
                    <a:pt x="4463" y="13430"/>
                  </a:cubicBezTo>
                  <a:lnTo>
                    <a:pt x="4669" y="13491"/>
                  </a:lnTo>
                  <a:cubicBezTo>
                    <a:pt x="4957" y="13574"/>
                    <a:pt x="5245" y="13635"/>
                    <a:pt x="5533" y="13656"/>
                  </a:cubicBezTo>
                  <a:cubicBezTo>
                    <a:pt x="5684" y="13672"/>
                    <a:pt x="5836" y="13679"/>
                    <a:pt x="5988" y="13679"/>
                  </a:cubicBezTo>
                  <a:cubicBezTo>
                    <a:pt x="6424" y="13679"/>
                    <a:pt x="6858" y="13616"/>
                    <a:pt x="7270" y="13502"/>
                  </a:cubicBezTo>
                  <a:cubicBezTo>
                    <a:pt x="7342" y="13481"/>
                    <a:pt x="7414" y="13450"/>
                    <a:pt x="7486" y="13430"/>
                  </a:cubicBezTo>
                  <a:lnTo>
                    <a:pt x="7681" y="13358"/>
                  </a:lnTo>
                  <a:lnTo>
                    <a:pt x="8072" y="13203"/>
                  </a:lnTo>
                  <a:lnTo>
                    <a:pt x="8853" y="12906"/>
                  </a:lnTo>
                  <a:lnTo>
                    <a:pt x="11990" y="11702"/>
                  </a:lnTo>
                  <a:lnTo>
                    <a:pt x="11867" y="11384"/>
                  </a:lnTo>
                  <a:lnTo>
                    <a:pt x="8720" y="12525"/>
                  </a:lnTo>
                  <a:lnTo>
                    <a:pt x="7939" y="12813"/>
                  </a:lnTo>
                  <a:lnTo>
                    <a:pt x="7537" y="12957"/>
                  </a:lnTo>
                  <a:lnTo>
                    <a:pt x="7342" y="13029"/>
                  </a:lnTo>
                  <a:cubicBezTo>
                    <a:pt x="7281" y="13050"/>
                    <a:pt x="7219" y="13070"/>
                    <a:pt x="7157" y="13080"/>
                  </a:cubicBezTo>
                  <a:cubicBezTo>
                    <a:pt x="6783" y="13185"/>
                    <a:pt x="6398" y="13235"/>
                    <a:pt x="6010" y="13235"/>
                  </a:cubicBezTo>
                  <a:cubicBezTo>
                    <a:pt x="5865" y="13235"/>
                    <a:pt x="5719" y="13228"/>
                    <a:pt x="5574" y="13214"/>
                  </a:cubicBezTo>
                  <a:cubicBezTo>
                    <a:pt x="5316" y="13183"/>
                    <a:pt x="5049" y="13132"/>
                    <a:pt x="4802" y="13050"/>
                  </a:cubicBezTo>
                  <a:lnTo>
                    <a:pt x="4607" y="12998"/>
                  </a:lnTo>
                  <a:cubicBezTo>
                    <a:pt x="4545" y="12977"/>
                    <a:pt x="4484" y="12947"/>
                    <a:pt x="4422" y="12926"/>
                  </a:cubicBezTo>
                  <a:cubicBezTo>
                    <a:pt x="4299" y="12864"/>
                    <a:pt x="4175" y="12823"/>
                    <a:pt x="4052" y="12762"/>
                  </a:cubicBezTo>
                  <a:cubicBezTo>
                    <a:pt x="3579" y="12525"/>
                    <a:pt x="3147" y="12206"/>
                    <a:pt x="2746" y="11846"/>
                  </a:cubicBezTo>
                  <a:cubicBezTo>
                    <a:pt x="2355" y="11476"/>
                    <a:pt x="2005" y="11055"/>
                    <a:pt x="1707" y="10612"/>
                  </a:cubicBezTo>
                  <a:cubicBezTo>
                    <a:pt x="1420" y="10160"/>
                    <a:pt x="1162" y="9677"/>
                    <a:pt x="977" y="9173"/>
                  </a:cubicBezTo>
                  <a:cubicBezTo>
                    <a:pt x="792" y="8669"/>
                    <a:pt x="638" y="8144"/>
                    <a:pt x="576" y="7610"/>
                  </a:cubicBezTo>
                  <a:lnTo>
                    <a:pt x="545" y="7415"/>
                  </a:lnTo>
                  <a:lnTo>
                    <a:pt x="535" y="7209"/>
                  </a:lnTo>
                  <a:cubicBezTo>
                    <a:pt x="525" y="7075"/>
                    <a:pt x="515" y="6942"/>
                    <a:pt x="515" y="6808"/>
                  </a:cubicBezTo>
                  <a:cubicBezTo>
                    <a:pt x="525" y="6540"/>
                    <a:pt x="515" y="6273"/>
                    <a:pt x="566" y="6006"/>
                  </a:cubicBezTo>
                  <a:cubicBezTo>
                    <a:pt x="700" y="4947"/>
                    <a:pt x="1121" y="3919"/>
                    <a:pt x="1841" y="3137"/>
                  </a:cubicBezTo>
                  <a:cubicBezTo>
                    <a:pt x="2190" y="2746"/>
                    <a:pt x="2612" y="2417"/>
                    <a:pt x="3085" y="2180"/>
                  </a:cubicBezTo>
                  <a:cubicBezTo>
                    <a:pt x="3198" y="2119"/>
                    <a:pt x="3321" y="2057"/>
                    <a:pt x="3445" y="2016"/>
                  </a:cubicBezTo>
                  <a:cubicBezTo>
                    <a:pt x="3558" y="1965"/>
                    <a:pt x="3692" y="1913"/>
                    <a:pt x="3826" y="1862"/>
                  </a:cubicBezTo>
                  <a:lnTo>
                    <a:pt x="4607" y="1563"/>
                  </a:lnTo>
                  <a:lnTo>
                    <a:pt x="5389" y="1255"/>
                  </a:lnTo>
                  <a:lnTo>
                    <a:pt x="6159" y="946"/>
                  </a:lnTo>
                  <a:cubicBezTo>
                    <a:pt x="6684" y="731"/>
                    <a:pt x="7198" y="515"/>
                    <a:pt x="7702" y="288"/>
                  </a:cubicBezTo>
                  <a:lnTo>
                    <a:pt x="75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7"/>
            <p:cNvSpPr/>
            <p:nvPr/>
          </p:nvSpPr>
          <p:spPr>
            <a:xfrm>
              <a:off x="7327001" y="4493082"/>
              <a:ext cx="180686" cy="200431"/>
            </a:xfrm>
            <a:custGeom>
              <a:rect b="b" l="l" r="r" t="t"/>
              <a:pathLst>
                <a:path extrusionOk="0" h="6994" w="6305">
                  <a:moveTo>
                    <a:pt x="3112" y="1"/>
                  </a:moveTo>
                  <a:cubicBezTo>
                    <a:pt x="2408" y="1"/>
                    <a:pt x="1776" y="212"/>
                    <a:pt x="1255" y="629"/>
                  </a:cubicBezTo>
                  <a:cubicBezTo>
                    <a:pt x="638" y="1123"/>
                    <a:pt x="247" y="1894"/>
                    <a:pt x="155" y="2778"/>
                  </a:cubicBezTo>
                  <a:lnTo>
                    <a:pt x="145" y="2850"/>
                  </a:lnTo>
                  <a:cubicBezTo>
                    <a:pt x="1" y="4681"/>
                    <a:pt x="1286" y="6582"/>
                    <a:pt x="2900" y="6932"/>
                  </a:cubicBezTo>
                  <a:cubicBezTo>
                    <a:pt x="3085" y="6973"/>
                    <a:pt x="3281" y="6994"/>
                    <a:pt x="3466" y="6994"/>
                  </a:cubicBezTo>
                  <a:cubicBezTo>
                    <a:pt x="4433" y="6994"/>
                    <a:pt x="5358" y="6470"/>
                    <a:pt x="5882" y="5585"/>
                  </a:cubicBezTo>
                  <a:cubicBezTo>
                    <a:pt x="6088" y="5236"/>
                    <a:pt x="6232" y="4845"/>
                    <a:pt x="6304" y="4423"/>
                  </a:cubicBezTo>
                  <a:lnTo>
                    <a:pt x="5965" y="4361"/>
                  </a:lnTo>
                  <a:cubicBezTo>
                    <a:pt x="5893" y="4742"/>
                    <a:pt x="5770" y="5092"/>
                    <a:pt x="5585" y="5400"/>
                  </a:cubicBezTo>
                  <a:cubicBezTo>
                    <a:pt x="5121" y="6174"/>
                    <a:pt x="4312" y="6638"/>
                    <a:pt x="3477" y="6638"/>
                  </a:cubicBezTo>
                  <a:cubicBezTo>
                    <a:pt x="3313" y="6638"/>
                    <a:pt x="3147" y="6620"/>
                    <a:pt x="2983" y="6582"/>
                  </a:cubicBezTo>
                  <a:cubicBezTo>
                    <a:pt x="1523" y="6274"/>
                    <a:pt x="361" y="4547"/>
                    <a:pt x="494" y="2881"/>
                  </a:cubicBezTo>
                  <a:lnTo>
                    <a:pt x="505" y="2809"/>
                  </a:lnTo>
                  <a:cubicBezTo>
                    <a:pt x="587" y="2017"/>
                    <a:pt x="926" y="1338"/>
                    <a:pt x="1481" y="897"/>
                  </a:cubicBezTo>
                  <a:cubicBezTo>
                    <a:pt x="1931" y="534"/>
                    <a:pt x="2489" y="352"/>
                    <a:pt x="3107" y="352"/>
                  </a:cubicBezTo>
                  <a:cubicBezTo>
                    <a:pt x="3225" y="352"/>
                    <a:pt x="3345" y="359"/>
                    <a:pt x="3466" y="372"/>
                  </a:cubicBezTo>
                  <a:cubicBezTo>
                    <a:pt x="3898" y="424"/>
                    <a:pt x="4330" y="619"/>
                    <a:pt x="4721" y="927"/>
                  </a:cubicBezTo>
                  <a:lnTo>
                    <a:pt x="4936" y="660"/>
                  </a:lnTo>
                  <a:cubicBezTo>
                    <a:pt x="4495" y="300"/>
                    <a:pt x="4001" y="84"/>
                    <a:pt x="3507" y="22"/>
                  </a:cubicBezTo>
                  <a:cubicBezTo>
                    <a:pt x="3374" y="8"/>
                    <a:pt x="3242" y="1"/>
                    <a:pt x="31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7"/>
            <p:cNvSpPr/>
            <p:nvPr/>
          </p:nvSpPr>
          <p:spPr>
            <a:xfrm>
              <a:off x="7348236" y="4528446"/>
              <a:ext cx="61614" cy="26566"/>
            </a:xfrm>
            <a:custGeom>
              <a:rect b="b" l="l" r="r" t="t"/>
              <a:pathLst>
                <a:path extrusionOk="0" h="927" w="2150">
                  <a:moveTo>
                    <a:pt x="424" y="0"/>
                  </a:moveTo>
                  <a:cubicBezTo>
                    <a:pt x="280" y="0"/>
                    <a:pt x="138" y="11"/>
                    <a:pt x="0" y="33"/>
                  </a:cubicBezTo>
                  <a:lnTo>
                    <a:pt x="62" y="382"/>
                  </a:lnTo>
                  <a:cubicBezTo>
                    <a:pt x="178" y="360"/>
                    <a:pt x="300" y="350"/>
                    <a:pt x="426" y="350"/>
                  </a:cubicBezTo>
                  <a:cubicBezTo>
                    <a:pt x="535" y="350"/>
                    <a:pt x="647" y="358"/>
                    <a:pt x="761" y="372"/>
                  </a:cubicBezTo>
                  <a:cubicBezTo>
                    <a:pt x="1152" y="413"/>
                    <a:pt x="1553" y="609"/>
                    <a:pt x="1913" y="927"/>
                  </a:cubicBezTo>
                  <a:lnTo>
                    <a:pt x="2150" y="660"/>
                  </a:lnTo>
                  <a:cubicBezTo>
                    <a:pt x="1738" y="300"/>
                    <a:pt x="1265" y="74"/>
                    <a:pt x="802" y="22"/>
                  </a:cubicBezTo>
                  <a:cubicBezTo>
                    <a:pt x="674" y="8"/>
                    <a:pt x="548" y="0"/>
                    <a:pt x="4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7"/>
            <p:cNvSpPr/>
            <p:nvPr/>
          </p:nvSpPr>
          <p:spPr>
            <a:xfrm>
              <a:off x="7400994" y="4633962"/>
              <a:ext cx="38917" cy="54850"/>
            </a:xfrm>
            <a:custGeom>
              <a:rect b="b" l="l" r="r" t="t"/>
              <a:pathLst>
                <a:path extrusionOk="0" h="1914" w="1358">
                  <a:moveTo>
                    <a:pt x="1008" y="1"/>
                  </a:moveTo>
                  <a:cubicBezTo>
                    <a:pt x="956" y="330"/>
                    <a:pt x="843" y="638"/>
                    <a:pt x="689" y="906"/>
                  </a:cubicBezTo>
                  <a:cubicBezTo>
                    <a:pt x="514" y="1193"/>
                    <a:pt x="277" y="1440"/>
                    <a:pt x="0" y="1625"/>
                  </a:cubicBezTo>
                  <a:lnTo>
                    <a:pt x="185" y="1913"/>
                  </a:lnTo>
                  <a:cubicBezTo>
                    <a:pt x="514" y="1708"/>
                    <a:pt x="791" y="1420"/>
                    <a:pt x="987" y="1081"/>
                  </a:cubicBezTo>
                  <a:cubicBezTo>
                    <a:pt x="1172" y="782"/>
                    <a:pt x="1296" y="433"/>
                    <a:pt x="1357" y="62"/>
                  </a:cubicBezTo>
                  <a:lnTo>
                    <a:pt x="100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7"/>
            <p:cNvSpPr/>
            <p:nvPr/>
          </p:nvSpPr>
          <p:spPr>
            <a:xfrm>
              <a:off x="7873926" y="4185158"/>
              <a:ext cx="243130" cy="114974"/>
            </a:xfrm>
            <a:custGeom>
              <a:rect b="b" l="l" r="r" t="t"/>
              <a:pathLst>
                <a:path extrusionOk="0" h="4012" w="8484">
                  <a:moveTo>
                    <a:pt x="5098" y="0"/>
                  </a:moveTo>
                  <a:cubicBezTo>
                    <a:pt x="2649" y="0"/>
                    <a:pt x="693" y="1460"/>
                    <a:pt x="0" y="3868"/>
                  </a:cubicBezTo>
                  <a:lnTo>
                    <a:pt x="514" y="4012"/>
                  </a:lnTo>
                  <a:cubicBezTo>
                    <a:pt x="1132" y="1840"/>
                    <a:pt x="2901" y="528"/>
                    <a:pt x="5107" y="528"/>
                  </a:cubicBezTo>
                  <a:cubicBezTo>
                    <a:pt x="5324" y="528"/>
                    <a:pt x="5545" y="541"/>
                    <a:pt x="5769" y="567"/>
                  </a:cubicBezTo>
                  <a:cubicBezTo>
                    <a:pt x="6684" y="670"/>
                    <a:pt x="7414" y="999"/>
                    <a:pt x="8134" y="1636"/>
                  </a:cubicBezTo>
                  <a:lnTo>
                    <a:pt x="8484" y="1245"/>
                  </a:lnTo>
                  <a:cubicBezTo>
                    <a:pt x="7671" y="526"/>
                    <a:pt x="6848" y="155"/>
                    <a:pt x="5831" y="43"/>
                  </a:cubicBezTo>
                  <a:cubicBezTo>
                    <a:pt x="5582" y="14"/>
                    <a:pt x="5338" y="0"/>
                    <a:pt x="50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7"/>
            <p:cNvSpPr/>
            <p:nvPr/>
          </p:nvSpPr>
          <p:spPr>
            <a:xfrm>
              <a:off x="7949954" y="4369081"/>
              <a:ext cx="239892" cy="177103"/>
            </a:xfrm>
            <a:custGeom>
              <a:rect b="b" l="l" r="r" t="t"/>
              <a:pathLst>
                <a:path extrusionOk="0" h="6180" w="8371">
                  <a:moveTo>
                    <a:pt x="8319" y="0"/>
                  </a:moveTo>
                  <a:lnTo>
                    <a:pt x="7794" y="21"/>
                  </a:lnTo>
                  <a:cubicBezTo>
                    <a:pt x="7835" y="1244"/>
                    <a:pt x="7558" y="2427"/>
                    <a:pt x="7003" y="3373"/>
                  </a:cubicBezTo>
                  <a:cubicBezTo>
                    <a:pt x="6148" y="4796"/>
                    <a:pt x="4656" y="5648"/>
                    <a:pt x="3098" y="5648"/>
                  </a:cubicBezTo>
                  <a:cubicBezTo>
                    <a:pt x="2800" y="5648"/>
                    <a:pt x="2500" y="5617"/>
                    <a:pt x="2201" y="5553"/>
                  </a:cubicBezTo>
                  <a:cubicBezTo>
                    <a:pt x="1553" y="5409"/>
                    <a:pt x="916" y="5110"/>
                    <a:pt x="319" y="4668"/>
                  </a:cubicBezTo>
                  <a:lnTo>
                    <a:pt x="0" y="5090"/>
                  </a:lnTo>
                  <a:cubicBezTo>
                    <a:pt x="658" y="5583"/>
                    <a:pt x="1357" y="5912"/>
                    <a:pt x="2098" y="6067"/>
                  </a:cubicBezTo>
                  <a:cubicBezTo>
                    <a:pt x="2427" y="6138"/>
                    <a:pt x="2767" y="6179"/>
                    <a:pt x="3105" y="6179"/>
                  </a:cubicBezTo>
                  <a:cubicBezTo>
                    <a:pt x="4833" y="6179"/>
                    <a:pt x="6499" y="5233"/>
                    <a:pt x="7455" y="3640"/>
                  </a:cubicBezTo>
                  <a:cubicBezTo>
                    <a:pt x="8062" y="2612"/>
                    <a:pt x="8370" y="1326"/>
                    <a:pt x="8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7"/>
            <p:cNvSpPr/>
            <p:nvPr/>
          </p:nvSpPr>
          <p:spPr>
            <a:xfrm>
              <a:off x="7909862" y="4521109"/>
              <a:ext cx="183322" cy="69265"/>
            </a:xfrm>
            <a:custGeom>
              <a:rect b="b" l="l" r="r" t="t"/>
              <a:pathLst>
                <a:path extrusionOk="0" h="2417" w="6397">
                  <a:moveTo>
                    <a:pt x="6211" y="1"/>
                  </a:moveTo>
                  <a:lnTo>
                    <a:pt x="1698" y="1687"/>
                  </a:lnTo>
                  <a:cubicBezTo>
                    <a:pt x="1260" y="1827"/>
                    <a:pt x="817" y="1894"/>
                    <a:pt x="372" y="1894"/>
                  </a:cubicBezTo>
                  <a:cubicBezTo>
                    <a:pt x="262" y="1894"/>
                    <a:pt x="152" y="1890"/>
                    <a:pt x="42" y="1882"/>
                  </a:cubicBezTo>
                  <a:lnTo>
                    <a:pt x="1" y="2407"/>
                  </a:lnTo>
                  <a:cubicBezTo>
                    <a:pt x="124" y="2417"/>
                    <a:pt x="247" y="2417"/>
                    <a:pt x="371" y="2417"/>
                  </a:cubicBezTo>
                  <a:cubicBezTo>
                    <a:pt x="875" y="2417"/>
                    <a:pt x="1379" y="2345"/>
                    <a:pt x="1872" y="2181"/>
                  </a:cubicBezTo>
                  <a:lnTo>
                    <a:pt x="6396" y="494"/>
                  </a:lnTo>
                  <a:lnTo>
                    <a:pt x="6211"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7"/>
            <p:cNvSpPr/>
            <p:nvPr/>
          </p:nvSpPr>
          <p:spPr>
            <a:xfrm>
              <a:off x="7795261" y="4194300"/>
              <a:ext cx="175642" cy="85801"/>
            </a:xfrm>
            <a:custGeom>
              <a:rect b="b" l="l" r="r" t="t"/>
              <a:pathLst>
                <a:path extrusionOk="0" h="2994" w="6129">
                  <a:moveTo>
                    <a:pt x="5944" y="1"/>
                  </a:moveTo>
                  <a:lnTo>
                    <a:pt x="1810" y="1554"/>
                  </a:lnTo>
                  <a:cubicBezTo>
                    <a:pt x="1285" y="1749"/>
                    <a:pt x="627" y="1986"/>
                    <a:pt x="0" y="2623"/>
                  </a:cubicBezTo>
                  <a:lnTo>
                    <a:pt x="370" y="2994"/>
                  </a:lnTo>
                  <a:cubicBezTo>
                    <a:pt x="926" y="2438"/>
                    <a:pt x="1491" y="2233"/>
                    <a:pt x="1995" y="2048"/>
                  </a:cubicBezTo>
                  <a:lnTo>
                    <a:pt x="6129" y="495"/>
                  </a:lnTo>
                  <a:lnTo>
                    <a:pt x="5944"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7"/>
            <p:cNvSpPr/>
            <p:nvPr/>
          </p:nvSpPr>
          <p:spPr>
            <a:xfrm>
              <a:off x="7968208" y="4252646"/>
              <a:ext cx="180972" cy="200431"/>
            </a:xfrm>
            <a:custGeom>
              <a:rect b="b" l="l" r="r" t="t"/>
              <a:pathLst>
                <a:path extrusionOk="0" h="6994" w="6315">
                  <a:moveTo>
                    <a:pt x="3116" y="0"/>
                  </a:moveTo>
                  <a:cubicBezTo>
                    <a:pt x="2415" y="0"/>
                    <a:pt x="1778" y="212"/>
                    <a:pt x="1266" y="629"/>
                  </a:cubicBezTo>
                  <a:cubicBezTo>
                    <a:pt x="638" y="1122"/>
                    <a:pt x="247" y="1893"/>
                    <a:pt x="155" y="2777"/>
                  </a:cubicBezTo>
                  <a:lnTo>
                    <a:pt x="145" y="2850"/>
                  </a:lnTo>
                  <a:cubicBezTo>
                    <a:pt x="1" y="4680"/>
                    <a:pt x="1286" y="6582"/>
                    <a:pt x="2911" y="6931"/>
                  </a:cubicBezTo>
                  <a:cubicBezTo>
                    <a:pt x="3096" y="6973"/>
                    <a:pt x="3281" y="6993"/>
                    <a:pt x="3466" y="6993"/>
                  </a:cubicBezTo>
                  <a:cubicBezTo>
                    <a:pt x="4433" y="6993"/>
                    <a:pt x="5358" y="6469"/>
                    <a:pt x="5882" y="5585"/>
                  </a:cubicBezTo>
                  <a:cubicBezTo>
                    <a:pt x="6099" y="5235"/>
                    <a:pt x="6232" y="4834"/>
                    <a:pt x="6314" y="4413"/>
                  </a:cubicBezTo>
                  <a:lnTo>
                    <a:pt x="5965" y="4351"/>
                  </a:lnTo>
                  <a:cubicBezTo>
                    <a:pt x="5893" y="4731"/>
                    <a:pt x="5770" y="5091"/>
                    <a:pt x="5585" y="5400"/>
                  </a:cubicBezTo>
                  <a:cubicBezTo>
                    <a:pt x="5118" y="6178"/>
                    <a:pt x="4301" y="6643"/>
                    <a:pt x="3460" y="6643"/>
                  </a:cubicBezTo>
                  <a:cubicBezTo>
                    <a:pt x="3301" y="6643"/>
                    <a:pt x="3141" y="6627"/>
                    <a:pt x="2983" y="6593"/>
                  </a:cubicBezTo>
                  <a:cubicBezTo>
                    <a:pt x="1522" y="6273"/>
                    <a:pt x="361" y="4546"/>
                    <a:pt x="494" y="2880"/>
                  </a:cubicBezTo>
                  <a:lnTo>
                    <a:pt x="505" y="2809"/>
                  </a:lnTo>
                  <a:cubicBezTo>
                    <a:pt x="587" y="2016"/>
                    <a:pt x="937" y="1338"/>
                    <a:pt x="1481" y="896"/>
                  </a:cubicBezTo>
                  <a:cubicBezTo>
                    <a:pt x="1931" y="533"/>
                    <a:pt x="2489" y="351"/>
                    <a:pt x="3113" y="351"/>
                  </a:cubicBezTo>
                  <a:cubicBezTo>
                    <a:pt x="3232" y="351"/>
                    <a:pt x="3353" y="358"/>
                    <a:pt x="3476" y="371"/>
                  </a:cubicBezTo>
                  <a:cubicBezTo>
                    <a:pt x="3898" y="423"/>
                    <a:pt x="4340" y="618"/>
                    <a:pt x="4731" y="937"/>
                  </a:cubicBezTo>
                  <a:lnTo>
                    <a:pt x="4957" y="670"/>
                  </a:lnTo>
                  <a:cubicBezTo>
                    <a:pt x="4504" y="300"/>
                    <a:pt x="4011" y="83"/>
                    <a:pt x="3507" y="22"/>
                  </a:cubicBezTo>
                  <a:cubicBezTo>
                    <a:pt x="3375" y="7"/>
                    <a:pt x="3244" y="0"/>
                    <a:pt x="31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7"/>
            <p:cNvSpPr/>
            <p:nvPr/>
          </p:nvSpPr>
          <p:spPr>
            <a:xfrm>
              <a:off x="8387236" y="3894055"/>
              <a:ext cx="18885" cy="54535"/>
            </a:xfrm>
            <a:custGeom>
              <a:rect b="b" l="l" r="r" t="t"/>
              <a:pathLst>
                <a:path extrusionOk="0" h="1903" w="659">
                  <a:moveTo>
                    <a:pt x="587" y="0"/>
                  </a:moveTo>
                  <a:lnTo>
                    <a:pt x="62" y="62"/>
                  </a:lnTo>
                  <a:cubicBezTo>
                    <a:pt x="135" y="689"/>
                    <a:pt x="114" y="1265"/>
                    <a:pt x="1" y="1799"/>
                  </a:cubicBezTo>
                  <a:lnTo>
                    <a:pt x="515" y="1902"/>
                  </a:lnTo>
                  <a:cubicBezTo>
                    <a:pt x="638" y="1317"/>
                    <a:pt x="659" y="689"/>
                    <a:pt x="5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7"/>
            <p:cNvSpPr/>
            <p:nvPr/>
          </p:nvSpPr>
          <p:spPr>
            <a:xfrm>
              <a:off x="7052951" y="3775442"/>
              <a:ext cx="1352319" cy="617827"/>
            </a:xfrm>
            <a:custGeom>
              <a:rect b="b" l="l" r="r" t="t"/>
              <a:pathLst>
                <a:path extrusionOk="0" h="21559" w="47189">
                  <a:moveTo>
                    <a:pt x="10900" y="0"/>
                  </a:moveTo>
                  <a:cubicBezTo>
                    <a:pt x="10834" y="0"/>
                    <a:pt x="10767" y="26"/>
                    <a:pt x="10715" y="77"/>
                  </a:cubicBezTo>
                  <a:cubicBezTo>
                    <a:pt x="9708" y="1106"/>
                    <a:pt x="8546" y="1939"/>
                    <a:pt x="7312" y="2823"/>
                  </a:cubicBezTo>
                  <a:cubicBezTo>
                    <a:pt x="5091" y="4437"/>
                    <a:pt x="2788" y="6093"/>
                    <a:pt x="1204" y="9064"/>
                  </a:cubicBezTo>
                  <a:cubicBezTo>
                    <a:pt x="63" y="11203"/>
                    <a:pt x="1" y="13928"/>
                    <a:pt x="1040" y="16509"/>
                  </a:cubicBezTo>
                  <a:cubicBezTo>
                    <a:pt x="2027" y="18977"/>
                    <a:pt x="3847" y="20859"/>
                    <a:pt x="5924" y="21547"/>
                  </a:cubicBezTo>
                  <a:cubicBezTo>
                    <a:pt x="5944" y="21558"/>
                    <a:pt x="5965" y="21558"/>
                    <a:pt x="5996" y="21558"/>
                  </a:cubicBezTo>
                  <a:cubicBezTo>
                    <a:pt x="6047" y="21558"/>
                    <a:pt x="6109" y="21538"/>
                    <a:pt x="6161" y="21506"/>
                  </a:cubicBezTo>
                  <a:lnTo>
                    <a:pt x="46983" y="6196"/>
                  </a:lnTo>
                  <a:cubicBezTo>
                    <a:pt x="47116" y="6144"/>
                    <a:pt x="47188" y="5990"/>
                    <a:pt x="47136" y="5856"/>
                  </a:cubicBezTo>
                  <a:cubicBezTo>
                    <a:pt x="47097" y="5752"/>
                    <a:pt x="46994" y="5685"/>
                    <a:pt x="46888" y="5685"/>
                  </a:cubicBezTo>
                  <a:cubicBezTo>
                    <a:pt x="46857" y="5685"/>
                    <a:pt x="46827" y="5691"/>
                    <a:pt x="46797" y="5702"/>
                  </a:cubicBezTo>
                  <a:lnTo>
                    <a:pt x="5975" y="21003"/>
                  </a:lnTo>
                  <a:cubicBezTo>
                    <a:pt x="4093" y="20334"/>
                    <a:pt x="2438" y="18586"/>
                    <a:pt x="1533" y="16314"/>
                  </a:cubicBezTo>
                  <a:cubicBezTo>
                    <a:pt x="556" y="13877"/>
                    <a:pt x="608" y="11317"/>
                    <a:pt x="1677" y="9311"/>
                  </a:cubicBezTo>
                  <a:cubicBezTo>
                    <a:pt x="3199" y="6453"/>
                    <a:pt x="5451" y="4828"/>
                    <a:pt x="7621" y="3255"/>
                  </a:cubicBezTo>
                  <a:cubicBezTo>
                    <a:pt x="8875" y="2360"/>
                    <a:pt x="10047" y="1507"/>
                    <a:pt x="11086" y="447"/>
                  </a:cubicBezTo>
                  <a:cubicBezTo>
                    <a:pt x="11188" y="345"/>
                    <a:pt x="11188" y="180"/>
                    <a:pt x="11086" y="77"/>
                  </a:cubicBezTo>
                  <a:cubicBezTo>
                    <a:pt x="11034" y="26"/>
                    <a:pt x="10967" y="0"/>
                    <a:pt x="10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7"/>
            <p:cNvSpPr/>
            <p:nvPr/>
          </p:nvSpPr>
          <p:spPr>
            <a:xfrm>
              <a:off x="7413947" y="3663735"/>
              <a:ext cx="33615" cy="52644"/>
            </a:xfrm>
            <a:custGeom>
              <a:rect b="b" l="l" r="r" t="t"/>
              <a:pathLst>
                <a:path extrusionOk="0" h="1837" w="1173">
                  <a:moveTo>
                    <a:pt x="970" y="1"/>
                  </a:moveTo>
                  <a:cubicBezTo>
                    <a:pt x="906" y="1"/>
                    <a:pt x="843" y="39"/>
                    <a:pt x="812" y="99"/>
                  </a:cubicBezTo>
                  <a:cubicBezTo>
                    <a:pt x="586" y="603"/>
                    <a:pt x="330" y="1096"/>
                    <a:pt x="51" y="1569"/>
                  </a:cubicBezTo>
                  <a:cubicBezTo>
                    <a:pt x="0" y="1651"/>
                    <a:pt x="31" y="1765"/>
                    <a:pt x="113" y="1816"/>
                  </a:cubicBezTo>
                  <a:cubicBezTo>
                    <a:pt x="134" y="1827"/>
                    <a:pt x="165" y="1836"/>
                    <a:pt x="195" y="1836"/>
                  </a:cubicBezTo>
                  <a:cubicBezTo>
                    <a:pt x="257" y="1836"/>
                    <a:pt x="319" y="1806"/>
                    <a:pt x="350" y="1754"/>
                  </a:cubicBezTo>
                  <a:cubicBezTo>
                    <a:pt x="638" y="1271"/>
                    <a:pt x="895" y="767"/>
                    <a:pt x="1132" y="243"/>
                  </a:cubicBezTo>
                  <a:cubicBezTo>
                    <a:pt x="1173" y="161"/>
                    <a:pt x="1132" y="58"/>
                    <a:pt x="1039" y="17"/>
                  </a:cubicBezTo>
                  <a:cubicBezTo>
                    <a:pt x="1017" y="6"/>
                    <a:pt x="993" y="1"/>
                    <a:pt x="9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7"/>
            <p:cNvSpPr/>
            <p:nvPr/>
          </p:nvSpPr>
          <p:spPr>
            <a:xfrm>
              <a:off x="7458423" y="3555066"/>
              <a:ext cx="21550" cy="57573"/>
            </a:xfrm>
            <a:custGeom>
              <a:rect b="b" l="l" r="r" t="t"/>
              <a:pathLst>
                <a:path extrusionOk="0" h="2009" w="752">
                  <a:moveTo>
                    <a:pt x="558" y="0"/>
                  </a:moveTo>
                  <a:cubicBezTo>
                    <a:pt x="474" y="0"/>
                    <a:pt x="409" y="59"/>
                    <a:pt x="391" y="148"/>
                  </a:cubicBezTo>
                  <a:cubicBezTo>
                    <a:pt x="299" y="704"/>
                    <a:pt x="176" y="1248"/>
                    <a:pt x="21" y="1783"/>
                  </a:cubicBezTo>
                  <a:cubicBezTo>
                    <a:pt x="1" y="1876"/>
                    <a:pt x="53" y="1968"/>
                    <a:pt x="145" y="1999"/>
                  </a:cubicBezTo>
                  <a:cubicBezTo>
                    <a:pt x="165" y="1999"/>
                    <a:pt x="176" y="2009"/>
                    <a:pt x="197" y="2009"/>
                  </a:cubicBezTo>
                  <a:cubicBezTo>
                    <a:pt x="268" y="2009"/>
                    <a:pt x="340" y="1958"/>
                    <a:pt x="361" y="1876"/>
                  </a:cubicBezTo>
                  <a:cubicBezTo>
                    <a:pt x="515" y="1330"/>
                    <a:pt x="638" y="775"/>
                    <a:pt x="741" y="199"/>
                  </a:cubicBezTo>
                  <a:cubicBezTo>
                    <a:pt x="752" y="107"/>
                    <a:pt x="690" y="14"/>
                    <a:pt x="597" y="4"/>
                  </a:cubicBezTo>
                  <a:cubicBezTo>
                    <a:pt x="584" y="2"/>
                    <a:pt x="571" y="0"/>
                    <a:pt x="5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7"/>
            <p:cNvSpPr/>
            <p:nvPr/>
          </p:nvSpPr>
          <p:spPr>
            <a:xfrm>
              <a:off x="7438993" y="3272991"/>
              <a:ext cx="53045" cy="233874"/>
            </a:xfrm>
            <a:custGeom>
              <a:rect b="b" l="l" r="r" t="t"/>
              <a:pathLst>
                <a:path extrusionOk="0" h="8161" w="1851">
                  <a:moveTo>
                    <a:pt x="296" y="0"/>
                  </a:moveTo>
                  <a:cubicBezTo>
                    <a:pt x="266" y="0"/>
                    <a:pt x="235" y="6"/>
                    <a:pt x="206" y="17"/>
                  </a:cubicBezTo>
                  <a:cubicBezTo>
                    <a:pt x="72" y="58"/>
                    <a:pt x="0" y="212"/>
                    <a:pt x="52" y="346"/>
                  </a:cubicBezTo>
                  <a:cubicBezTo>
                    <a:pt x="946" y="2886"/>
                    <a:pt x="1316" y="5353"/>
                    <a:pt x="1172" y="7883"/>
                  </a:cubicBezTo>
                  <a:cubicBezTo>
                    <a:pt x="1172" y="8027"/>
                    <a:pt x="1275" y="8161"/>
                    <a:pt x="1419" y="8161"/>
                  </a:cubicBezTo>
                  <a:lnTo>
                    <a:pt x="1440" y="8161"/>
                  </a:lnTo>
                  <a:cubicBezTo>
                    <a:pt x="1574" y="8161"/>
                    <a:pt x="1697" y="8058"/>
                    <a:pt x="1707" y="7914"/>
                  </a:cubicBezTo>
                  <a:cubicBezTo>
                    <a:pt x="1851" y="5312"/>
                    <a:pt x="1471" y="2773"/>
                    <a:pt x="545" y="171"/>
                  </a:cubicBezTo>
                  <a:cubicBezTo>
                    <a:pt x="505" y="67"/>
                    <a:pt x="403"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7"/>
            <p:cNvSpPr/>
            <p:nvPr/>
          </p:nvSpPr>
          <p:spPr>
            <a:xfrm>
              <a:off x="8013888" y="4030465"/>
              <a:ext cx="223414" cy="373092"/>
            </a:xfrm>
            <a:custGeom>
              <a:rect b="b" l="l" r="r" t="t"/>
              <a:pathLst>
                <a:path extrusionOk="0" h="13019" w="7796">
                  <a:moveTo>
                    <a:pt x="4505" y="670"/>
                  </a:moveTo>
                  <a:lnTo>
                    <a:pt x="6057" y="4402"/>
                  </a:lnTo>
                  <a:cubicBezTo>
                    <a:pt x="5821" y="4895"/>
                    <a:pt x="5029" y="6870"/>
                    <a:pt x="5872" y="9389"/>
                  </a:cubicBezTo>
                  <a:cubicBezTo>
                    <a:pt x="5892" y="9440"/>
                    <a:pt x="6283" y="10530"/>
                    <a:pt x="6838" y="11322"/>
                  </a:cubicBezTo>
                  <a:lnTo>
                    <a:pt x="1964" y="12463"/>
                  </a:lnTo>
                  <a:cubicBezTo>
                    <a:pt x="1903" y="12479"/>
                    <a:pt x="1841" y="12487"/>
                    <a:pt x="1779" y="12487"/>
                  </a:cubicBezTo>
                  <a:cubicBezTo>
                    <a:pt x="1718" y="12487"/>
                    <a:pt x="1656" y="12479"/>
                    <a:pt x="1594" y="12463"/>
                  </a:cubicBezTo>
                  <a:cubicBezTo>
                    <a:pt x="1018" y="12340"/>
                    <a:pt x="556" y="11631"/>
                    <a:pt x="607" y="10973"/>
                  </a:cubicBezTo>
                  <a:lnTo>
                    <a:pt x="607" y="10952"/>
                  </a:lnTo>
                  <a:cubicBezTo>
                    <a:pt x="648" y="10520"/>
                    <a:pt x="895" y="10191"/>
                    <a:pt x="1245" y="10057"/>
                  </a:cubicBezTo>
                  <a:lnTo>
                    <a:pt x="4176" y="8309"/>
                  </a:lnTo>
                  <a:lnTo>
                    <a:pt x="2026" y="1595"/>
                  </a:lnTo>
                  <a:lnTo>
                    <a:pt x="4505" y="670"/>
                  </a:lnTo>
                  <a:close/>
                  <a:moveTo>
                    <a:pt x="4793" y="1"/>
                  </a:moveTo>
                  <a:lnTo>
                    <a:pt x="1379" y="1276"/>
                  </a:lnTo>
                  <a:lnTo>
                    <a:pt x="3548" y="8073"/>
                  </a:lnTo>
                  <a:lnTo>
                    <a:pt x="1039" y="9574"/>
                  </a:lnTo>
                  <a:cubicBezTo>
                    <a:pt x="504" y="9780"/>
                    <a:pt x="145" y="10274"/>
                    <a:pt x="83" y="10891"/>
                  </a:cubicBezTo>
                  <a:lnTo>
                    <a:pt x="83" y="10932"/>
                  </a:lnTo>
                  <a:cubicBezTo>
                    <a:pt x="1" y="11867"/>
                    <a:pt x="648" y="12803"/>
                    <a:pt x="1482" y="12988"/>
                  </a:cubicBezTo>
                  <a:cubicBezTo>
                    <a:pt x="1574" y="13009"/>
                    <a:pt x="1677" y="13019"/>
                    <a:pt x="1769" y="13019"/>
                  </a:cubicBezTo>
                  <a:cubicBezTo>
                    <a:pt x="1872" y="13019"/>
                    <a:pt x="1975" y="13009"/>
                    <a:pt x="2078" y="12978"/>
                  </a:cubicBezTo>
                  <a:lnTo>
                    <a:pt x="7795" y="11641"/>
                  </a:lnTo>
                  <a:lnTo>
                    <a:pt x="7496" y="11302"/>
                  </a:lnTo>
                  <a:cubicBezTo>
                    <a:pt x="6880" y="10613"/>
                    <a:pt x="6376" y="9225"/>
                    <a:pt x="6376" y="9225"/>
                  </a:cubicBezTo>
                  <a:cubicBezTo>
                    <a:pt x="5492" y="6592"/>
                    <a:pt x="6561" y="4556"/>
                    <a:pt x="6571" y="4536"/>
                  </a:cubicBezTo>
                  <a:lnTo>
                    <a:pt x="6633" y="4422"/>
                  </a:lnTo>
                  <a:lnTo>
                    <a:pt x="47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7"/>
            <p:cNvSpPr/>
            <p:nvPr/>
          </p:nvSpPr>
          <p:spPr>
            <a:xfrm>
              <a:off x="7370617" y="4271531"/>
              <a:ext cx="223385" cy="373063"/>
            </a:xfrm>
            <a:custGeom>
              <a:rect b="b" l="l" r="r" t="t"/>
              <a:pathLst>
                <a:path extrusionOk="0" h="13018" w="7795">
                  <a:moveTo>
                    <a:pt x="4494" y="679"/>
                  </a:moveTo>
                  <a:lnTo>
                    <a:pt x="6057" y="4412"/>
                  </a:lnTo>
                  <a:cubicBezTo>
                    <a:pt x="5820" y="4905"/>
                    <a:pt x="5029" y="6869"/>
                    <a:pt x="5872" y="9398"/>
                  </a:cubicBezTo>
                  <a:cubicBezTo>
                    <a:pt x="5893" y="9450"/>
                    <a:pt x="6284" y="10540"/>
                    <a:pt x="6839" y="11322"/>
                  </a:cubicBezTo>
                  <a:lnTo>
                    <a:pt x="1954" y="12473"/>
                  </a:lnTo>
                  <a:cubicBezTo>
                    <a:pt x="1898" y="12487"/>
                    <a:pt x="1842" y="12493"/>
                    <a:pt x="1787" y="12493"/>
                  </a:cubicBezTo>
                  <a:cubicBezTo>
                    <a:pt x="1719" y="12493"/>
                    <a:pt x="1652" y="12485"/>
                    <a:pt x="1584" y="12473"/>
                  </a:cubicBezTo>
                  <a:cubicBezTo>
                    <a:pt x="1019" y="12350"/>
                    <a:pt x="556" y="11640"/>
                    <a:pt x="608" y="10982"/>
                  </a:cubicBezTo>
                  <a:lnTo>
                    <a:pt x="608" y="10951"/>
                  </a:lnTo>
                  <a:cubicBezTo>
                    <a:pt x="649" y="10529"/>
                    <a:pt x="885" y="10191"/>
                    <a:pt x="1245" y="10056"/>
                  </a:cubicBezTo>
                  <a:lnTo>
                    <a:pt x="4175" y="8319"/>
                  </a:lnTo>
                  <a:lnTo>
                    <a:pt x="2027" y="1604"/>
                  </a:lnTo>
                  <a:lnTo>
                    <a:pt x="4494" y="679"/>
                  </a:lnTo>
                  <a:close/>
                  <a:moveTo>
                    <a:pt x="4792" y="0"/>
                  </a:moveTo>
                  <a:lnTo>
                    <a:pt x="1378" y="1286"/>
                  </a:lnTo>
                  <a:lnTo>
                    <a:pt x="3538" y="8082"/>
                  </a:lnTo>
                  <a:lnTo>
                    <a:pt x="1039" y="9574"/>
                  </a:lnTo>
                  <a:cubicBezTo>
                    <a:pt x="505" y="9779"/>
                    <a:pt x="144" y="10273"/>
                    <a:pt x="83" y="10900"/>
                  </a:cubicBezTo>
                  <a:lnTo>
                    <a:pt x="83" y="10941"/>
                  </a:lnTo>
                  <a:cubicBezTo>
                    <a:pt x="1" y="11856"/>
                    <a:pt x="659" y="12812"/>
                    <a:pt x="1481" y="12987"/>
                  </a:cubicBezTo>
                  <a:cubicBezTo>
                    <a:pt x="1574" y="13008"/>
                    <a:pt x="1677" y="13018"/>
                    <a:pt x="1769" y="13018"/>
                  </a:cubicBezTo>
                  <a:cubicBezTo>
                    <a:pt x="1872" y="13018"/>
                    <a:pt x="1975" y="13008"/>
                    <a:pt x="2078" y="12987"/>
                  </a:cubicBezTo>
                  <a:lnTo>
                    <a:pt x="7795" y="11640"/>
                  </a:lnTo>
                  <a:lnTo>
                    <a:pt x="7497" y="11311"/>
                  </a:lnTo>
                  <a:cubicBezTo>
                    <a:pt x="6880" y="10622"/>
                    <a:pt x="6376" y="9234"/>
                    <a:pt x="6376" y="9224"/>
                  </a:cubicBezTo>
                  <a:cubicBezTo>
                    <a:pt x="5491" y="6592"/>
                    <a:pt x="6561" y="4566"/>
                    <a:pt x="6572" y="4545"/>
                  </a:cubicBezTo>
                  <a:lnTo>
                    <a:pt x="6633" y="4432"/>
                  </a:lnTo>
                  <a:lnTo>
                    <a:pt x="4792"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7"/>
            <p:cNvSpPr/>
            <p:nvPr/>
          </p:nvSpPr>
          <p:spPr>
            <a:xfrm>
              <a:off x="7433090" y="3074051"/>
              <a:ext cx="825422" cy="1135038"/>
            </a:xfrm>
            <a:custGeom>
              <a:rect b="b" l="l" r="r" t="t"/>
              <a:pathLst>
                <a:path extrusionOk="0" h="39607" w="28803">
                  <a:moveTo>
                    <a:pt x="19274" y="0"/>
                  </a:moveTo>
                  <a:cubicBezTo>
                    <a:pt x="19242" y="0"/>
                    <a:pt x="19209" y="6"/>
                    <a:pt x="19178" y="18"/>
                  </a:cubicBezTo>
                  <a:lnTo>
                    <a:pt x="7568" y="4368"/>
                  </a:lnTo>
                  <a:cubicBezTo>
                    <a:pt x="7120" y="4002"/>
                    <a:pt x="5538" y="2825"/>
                    <a:pt x="3781" y="2825"/>
                  </a:cubicBezTo>
                  <a:cubicBezTo>
                    <a:pt x="3362" y="2825"/>
                    <a:pt x="2934" y="2891"/>
                    <a:pt x="2509" y="3052"/>
                  </a:cubicBezTo>
                  <a:cubicBezTo>
                    <a:pt x="0" y="3998"/>
                    <a:pt x="237" y="7195"/>
                    <a:pt x="237" y="7226"/>
                  </a:cubicBezTo>
                  <a:cubicBezTo>
                    <a:pt x="246" y="7359"/>
                    <a:pt x="361" y="7465"/>
                    <a:pt x="491" y="7465"/>
                  </a:cubicBezTo>
                  <a:cubicBezTo>
                    <a:pt x="502" y="7465"/>
                    <a:pt x="514" y="7464"/>
                    <a:pt x="525" y="7462"/>
                  </a:cubicBezTo>
                  <a:cubicBezTo>
                    <a:pt x="669" y="7453"/>
                    <a:pt x="772" y="7329"/>
                    <a:pt x="761" y="7185"/>
                  </a:cubicBezTo>
                  <a:cubicBezTo>
                    <a:pt x="761" y="7154"/>
                    <a:pt x="556" y="4347"/>
                    <a:pt x="2694" y="3545"/>
                  </a:cubicBezTo>
                  <a:cubicBezTo>
                    <a:pt x="3050" y="3412"/>
                    <a:pt x="3413" y="3356"/>
                    <a:pt x="3770" y="3356"/>
                  </a:cubicBezTo>
                  <a:cubicBezTo>
                    <a:pt x="5610" y="3356"/>
                    <a:pt x="7317" y="4844"/>
                    <a:pt x="7342" y="4861"/>
                  </a:cubicBezTo>
                  <a:cubicBezTo>
                    <a:pt x="7390" y="4908"/>
                    <a:pt x="7450" y="4933"/>
                    <a:pt x="7512" y="4933"/>
                  </a:cubicBezTo>
                  <a:cubicBezTo>
                    <a:pt x="7545" y="4933"/>
                    <a:pt x="7578" y="4927"/>
                    <a:pt x="7610" y="4912"/>
                  </a:cubicBezTo>
                  <a:lnTo>
                    <a:pt x="19116" y="594"/>
                  </a:lnTo>
                  <a:cubicBezTo>
                    <a:pt x="20124" y="3134"/>
                    <a:pt x="21553" y="5376"/>
                    <a:pt x="22921" y="7545"/>
                  </a:cubicBezTo>
                  <a:cubicBezTo>
                    <a:pt x="24699" y="10342"/>
                    <a:pt x="26540" y="13241"/>
                    <a:pt x="27548" y="16840"/>
                  </a:cubicBezTo>
                  <a:cubicBezTo>
                    <a:pt x="28545" y="20357"/>
                    <a:pt x="25995" y="22907"/>
                    <a:pt x="24843" y="23832"/>
                  </a:cubicBezTo>
                  <a:cubicBezTo>
                    <a:pt x="23219" y="25169"/>
                    <a:pt x="21265" y="26085"/>
                    <a:pt x="19363" y="26979"/>
                  </a:cubicBezTo>
                  <a:cubicBezTo>
                    <a:pt x="19064" y="27123"/>
                    <a:pt x="18756" y="27267"/>
                    <a:pt x="18458" y="27411"/>
                  </a:cubicBezTo>
                  <a:cubicBezTo>
                    <a:pt x="14139" y="29478"/>
                    <a:pt x="8823" y="32511"/>
                    <a:pt x="6078" y="37643"/>
                  </a:cubicBezTo>
                  <a:lnTo>
                    <a:pt x="6047" y="37704"/>
                  </a:lnTo>
                  <a:cubicBezTo>
                    <a:pt x="5852" y="38074"/>
                    <a:pt x="5481" y="38763"/>
                    <a:pt x="4586" y="39103"/>
                  </a:cubicBezTo>
                  <a:cubicBezTo>
                    <a:pt x="4453" y="39154"/>
                    <a:pt x="4381" y="39308"/>
                    <a:pt x="4433" y="39442"/>
                  </a:cubicBezTo>
                  <a:cubicBezTo>
                    <a:pt x="4474" y="39544"/>
                    <a:pt x="4577" y="39606"/>
                    <a:pt x="4679" y="39606"/>
                  </a:cubicBezTo>
                  <a:cubicBezTo>
                    <a:pt x="4710" y="39606"/>
                    <a:pt x="4741" y="39606"/>
                    <a:pt x="4772" y="39596"/>
                  </a:cubicBezTo>
                  <a:cubicBezTo>
                    <a:pt x="5862" y="39185"/>
                    <a:pt x="6293" y="38352"/>
                    <a:pt x="6510" y="37951"/>
                  </a:cubicBezTo>
                  <a:lnTo>
                    <a:pt x="6540" y="37889"/>
                  </a:lnTo>
                  <a:cubicBezTo>
                    <a:pt x="9214" y="32892"/>
                    <a:pt x="14437" y="29920"/>
                    <a:pt x="18684" y="27884"/>
                  </a:cubicBezTo>
                  <a:cubicBezTo>
                    <a:pt x="18993" y="27740"/>
                    <a:pt x="19291" y="27596"/>
                    <a:pt x="19589" y="27463"/>
                  </a:cubicBezTo>
                  <a:cubicBezTo>
                    <a:pt x="21512" y="26547"/>
                    <a:pt x="23506" y="25612"/>
                    <a:pt x="25183" y="24244"/>
                  </a:cubicBezTo>
                  <a:cubicBezTo>
                    <a:pt x="27733" y="22167"/>
                    <a:pt x="28802" y="19339"/>
                    <a:pt x="28062" y="16696"/>
                  </a:cubicBezTo>
                  <a:cubicBezTo>
                    <a:pt x="27023" y="13026"/>
                    <a:pt x="25162" y="10095"/>
                    <a:pt x="23373" y="7268"/>
                  </a:cubicBezTo>
                  <a:cubicBezTo>
                    <a:pt x="21902" y="4944"/>
                    <a:pt x="20504" y="2753"/>
                    <a:pt x="19517" y="162"/>
                  </a:cubicBezTo>
                  <a:cubicBezTo>
                    <a:pt x="19478" y="60"/>
                    <a:pt x="19379" y="0"/>
                    <a:pt x="19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7"/>
            <p:cNvSpPr/>
            <p:nvPr/>
          </p:nvSpPr>
          <p:spPr>
            <a:xfrm>
              <a:off x="7175260" y="3887378"/>
              <a:ext cx="1229693" cy="479956"/>
            </a:xfrm>
            <a:custGeom>
              <a:rect b="b" l="l" r="r" t="t"/>
              <a:pathLst>
                <a:path extrusionOk="0" h="16748" w="42910">
                  <a:moveTo>
                    <a:pt x="42619" y="1"/>
                  </a:moveTo>
                  <a:cubicBezTo>
                    <a:pt x="42566" y="1"/>
                    <a:pt x="42513" y="17"/>
                    <a:pt x="42468" y="48"/>
                  </a:cubicBezTo>
                  <a:cubicBezTo>
                    <a:pt x="41830" y="377"/>
                    <a:pt x="27537" y="5611"/>
                    <a:pt x="19846" y="8418"/>
                  </a:cubicBezTo>
                  <a:cubicBezTo>
                    <a:pt x="15681" y="9940"/>
                    <a:pt x="13676" y="10681"/>
                    <a:pt x="13574" y="10722"/>
                  </a:cubicBezTo>
                  <a:cubicBezTo>
                    <a:pt x="9183" y="12685"/>
                    <a:pt x="4689" y="14536"/>
                    <a:pt x="206" y="16233"/>
                  </a:cubicBezTo>
                  <a:cubicBezTo>
                    <a:pt x="72" y="16284"/>
                    <a:pt x="1" y="16439"/>
                    <a:pt x="52" y="16572"/>
                  </a:cubicBezTo>
                  <a:cubicBezTo>
                    <a:pt x="93" y="16675"/>
                    <a:pt x="196" y="16747"/>
                    <a:pt x="298" y="16747"/>
                  </a:cubicBezTo>
                  <a:cubicBezTo>
                    <a:pt x="330" y="16747"/>
                    <a:pt x="360" y="16737"/>
                    <a:pt x="391" y="16727"/>
                  </a:cubicBezTo>
                  <a:cubicBezTo>
                    <a:pt x="4884" y="15030"/>
                    <a:pt x="9388" y="13169"/>
                    <a:pt x="13779" y="11205"/>
                  </a:cubicBezTo>
                  <a:cubicBezTo>
                    <a:pt x="13913" y="11154"/>
                    <a:pt x="16607" y="10166"/>
                    <a:pt x="20020" y="8922"/>
                  </a:cubicBezTo>
                  <a:cubicBezTo>
                    <a:pt x="39311" y="1858"/>
                    <a:pt x="42642" y="604"/>
                    <a:pt x="42797" y="460"/>
                  </a:cubicBezTo>
                  <a:cubicBezTo>
                    <a:pt x="42900" y="357"/>
                    <a:pt x="42909" y="192"/>
                    <a:pt x="42807" y="79"/>
                  </a:cubicBezTo>
                  <a:cubicBezTo>
                    <a:pt x="42755" y="27"/>
                    <a:pt x="42687" y="1"/>
                    <a:pt x="426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7"/>
            <p:cNvSpPr/>
            <p:nvPr/>
          </p:nvSpPr>
          <p:spPr>
            <a:xfrm>
              <a:off x="8226927" y="3611063"/>
              <a:ext cx="146182" cy="303340"/>
            </a:xfrm>
            <a:custGeom>
              <a:rect b="b" l="l" r="r" t="t"/>
              <a:pathLst>
                <a:path extrusionOk="0" h="10585" w="5101">
                  <a:moveTo>
                    <a:pt x="305" y="1"/>
                  </a:moveTo>
                  <a:cubicBezTo>
                    <a:pt x="269" y="1"/>
                    <a:pt x="232" y="8"/>
                    <a:pt x="197" y="25"/>
                  </a:cubicBezTo>
                  <a:cubicBezTo>
                    <a:pt x="62" y="76"/>
                    <a:pt x="1" y="230"/>
                    <a:pt x="62" y="363"/>
                  </a:cubicBezTo>
                  <a:cubicBezTo>
                    <a:pt x="1184" y="3027"/>
                    <a:pt x="3353" y="7901"/>
                    <a:pt x="4556" y="10440"/>
                  </a:cubicBezTo>
                  <a:cubicBezTo>
                    <a:pt x="4607" y="10533"/>
                    <a:pt x="4700" y="10584"/>
                    <a:pt x="4803" y="10584"/>
                  </a:cubicBezTo>
                  <a:cubicBezTo>
                    <a:pt x="4834" y="10584"/>
                    <a:pt x="4875" y="10584"/>
                    <a:pt x="4916" y="10564"/>
                  </a:cubicBezTo>
                  <a:cubicBezTo>
                    <a:pt x="5039" y="10502"/>
                    <a:pt x="5101" y="10338"/>
                    <a:pt x="5039" y="10214"/>
                  </a:cubicBezTo>
                  <a:cubicBezTo>
                    <a:pt x="3826" y="7685"/>
                    <a:pt x="1667" y="2821"/>
                    <a:pt x="546" y="158"/>
                  </a:cubicBezTo>
                  <a:cubicBezTo>
                    <a:pt x="501" y="60"/>
                    <a:pt x="405"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7"/>
            <p:cNvSpPr/>
            <p:nvPr/>
          </p:nvSpPr>
          <p:spPr>
            <a:xfrm>
              <a:off x="7939322" y="3867232"/>
              <a:ext cx="65769" cy="180943"/>
            </a:xfrm>
            <a:custGeom>
              <a:rect b="b" l="l" r="r" t="t"/>
              <a:pathLst>
                <a:path extrusionOk="0" h="6314" w="2295">
                  <a:moveTo>
                    <a:pt x="293" y="0"/>
                  </a:moveTo>
                  <a:cubicBezTo>
                    <a:pt x="268" y="0"/>
                    <a:pt x="243" y="4"/>
                    <a:pt x="217" y="11"/>
                  </a:cubicBezTo>
                  <a:cubicBezTo>
                    <a:pt x="83" y="62"/>
                    <a:pt x="1" y="206"/>
                    <a:pt x="42" y="350"/>
                  </a:cubicBezTo>
                  <a:cubicBezTo>
                    <a:pt x="659" y="2283"/>
                    <a:pt x="1214" y="4165"/>
                    <a:pt x="1749" y="6119"/>
                  </a:cubicBezTo>
                  <a:cubicBezTo>
                    <a:pt x="1780" y="6232"/>
                    <a:pt x="1883" y="6314"/>
                    <a:pt x="2006" y="6314"/>
                  </a:cubicBezTo>
                  <a:cubicBezTo>
                    <a:pt x="2027" y="6314"/>
                    <a:pt x="2048" y="6314"/>
                    <a:pt x="2078" y="6304"/>
                  </a:cubicBezTo>
                  <a:cubicBezTo>
                    <a:pt x="2212" y="6263"/>
                    <a:pt x="2294" y="6119"/>
                    <a:pt x="2253" y="5975"/>
                  </a:cubicBezTo>
                  <a:cubicBezTo>
                    <a:pt x="1719" y="4021"/>
                    <a:pt x="1163" y="2129"/>
                    <a:pt x="546" y="185"/>
                  </a:cubicBezTo>
                  <a:cubicBezTo>
                    <a:pt x="512" y="75"/>
                    <a:pt x="409" y="0"/>
                    <a:pt x="29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7"/>
            <p:cNvSpPr/>
            <p:nvPr/>
          </p:nvSpPr>
          <p:spPr>
            <a:xfrm>
              <a:off x="7804088" y="3943547"/>
              <a:ext cx="58977" cy="157989"/>
            </a:xfrm>
            <a:custGeom>
              <a:rect b="b" l="l" r="r" t="t"/>
              <a:pathLst>
                <a:path extrusionOk="0" h="5513" w="2058">
                  <a:moveTo>
                    <a:pt x="291" y="0"/>
                  </a:moveTo>
                  <a:cubicBezTo>
                    <a:pt x="267" y="0"/>
                    <a:pt x="241" y="3"/>
                    <a:pt x="216" y="11"/>
                  </a:cubicBezTo>
                  <a:cubicBezTo>
                    <a:pt x="83" y="63"/>
                    <a:pt x="1" y="206"/>
                    <a:pt x="52" y="350"/>
                  </a:cubicBezTo>
                  <a:cubicBezTo>
                    <a:pt x="648" y="2263"/>
                    <a:pt x="977" y="3374"/>
                    <a:pt x="1512" y="5317"/>
                  </a:cubicBezTo>
                  <a:cubicBezTo>
                    <a:pt x="1543" y="5430"/>
                    <a:pt x="1656" y="5512"/>
                    <a:pt x="1769" y="5512"/>
                  </a:cubicBezTo>
                  <a:cubicBezTo>
                    <a:pt x="1790" y="5512"/>
                    <a:pt x="1810" y="5502"/>
                    <a:pt x="1841" y="5502"/>
                  </a:cubicBezTo>
                  <a:cubicBezTo>
                    <a:pt x="1975" y="5461"/>
                    <a:pt x="2057" y="5317"/>
                    <a:pt x="2026" y="5173"/>
                  </a:cubicBezTo>
                  <a:cubicBezTo>
                    <a:pt x="1491" y="3230"/>
                    <a:pt x="1162" y="2108"/>
                    <a:pt x="545" y="186"/>
                  </a:cubicBezTo>
                  <a:cubicBezTo>
                    <a:pt x="511" y="75"/>
                    <a:pt x="408" y="0"/>
                    <a:pt x="29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7"/>
            <p:cNvSpPr/>
            <p:nvPr/>
          </p:nvSpPr>
          <p:spPr>
            <a:xfrm>
              <a:off x="7095707" y="3933832"/>
              <a:ext cx="327097" cy="338015"/>
            </a:xfrm>
            <a:custGeom>
              <a:rect b="b" l="l" r="r" t="t"/>
              <a:pathLst>
                <a:path extrusionOk="0" h="11795" w="11414">
                  <a:moveTo>
                    <a:pt x="4273" y="1"/>
                  </a:moveTo>
                  <a:cubicBezTo>
                    <a:pt x="3554" y="1"/>
                    <a:pt x="2854" y="288"/>
                    <a:pt x="2345" y="638"/>
                  </a:cubicBezTo>
                  <a:cubicBezTo>
                    <a:pt x="1481" y="1234"/>
                    <a:pt x="853" y="1903"/>
                    <a:pt x="62" y="3105"/>
                  </a:cubicBezTo>
                  <a:cubicBezTo>
                    <a:pt x="0" y="3188"/>
                    <a:pt x="31" y="3291"/>
                    <a:pt x="103" y="3342"/>
                  </a:cubicBezTo>
                  <a:cubicBezTo>
                    <a:pt x="136" y="3367"/>
                    <a:pt x="173" y="3378"/>
                    <a:pt x="209" y="3378"/>
                  </a:cubicBezTo>
                  <a:cubicBezTo>
                    <a:pt x="265" y="3378"/>
                    <a:pt x="318" y="3351"/>
                    <a:pt x="350" y="3301"/>
                  </a:cubicBezTo>
                  <a:cubicBezTo>
                    <a:pt x="1121" y="2139"/>
                    <a:pt x="1717" y="1491"/>
                    <a:pt x="2550" y="926"/>
                  </a:cubicBezTo>
                  <a:cubicBezTo>
                    <a:pt x="3003" y="614"/>
                    <a:pt x="3630" y="352"/>
                    <a:pt x="4272" y="352"/>
                  </a:cubicBezTo>
                  <a:cubicBezTo>
                    <a:pt x="4564" y="352"/>
                    <a:pt x="4859" y="406"/>
                    <a:pt x="5142" y="535"/>
                  </a:cubicBezTo>
                  <a:cubicBezTo>
                    <a:pt x="5368" y="638"/>
                    <a:pt x="5532" y="772"/>
                    <a:pt x="5624" y="936"/>
                  </a:cubicBezTo>
                  <a:cubicBezTo>
                    <a:pt x="5820" y="1255"/>
                    <a:pt x="5748" y="1677"/>
                    <a:pt x="5666" y="2088"/>
                  </a:cubicBezTo>
                  <a:lnTo>
                    <a:pt x="5656" y="2159"/>
                  </a:lnTo>
                  <a:cubicBezTo>
                    <a:pt x="5316" y="4134"/>
                    <a:pt x="5645" y="6180"/>
                    <a:pt x="6581" y="7949"/>
                  </a:cubicBezTo>
                  <a:cubicBezTo>
                    <a:pt x="7619" y="9903"/>
                    <a:pt x="9635" y="11105"/>
                    <a:pt x="11136" y="11774"/>
                  </a:cubicBezTo>
                  <a:cubicBezTo>
                    <a:pt x="11156" y="11784"/>
                    <a:pt x="11188" y="11795"/>
                    <a:pt x="11208" y="11795"/>
                  </a:cubicBezTo>
                  <a:cubicBezTo>
                    <a:pt x="11280" y="11795"/>
                    <a:pt x="11342" y="11754"/>
                    <a:pt x="11373" y="11692"/>
                  </a:cubicBezTo>
                  <a:cubicBezTo>
                    <a:pt x="11414" y="11599"/>
                    <a:pt x="11373" y="11496"/>
                    <a:pt x="11280" y="11455"/>
                  </a:cubicBezTo>
                  <a:cubicBezTo>
                    <a:pt x="9820" y="10808"/>
                    <a:pt x="7877" y="9645"/>
                    <a:pt x="6890" y="7784"/>
                  </a:cubicBezTo>
                  <a:cubicBezTo>
                    <a:pt x="5985" y="6087"/>
                    <a:pt x="5676" y="4113"/>
                    <a:pt x="6005" y="2221"/>
                  </a:cubicBezTo>
                  <a:lnTo>
                    <a:pt x="6015" y="2139"/>
                  </a:lnTo>
                  <a:cubicBezTo>
                    <a:pt x="6097" y="1697"/>
                    <a:pt x="6190" y="1183"/>
                    <a:pt x="5933" y="751"/>
                  </a:cubicBezTo>
                  <a:cubicBezTo>
                    <a:pt x="5800" y="535"/>
                    <a:pt x="5583" y="350"/>
                    <a:pt x="5286" y="216"/>
                  </a:cubicBezTo>
                  <a:cubicBezTo>
                    <a:pt x="4956" y="65"/>
                    <a:pt x="461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7"/>
            <p:cNvSpPr/>
            <p:nvPr/>
          </p:nvSpPr>
          <p:spPr>
            <a:xfrm>
              <a:off x="7355285" y="3698010"/>
              <a:ext cx="238717" cy="119158"/>
            </a:xfrm>
            <a:custGeom>
              <a:rect b="b" l="l" r="r" t="t"/>
              <a:pathLst>
                <a:path extrusionOk="0" h="4158" w="8330">
                  <a:moveTo>
                    <a:pt x="3901" y="351"/>
                  </a:moveTo>
                  <a:cubicBezTo>
                    <a:pt x="5211" y="351"/>
                    <a:pt x="6693" y="1018"/>
                    <a:pt x="7600" y="2039"/>
                  </a:cubicBezTo>
                  <a:cubicBezTo>
                    <a:pt x="7877" y="2368"/>
                    <a:pt x="7960" y="2749"/>
                    <a:pt x="7826" y="3119"/>
                  </a:cubicBezTo>
                  <a:cubicBezTo>
                    <a:pt x="7692" y="3469"/>
                    <a:pt x="7384" y="3746"/>
                    <a:pt x="7065" y="3798"/>
                  </a:cubicBezTo>
                  <a:cubicBezTo>
                    <a:pt x="7033" y="3804"/>
                    <a:pt x="6998" y="3809"/>
                    <a:pt x="6959" y="3809"/>
                  </a:cubicBezTo>
                  <a:cubicBezTo>
                    <a:pt x="6826" y="3809"/>
                    <a:pt x="6662" y="3757"/>
                    <a:pt x="6510" y="3581"/>
                  </a:cubicBezTo>
                  <a:cubicBezTo>
                    <a:pt x="5574" y="2523"/>
                    <a:pt x="4176" y="1906"/>
                    <a:pt x="2767" y="1906"/>
                  </a:cubicBezTo>
                  <a:cubicBezTo>
                    <a:pt x="2582" y="1906"/>
                    <a:pt x="2407" y="1916"/>
                    <a:pt x="2233" y="1936"/>
                  </a:cubicBezTo>
                  <a:cubicBezTo>
                    <a:pt x="1749" y="1998"/>
                    <a:pt x="1070" y="2121"/>
                    <a:pt x="505" y="2584"/>
                  </a:cubicBezTo>
                  <a:cubicBezTo>
                    <a:pt x="536" y="2029"/>
                    <a:pt x="916" y="1504"/>
                    <a:pt x="1194" y="1278"/>
                  </a:cubicBezTo>
                  <a:cubicBezTo>
                    <a:pt x="2037" y="569"/>
                    <a:pt x="2921" y="414"/>
                    <a:pt x="3600" y="363"/>
                  </a:cubicBezTo>
                  <a:cubicBezTo>
                    <a:pt x="3699" y="355"/>
                    <a:pt x="3799" y="351"/>
                    <a:pt x="3901" y="351"/>
                  </a:cubicBezTo>
                  <a:close/>
                  <a:moveTo>
                    <a:pt x="3897" y="0"/>
                  </a:moveTo>
                  <a:cubicBezTo>
                    <a:pt x="3786" y="0"/>
                    <a:pt x="3677" y="5"/>
                    <a:pt x="3569" y="14"/>
                  </a:cubicBezTo>
                  <a:cubicBezTo>
                    <a:pt x="3147" y="44"/>
                    <a:pt x="2006" y="137"/>
                    <a:pt x="967" y="1011"/>
                  </a:cubicBezTo>
                  <a:cubicBezTo>
                    <a:pt x="556" y="1350"/>
                    <a:pt x="1" y="2173"/>
                    <a:pt x="176" y="2996"/>
                  </a:cubicBezTo>
                  <a:cubicBezTo>
                    <a:pt x="197" y="3067"/>
                    <a:pt x="238" y="3119"/>
                    <a:pt x="299" y="3129"/>
                  </a:cubicBezTo>
                  <a:cubicBezTo>
                    <a:pt x="319" y="3134"/>
                    <a:pt x="337" y="3137"/>
                    <a:pt x="355" y="3137"/>
                  </a:cubicBezTo>
                  <a:cubicBezTo>
                    <a:pt x="403" y="3137"/>
                    <a:pt x="447" y="3118"/>
                    <a:pt x="485" y="3088"/>
                  </a:cubicBezTo>
                  <a:cubicBezTo>
                    <a:pt x="1019" y="2491"/>
                    <a:pt x="1760" y="2347"/>
                    <a:pt x="2263" y="2286"/>
                  </a:cubicBezTo>
                  <a:cubicBezTo>
                    <a:pt x="2428" y="2267"/>
                    <a:pt x="2594" y="2258"/>
                    <a:pt x="2759" y="2258"/>
                  </a:cubicBezTo>
                  <a:cubicBezTo>
                    <a:pt x="4076" y="2258"/>
                    <a:pt x="5374" y="2830"/>
                    <a:pt x="6243" y="3808"/>
                  </a:cubicBezTo>
                  <a:cubicBezTo>
                    <a:pt x="6438" y="4034"/>
                    <a:pt x="6685" y="4157"/>
                    <a:pt x="6963" y="4157"/>
                  </a:cubicBezTo>
                  <a:cubicBezTo>
                    <a:pt x="7014" y="4157"/>
                    <a:pt x="7075" y="4157"/>
                    <a:pt x="7127" y="4147"/>
                  </a:cubicBezTo>
                  <a:cubicBezTo>
                    <a:pt x="7569" y="4075"/>
                    <a:pt x="7980" y="3705"/>
                    <a:pt x="8155" y="3242"/>
                  </a:cubicBezTo>
                  <a:cubicBezTo>
                    <a:pt x="8330" y="2749"/>
                    <a:pt x="8227" y="2245"/>
                    <a:pt x="7867" y="1813"/>
                  </a:cubicBezTo>
                  <a:cubicBezTo>
                    <a:pt x="6895" y="717"/>
                    <a:pt x="5303" y="0"/>
                    <a:pt x="38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7"/>
            <p:cNvSpPr/>
            <p:nvPr/>
          </p:nvSpPr>
          <p:spPr>
            <a:xfrm>
              <a:off x="7424235" y="3574955"/>
              <a:ext cx="238717" cy="107552"/>
            </a:xfrm>
            <a:custGeom>
              <a:rect b="b" l="l" r="r" t="t"/>
              <a:pathLst>
                <a:path extrusionOk="0" h="3753" w="8330">
                  <a:moveTo>
                    <a:pt x="4183" y="350"/>
                  </a:moveTo>
                  <a:cubicBezTo>
                    <a:pt x="5345" y="350"/>
                    <a:pt x="6617" y="792"/>
                    <a:pt x="7507" y="1552"/>
                  </a:cubicBezTo>
                  <a:cubicBezTo>
                    <a:pt x="7826" y="1840"/>
                    <a:pt x="7960" y="2210"/>
                    <a:pt x="7877" y="2590"/>
                  </a:cubicBezTo>
                  <a:cubicBezTo>
                    <a:pt x="7795" y="2950"/>
                    <a:pt x="7528" y="3269"/>
                    <a:pt x="7230" y="3362"/>
                  </a:cubicBezTo>
                  <a:cubicBezTo>
                    <a:pt x="7178" y="3380"/>
                    <a:pt x="7115" y="3393"/>
                    <a:pt x="7046" y="3393"/>
                  </a:cubicBezTo>
                  <a:cubicBezTo>
                    <a:pt x="6924" y="3393"/>
                    <a:pt x="6782" y="3352"/>
                    <a:pt x="6644" y="3228"/>
                  </a:cubicBezTo>
                  <a:cubicBezTo>
                    <a:pt x="5749" y="2457"/>
                    <a:pt x="4566" y="2045"/>
                    <a:pt x="3384" y="2045"/>
                  </a:cubicBezTo>
                  <a:cubicBezTo>
                    <a:pt x="2983" y="2045"/>
                    <a:pt x="2572" y="2096"/>
                    <a:pt x="2171" y="2199"/>
                  </a:cubicBezTo>
                  <a:cubicBezTo>
                    <a:pt x="1708" y="2313"/>
                    <a:pt x="1060" y="2539"/>
                    <a:pt x="556" y="3074"/>
                  </a:cubicBezTo>
                  <a:cubicBezTo>
                    <a:pt x="515" y="2518"/>
                    <a:pt x="814" y="1953"/>
                    <a:pt x="1060" y="1685"/>
                  </a:cubicBezTo>
                  <a:cubicBezTo>
                    <a:pt x="1801" y="863"/>
                    <a:pt x="2654" y="595"/>
                    <a:pt x="3312" y="441"/>
                  </a:cubicBezTo>
                  <a:cubicBezTo>
                    <a:pt x="3589" y="380"/>
                    <a:pt x="3883" y="350"/>
                    <a:pt x="4183" y="350"/>
                  </a:cubicBezTo>
                  <a:close/>
                  <a:moveTo>
                    <a:pt x="4187" y="0"/>
                  </a:moveTo>
                  <a:cubicBezTo>
                    <a:pt x="3860" y="0"/>
                    <a:pt x="3542" y="33"/>
                    <a:pt x="3240" y="102"/>
                  </a:cubicBezTo>
                  <a:cubicBezTo>
                    <a:pt x="2818" y="195"/>
                    <a:pt x="1708" y="441"/>
                    <a:pt x="803" y="1449"/>
                  </a:cubicBezTo>
                  <a:cubicBezTo>
                    <a:pt x="433" y="1850"/>
                    <a:pt x="1" y="2734"/>
                    <a:pt x="289" y="3526"/>
                  </a:cubicBezTo>
                  <a:cubicBezTo>
                    <a:pt x="309" y="3598"/>
                    <a:pt x="371" y="3639"/>
                    <a:pt x="433" y="3650"/>
                  </a:cubicBezTo>
                  <a:cubicBezTo>
                    <a:pt x="495" y="3650"/>
                    <a:pt x="567" y="3629"/>
                    <a:pt x="597" y="3567"/>
                  </a:cubicBezTo>
                  <a:cubicBezTo>
                    <a:pt x="1060" y="2909"/>
                    <a:pt x="1770" y="2662"/>
                    <a:pt x="2263" y="2539"/>
                  </a:cubicBezTo>
                  <a:cubicBezTo>
                    <a:pt x="2634" y="2444"/>
                    <a:pt x="3014" y="2398"/>
                    <a:pt x="3393" y="2398"/>
                  </a:cubicBezTo>
                  <a:cubicBezTo>
                    <a:pt x="4488" y="2398"/>
                    <a:pt x="5577" y="2783"/>
                    <a:pt x="6417" y="3485"/>
                  </a:cubicBezTo>
                  <a:cubicBezTo>
                    <a:pt x="6602" y="3659"/>
                    <a:pt x="6819" y="3752"/>
                    <a:pt x="7045" y="3752"/>
                  </a:cubicBezTo>
                  <a:cubicBezTo>
                    <a:pt x="7137" y="3752"/>
                    <a:pt x="7240" y="3732"/>
                    <a:pt x="7333" y="3701"/>
                  </a:cubicBezTo>
                  <a:cubicBezTo>
                    <a:pt x="7754" y="3567"/>
                    <a:pt x="8114" y="3145"/>
                    <a:pt x="8217" y="2662"/>
                  </a:cubicBezTo>
                  <a:cubicBezTo>
                    <a:pt x="8330" y="2148"/>
                    <a:pt x="8165" y="1665"/>
                    <a:pt x="7744" y="1285"/>
                  </a:cubicBezTo>
                  <a:cubicBezTo>
                    <a:pt x="6791" y="478"/>
                    <a:pt x="5431" y="0"/>
                    <a:pt x="41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7"/>
            <p:cNvSpPr/>
            <p:nvPr/>
          </p:nvSpPr>
          <p:spPr>
            <a:xfrm>
              <a:off x="7459311" y="3443933"/>
              <a:ext cx="233415" cy="121279"/>
            </a:xfrm>
            <a:custGeom>
              <a:rect b="b" l="l" r="r" t="t"/>
              <a:pathLst>
                <a:path extrusionOk="0" h="4232" w="8145">
                  <a:moveTo>
                    <a:pt x="4525" y="355"/>
                  </a:moveTo>
                  <a:cubicBezTo>
                    <a:pt x="5471" y="355"/>
                    <a:pt x="6458" y="602"/>
                    <a:pt x="7240" y="1085"/>
                  </a:cubicBezTo>
                  <a:cubicBezTo>
                    <a:pt x="7599" y="1321"/>
                    <a:pt x="7785" y="1661"/>
                    <a:pt x="7764" y="2052"/>
                  </a:cubicBezTo>
                  <a:cubicBezTo>
                    <a:pt x="7743" y="2422"/>
                    <a:pt x="7528" y="2782"/>
                    <a:pt x="7240" y="2926"/>
                  </a:cubicBezTo>
                  <a:cubicBezTo>
                    <a:pt x="7173" y="2956"/>
                    <a:pt x="7085" y="2985"/>
                    <a:pt x="6983" y="2985"/>
                  </a:cubicBezTo>
                  <a:cubicBezTo>
                    <a:pt x="6882" y="2985"/>
                    <a:pt x="6767" y="2957"/>
                    <a:pt x="6644" y="2875"/>
                  </a:cubicBezTo>
                  <a:cubicBezTo>
                    <a:pt x="5855" y="2391"/>
                    <a:pt x="4935" y="2143"/>
                    <a:pt x="4014" y="2143"/>
                  </a:cubicBezTo>
                  <a:cubicBezTo>
                    <a:pt x="3350" y="2143"/>
                    <a:pt x="2684" y="2272"/>
                    <a:pt x="2067" y="2535"/>
                  </a:cubicBezTo>
                  <a:cubicBezTo>
                    <a:pt x="1626" y="2731"/>
                    <a:pt x="1009" y="3039"/>
                    <a:pt x="597" y="3645"/>
                  </a:cubicBezTo>
                  <a:cubicBezTo>
                    <a:pt x="474" y="3111"/>
                    <a:pt x="690" y="2504"/>
                    <a:pt x="885" y="2196"/>
                  </a:cubicBezTo>
                  <a:cubicBezTo>
                    <a:pt x="1492" y="1280"/>
                    <a:pt x="2294" y="880"/>
                    <a:pt x="2931" y="633"/>
                  </a:cubicBezTo>
                  <a:cubicBezTo>
                    <a:pt x="3404" y="437"/>
                    <a:pt x="3959" y="355"/>
                    <a:pt x="4525" y="355"/>
                  </a:cubicBezTo>
                  <a:close/>
                  <a:moveTo>
                    <a:pt x="4523" y="0"/>
                  </a:moveTo>
                  <a:cubicBezTo>
                    <a:pt x="3913" y="0"/>
                    <a:pt x="3319" y="99"/>
                    <a:pt x="2798" y="304"/>
                  </a:cubicBezTo>
                  <a:cubicBezTo>
                    <a:pt x="2396" y="458"/>
                    <a:pt x="1338" y="869"/>
                    <a:pt x="597" y="2000"/>
                  </a:cubicBezTo>
                  <a:cubicBezTo>
                    <a:pt x="299" y="2453"/>
                    <a:pt x="1" y="3399"/>
                    <a:pt x="412" y="4139"/>
                  </a:cubicBezTo>
                  <a:cubicBezTo>
                    <a:pt x="443" y="4201"/>
                    <a:pt x="495" y="4232"/>
                    <a:pt x="566" y="4232"/>
                  </a:cubicBezTo>
                  <a:cubicBezTo>
                    <a:pt x="639" y="4232"/>
                    <a:pt x="690" y="4191"/>
                    <a:pt x="721" y="4139"/>
                  </a:cubicBezTo>
                  <a:cubicBezTo>
                    <a:pt x="1070" y="3409"/>
                    <a:pt x="1738" y="3060"/>
                    <a:pt x="2201" y="2864"/>
                  </a:cubicBezTo>
                  <a:cubicBezTo>
                    <a:pt x="2777" y="2617"/>
                    <a:pt x="3397" y="2497"/>
                    <a:pt x="4018" y="2497"/>
                  </a:cubicBezTo>
                  <a:cubicBezTo>
                    <a:pt x="4872" y="2497"/>
                    <a:pt x="5726" y="2726"/>
                    <a:pt x="6458" y="3172"/>
                  </a:cubicBezTo>
                  <a:cubicBezTo>
                    <a:pt x="6619" y="3282"/>
                    <a:pt x="6796" y="3336"/>
                    <a:pt x="6975" y="3336"/>
                  </a:cubicBezTo>
                  <a:cubicBezTo>
                    <a:pt x="7116" y="3336"/>
                    <a:pt x="7258" y="3302"/>
                    <a:pt x="7394" y="3234"/>
                  </a:cubicBezTo>
                  <a:cubicBezTo>
                    <a:pt x="7795" y="3039"/>
                    <a:pt x="8083" y="2576"/>
                    <a:pt x="8114" y="2073"/>
                  </a:cubicBezTo>
                  <a:cubicBezTo>
                    <a:pt x="8145" y="1558"/>
                    <a:pt x="7908" y="1095"/>
                    <a:pt x="7425" y="787"/>
                  </a:cubicBezTo>
                  <a:cubicBezTo>
                    <a:pt x="6591" y="273"/>
                    <a:pt x="5535" y="0"/>
                    <a:pt x="452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7"/>
            <p:cNvSpPr/>
            <p:nvPr/>
          </p:nvSpPr>
          <p:spPr>
            <a:xfrm>
              <a:off x="7616955" y="3201806"/>
              <a:ext cx="43961" cy="249378"/>
            </a:xfrm>
            <a:custGeom>
              <a:rect b="b" l="l" r="r" t="t"/>
              <a:pathLst>
                <a:path extrusionOk="0" h="8702" w="1534">
                  <a:moveTo>
                    <a:pt x="1020" y="1"/>
                  </a:moveTo>
                  <a:cubicBezTo>
                    <a:pt x="1013" y="1"/>
                    <a:pt x="1006" y="1"/>
                    <a:pt x="999" y="2"/>
                  </a:cubicBezTo>
                  <a:cubicBezTo>
                    <a:pt x="906" y="13"/>
                    <a:pt x="834" y="95"/>
                    <a:pt x="844" y="198"/>
                  </a:cubicBezTo>
                  <a:cubicBezTo>
                    <a:pt x="1173" y="2963"/>
                    <a:pt x="896" y="5822"/>
                    <a:pt x="32" y="8465"/>
                  </a:cubicBezTo>
                  <a:cubicBezTo>
                    <a:pt x="1" y="8557"/>
                    <a:pt x="53" y="8660"/>
                    <a:pt x="145" y="8691"/>
                  </a:cubicBezTo>
                  <a:cubicBezTo>
                    <a:pt x="155" y="8691"/>
                    <a:pt x="176" y="8701"/>
                    <a:pt x="197" y="8701"/>
                  </a:cubicBezTo>
                  <a:cubicBezTo>
                    <a:pt x="268" y="8701"/>
                    <a:pt x="341" y="8650"/>
                    <a:pt x="361" y="8578"/>
                  </a:cubicBezTo>
                  <a:cubicBezTo>
                    <a:pt x="1245" y="5884"/>
                    <a:pt x="1533" y="2963"/>
                    <a:pt x="1194" y="157"/>
                  </a:cubicBezTo>
                  <a:cubicBezTo>
                    <a:pt x="1184" y="61"/>
                    <a:pt x="1113"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7"/>
            <p:cNvSpPr/>
            <p:nvPr/>
          </p:nvSpPr>
          <p:spPr>
            <a:xfrm>
              <a:off x="7572479" y="3508613"/>
              <a:ext cx="37742" cy="76917"/>
            </a:xfrm>
            <a:custGeom>
              <a:rect b="b" l="l" r="r" t="t"/>
              <a:pathLst>
                <a:path extrusionOk="0" h="2684" w="1317">
                  <a:moveTo>
                    <a:pt x="1116" y="1"/>
                  </a:moveTo>
                  <a:cubicBezTo>
                    <a:pt x="1048" y="1"/>
                    <a:pt x="979" y="41"/>
                    <a:pt x="947" y="113"/>
                  </a:cubicBezTo>
                  <a:lnTo>
                    <a:pt x="31" y="2437"/>
                  </a:lnTo>
                  <a:cubicBezTo>
                    <a:pt x="1" y="2530"/>
                    <a:pt x="42" y="2633"/>
                    <a:pt x="134" y="2663"/>
                  </a:cubicBezTo>
                  <a:cubicBezTo>
                    <a:pt x="154" y="2674"/>
                    <a:pt x="175" y="2684"/>
                    <a:pt x="195" y="2684"/>
                  </a:cubicBezTo>
                  <a:cubicBezTo>
                    <a:pt x="268" y="2684"/>
                    <a:pt x="330" y="2643"/>
                    <a:pt x="360" y="2571"/>
                  </a:cubicBezTo>
                  <a:lnTo>
                    <a:pt x="1276" y="237"/>
                  </a:lnTo>
                  <a:cubicBezTo>
                    <a:pt x="1317" y="154"/>
                    <a:pt x="1265" y="52"/>
                    <a:pt x="1173" y="10"/>
                  </a:cubicBezTo>
                  <a:cubicBezTo>
                    <a:pt x="1155" y="4"/>
                    <a:pt x="1136" y="1"/>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7"/>
            <p:cNvSpPr/>
            <p:nvPr/>
          </p:nvSpPr>
          <p:spPr>
            <a:xfrm>
              <a:off x="7509118" y="3639520"/>
              <a:ext cx="54564" cy="76859"/>
            </a:xfrm>
            <a:custGeom>
              <a:rect b="b" l="l" r="r" t="t"/>
              <a:pathLst>
                <a:path extrusionOk="0" h="2682" w="1904">
                  <a:moveTo>
                    <a:pt x="1702" y="1"/>
                  </a:moveTo>
                  <a:cubicBezTo>
                    <a:pt x="1637" y="1"/>
                    <a:pt x="1572" y="35"/>
                    <a:pt x="1543" y="101"/>
                  </a:cubicBezTo>
                  <a:cubicBezTo>
                    <a:pt x="1152" y="924"/>
                    <a:pt x="658" y="1694"/>
                    <a:pt x="62" y="2394"/>
                  </a:cubicBezTo>
                  <a:cubicBezTo>
                    <a:pt x="0" y="2466"/>
                    <a:pt x="11" y="2579"/>
                    <a:pt x="83" y="2640"/>
                  </a:cubicBezTo>
                  <a:cubicBezTo>
                    <a:pt x="114" y="2672"/>
                    <a:pt x="155" y="2681"/>
                    <a:pt x="196" y="2681"/>
                  </a:cubicBezTo>
                  <a:cubicBezTo>
                    <a:pt x="247" y="2681"/>
                    <a:pt x="299" y="2661"/>
                    <a:pt x="329" y="2620"/>
                  </a:cubicBezTo>
                  <a:cubicBezTo>
                    <a:pt x="946" y="1900"/>
                    <a:pt x="1460" y="1109"/>
                    <a:pt x="1862" y="255"/>
                  </a:cubicBezTo>
                  <a:cubicBezTo>
                    <a:pt x="1903" y="163"/>
                    <a:pt x="1872" y="60"/>
                    <a:pt x="1780" y="19"/>
                  </a:cubicBezTo>
                  <a:cubicBezTo>
                    <a:pt x="1756" y="7"/>
                    <a:pt x="1729" y="1"/>
                    <a:pt x="17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7"/>
            <p:cNvSpPr/>
            <p:nvPr/>
          </p:nvSpPr>
          <p:spPr>
            <a:xfrm>
              <a:off x="7276908" y="3761916"/>
              <a:ext cx="201892" cy="100616"/>
            </a:xfrm>
            <a:custGeom>
              <a:rect b="b" l="l" r="r" t="t"/>
              <a:pathLst>
                <a:path extrusionOk="0" h="3511" w="7045">
                  <a:moveTo>
                    <a:pt x="6850" y="1"/>
                  </a:moveTo>
                  <a:cubicBezTo>
                    <a:pt x="6803" y="1"/>
                    <a:pt x="6757" y="19"/>
                    <a:pt x="6725" y="56"/>
                  </a:cubicBezTo>
                  <a:cubicBezTo>
                    <a:pt x="5934" y="868"/>
                    <a:pt x="5039" y="1578"/>
                    <a:pt x="4063" y="2153"/>
                  </a:cubicBezTo>
                  <a:cubicBezTo>
                    <a:pt x="2926" y="2824"/>
                    <a:pt x="1882" y="3156"/>
                    <a:pt x="938" y="3156"/>
                  </a:cubicBezTo>
                  <a:cubicBezTo>
                    <a:pt x="694" y="3156"/>
                    <a:pt x="457" y="3134"/>
                    <a:pt x="227" y="3090"/>
                  </a:cubicBezTo>
                  <a:cubicBezTo>
                    <a:pt x="215" y="3087"/>
                    <a:pt x="203" y="3086"/>
                    <a:pt x="191" y="3086"/>
                  </a:cubicBezTo>
                  <a:cubicBezTo>
                    <a:pt x="104" y="3086"/>
                    <a:pt x="31" y="3151"/>
                    <a:pt x="21" y="3233"/>
                  </a:cubicBezTo>
                  <a:cubicBezTo>
                    <a:pt x="1" y="3326"/>
                    <a:pt x="62" y="3419"/>
                    <a:pt x="155" y="3439"/>
                  </a:cubicBezTo>
                  <a:cubicBezTo>
                    <a:pt x="412" y="3490"/>
                    <a:pt x="669" y="3511"/>
                    <a:pt x="926" y="3511"/>
                  </a:cubicBezTo>
                  <a:cubicBezTo>
                    <a:pt x="1944" y="3511"/>
                    <a:pt x="3055" y="3151"/>
                    <a:pt x="4237" y="2452"/>
                  </a:cubicBezTo>
                  <a:cubicBezTo>
                    <a:pt x="5245" y="1856"/>
                    <a:pt x="6170" y="1136"/>
                    <a:pt x="6972" y="293"/>
                  </a:cubicBezTo>
                  <a:cubicBezTo>
                    <a:pt x="7045" y="231"/>
                    <a:pt x="7045" y="117"/>
                    <a:pt x="6972" y="46"/>
                  </a:cubicBezTo>
                  <a:cubicBezTo>
                    <a:pt x="6938" y="16"/>
                    <a:pt x="6894" y="1"/>
                    <a:pt x="6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7"/>
            <p:cNvSpPr/>
            <p:nvPr/>
          </p:nvSpPr>
          <p:spPr>
            <a:xfrm>
              <a:off x="7977952" y="3075369"/>
              <a:ext cx="249922" cy="154808"/>
            </a:xfrm>
            <a:custGeom>
              <a:rect b="b" l="l" r="r" t="t"/>
              <a:pathLst>
                <a:path extrusionOk="0" h="5402" w="8721">
                  <a:moveTo>
                    <a:pt x="956" y="548"/>
                  </a:moveTo>
                  <a:lnTo>
                    <a:pt x="956" y="548"/>
                  </a:lnTo>
                  <a:cubicBezTo>
                    <a:pt x="1646" y="600"/>
                    <a:pt x="2725" y="743"/>
                    <a:pt x="3846" y="1052"/>
                  </a:cubicBezTo>
                  <a:cubicBezTo>
                    <a:pt x="5265" y="1443"/>
                    <a:pt x="7126" y="2213"/>
                    <a:pt x="7897" y="3653"/>
                  </a:cubicBezTo>
                  <a:cubicBezTo>
                    <a:pt x="8072" y="3972"/>
                    <a:pt x="8144" y="4291"/>
                    <a:pt x="8083" y="4517"/>
                  </a:cubicBezTo>
                  <a:cubicBezTo>
                    <a:pt x="7999" y="4811"/>
                    <a:pt x="7707" y="4873"/>
                    <a:pt x="7471" y="4873"/>
                  </a:cubicBezTo>
                  <a:cubicBezTo>
                    <a:pt x="7385" y="4873"/>
                    <a:pt x="7307" y="4865"/>
                    <a:pt x="7249" y="4857"/>
                  </a:cubicBezTo>
                  <a:cubicBezTo>
                    <a:pt x="4813" y="4486"/>
                    <a:pt x="2458" y="2080"/>
                    <a:pt x="1193" y="794"/>
                  </a:cubicBezTo>
                  <a:cubicBezTo>
                    <a:pt x="1111" y="702"/>
                    <a:pt x="1039" y="630"/>
                    <a:pt x="956" y="548"/>
                  </a:cubicBezTo>
                  <a:close/>
                  <a:moveTo>
                    <a:pt x="399" y="0"/>
                  </a:moveTo>
                  <a:cubicBezTo>
                    <a:pt x="346" y="0"/>
                    <a:pt x="302" y="1"/>
                    <a:pt x="268" y="3"/>
                  </a:cubicBezTo>
                  <a:cubicBezTo>
                    <a:pt x="165" y="3"/>
                    <a:pt x="72" y="75"/>
                    <a:pt x="31" y="178"/>
                  </a:cubicBezTo>
                  <a:cubicBezTo>
                    <a:pt x="0" y="280"/>
                    <a:pt x="31" y="394"/>
                    <a:pt x="113" y="465"/>
                  </a:cubicBezTo>
                  <a:cubicBezTo>
                    <a:pt x="278" y="609"/>
                    <a:pt x="515" y="856"/>
                    <a:pt x="823" y="1165"/>
                  </a:cubicBezTo>
                  <a:cubicBezTo>
                    <a:pt x="2128" y="2501"/>
                    <a:pt x="4555" y="4980"/>
                    <a:pt x="7178" y="5371"/>
                  </a:cubicBezTo>
                  <a:cubicBezTo>
                    <a:pt x="7280" y="5391"/>
                    <a:pt x="7373" y="5401"/>
                    <a:pt x="7475" y="5401"/>
                  </a:cubicBezTo>
                  <a:cubicBezTo>
                    <a:pt x="8041" y="5401"/>
                    <a:pt x="8453" y="5124"/>
                    <a:pt x="8586" y="4661"/>
                  </a:cubicBezTo>
                  <a:cubicBezTo>
                    <a:pt x="8720" y="4167"/>
                    <a:pt x="8504" y="3664"/>
                    <a:pt x="8370" y="3396"/>
                  </a:cubicBezTo>
                  <a:cubicBezTo>
                    <a:pt x="7496" y="1802"/>
                    <a:pt x="5512" y="970"/>
                    <a:pt x="3990" y="548"/>
                  </a:cubicBezTo>
                  <a:cubicBezTo>
                    <a:pt x="2406" y="108"/>
                    <a:pt x="942"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7"/>
            <p:cNvSpPr/>
            <p:nvPr/>
          </p:nvSpPr>
          <p:spPr>
            <a:xfrm>
              <a:off x="7978525" y="3078292"/>
              <a:ext cx="246397" cy="194011"/>
            </a:xfrm>
            <a:custGeom>
              <a:rect b="b" l="l" r="r" t="t"/>
              <a:pathLst>
                <a:path extrusionOk="0" h="6770" w="8598">
                  <a:moveTo>
                    <a:pt x="298" y="1"/>
                  </a:moveTo>
                  <a:cubicBezTo>
                    <a:pt x="244" y="1"/>
                    <a:pt x="190" y="18"/>
                    <a:pt x="145" y="55"/>
                  </a:cubicBezTo>
                  <a:cubicBezTo>
                    <a:pt x="22" y="137"/>
                    <a:pt x="1" y="302"/>
                    <a:pt x="93" y="425"/>
                  </a:cubicBezTo>
                  <a:cubicBezTo>
                    <a:pt x="216" y="600"/>
                    <a:pt x="402" y="888"/>
                    <a:pt x="628" y="1258"/>
                  </a:cubicBezTo>
                  <a:cubicBezTo>
                    <a:pt x="1615" y="2842"/>
                    <a:pt x="3456" y="5793"/>
                    <a:pt x="5934" y="6739"/>
                  </a:cubicBezTo>
                  <a:cubicBezTo>
                    <a:pt x="5995" y="6759"/>
                    <a:pt x="6068" y="6770"/>
                    <a:pt x="6150" y="6770"/>
                  </a:cubicBezTo>
                  <a:cubicBezTo>
                    <a:pt x="6489" y="6770"/>
                    <a:pt x="6900" y="6564"/>
                    <a:pt x="7085" y="6461"/>
                  </a:cubicBezTo>
                  <a:cubicBezTo>
                    <a:pt x="7384" y="6276"/>
                    <a:pt x="8401" y="5618"/>
                    <a:pt x="8577" y="4528"/>
                  </a:cubicBezTo>
                  <a:cubicBezTo>
                    <a:pt x="8597" y="4384"/>
                    <a:pt x="8494" y="4250"/>
                    <a:pt x="8350" y="4220"/>
                  </a:cubicBezTo>
                  <a:cubicBezTo>
                    <a:pt x="8338" y="4218"/>
                    <a:pt x="8326" y="4217"/>
                    <a:pt x="8314" y="4217"/>
                  </a:cubicBezTo>
                  <a:cubicBezTo>
                    <a:pt x="8184" y="4217"/>
                    <a:pt x="8071" y="4314"/>
                    <a:pt x="8052" y="4446"/>
                  </a:cubicBezTo>
                  <a:cubicBezTo>
                    <a:pt x="7960" y="4991"/>
                    <a:pt x="7538" y="5546"/>
                    <a:pt x="6911" y="5937"/>
                  </a:cubicBezTo>
                  <a:cubicBezTo>
                    <a:pt x="6508" y="6190"/>
                    <a:pt x="6225" y="6247"/>
                    <a:pt x="6138" y="6247"/>
                  </a:cubicBezTo>
                  <a:cubicBezTo>
                    <a:pt x="6130" y="6247"/>
                    <a:pt x="6123" y="6246"/>
                    <a:pt x="6119" y="6245"/>
                  </a:cubicBezTo>
                  <a:cubicBezTo>
                    <a:pt x="3815" y="5361"/>
                    <a:pt x="2037" y="2513"/>
                    <a:pt x="1080" y="980"/>
                  </a:cubicBezTo>
                  <a:cubicBezTo>
                    <a:pt x="844" y="600"/>
                    <a:pt x="659" y="302"/>
                    <a:pt x="515" y="107"/>
                  </a:cubicBezTo>
                  <a:cubicBezTo>
                    <a:pt x="459" y="39"/>
                    <a:pt x="378"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7"/>
            <p:cNvSpPr/>
            <p:nvPr/>
          </p:nvSpPr>
          <p:spPr>
            <a:xfrm>
              <a:off x="7998270" y="3094713"/>
              <a:ext cx="188337" cy="134260"/>
            </a:xfrm>
            <a:custGeom>
              <a:rect b="b" l="l" r="r" t="t"/>
              <a:pathLst>
                <a:path extrusionOk="0" h="4685" w="6572">
                  <a:moveTo>
                    <a:pt x="302" y="0"/>
                  </a:moveTo>
                  <a:cubicBezTo>
                    <a:pt x="195" y="0"/>
                    <a:pt x="92" y="67"/>
                    <a:pt x="52" y="171"/>
                  </a:cubicBezTo>
                  <a:cubicBezTo>
                    <a:pt x="0" y="305"/>
                    <a:pt x="62" y="459"/>
                    <a:pt x="206" y="510"/>
                  </a:cubicBezTo>
                  <a:cubicBezTo>
                    <a:pt x="2530" y="1405"/>
                    <a:pt x="4309" y="2526"/>
                    <a:pt x="5615" y="3945"/>
                  </a:cubicBezTo>
                  <a:cubicBezTo>
                    <a:pt x="5769" y="4109"/>
                    <a:pt x="5944" y="4305"/>
                    <a:pt x="6026" y="4520"/>
                  </a:cubicBezTo>
                  <a:cubicBezTo>
                    <a:pt x="6067" y="4623"/>
                    <a:pt x="6170" y="4685"/>
                    <a:pt x="6273" y="4685"/>
                  </a:cubicBezTo>
                  <a:cubicBezTo>
                    <a:pt x="6304" y="4685"/>
                    <a:pt x="6335" y="4685"/>
                    <a:pt x="6376" y="4675"/>
                  </a:cubicBezTo>
                  <a:cubicBezTo>
                    <a:pt x="6510" y="4613"/>
                    <a:pt x="6571" y="4469"/>
                    <a:pt x="6520" y="4325"/>
                  </a:cubicBezTo>
                  <a:cubicBezTo>
                    <a:pt x="6396" y="4027"/>
                    <a:pt x="6191" y="3791"/>
                    <a:pt x="6006" y="3585"/>
                  </a:cubicBezTo>
                  <a:cubicBezTo>
                    <a:pt x="4638" y="2104"/>
                    <a:pt x="2797" y="942"/>
                    <a:pt x="391" y="17"/>
                  </a:cubicBezTo>
                  <a:cubicBezTo>
                    <a:pt x="362" y="5"/>
                    <a:pt x="332"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7"/>
            <p:cNvSpPr/>
            <p:nvPr/>
          </p:nvSpPr>
          <p:spPr>
            <a:xfrm>
              <a:off x="7933447" y="3427168"/>
              <a:ext cx="248432" cy="436540"/>
            </a:xfrm>
            <a:custGeom>
              <a:rect b="b" l="l" r="r" t="t"/>
              <a:pathLst>
                <a:path extrusionOk="0" h="15233" w="8669">
                  <a:moveTo>
                    <a:pt x="8477" y="0"/>
                  </a:moveTo>
                  <a:cubicBezTo>
                    <a:pt x="8456" y="0"/>
                    <a:pt x="8434" y="5"/>
                    <a:pt x="8411" y="14"/>
                  </a:cubicBezTo>
                  <a:cubicBezTo>
                    <a:pt x="4854" y="1269"/>
                    <a:pt x="2242" y="3624"/>
                    <a:pt x="1070" y="6647"/>
                  </a:cubicBezTo>
                  <a:cubicBezTo>
                    <a:pt x="0" y="9382"/>
                    <a:pt x="206" y="12477"/>
                    <a:pt x="1615" y="15141"/>
                  </a:cubicBezTo>
                  <a:cubicBezTo>
                    <a:pt x="1646" y="15202"/>
                    <a:pt x="1707" y="15233"/>
                    <a:pt x="1769" y="15233"/>
                  </a:cubicBezTo>
                  <a:cubicBezTo>
                    <a:pt x="1800" y="15233"/>
                    <a:pt x="1821" y="15223"/>
                    <a:pt x="1851" y="15212"/>
                  </a:cubicBezTo>
                  <a:cubicBezTo>
                    <a:pt x="1933" y="15161"/>
                    <a:pt x="1965" y="15058"/>
                    <a:pt x="1924" y="14976"/>
                  </a:cubicBezTo>
                  <a:cubicBezTo>
                    <a:pt x="556" y="12406"/>
                    <a:pt x="370" y="9413"/>
                    <a:pt x="1399" y="6780"/>
                  </a:cubicBezTo>
                  <a:cubicBezTo>
                    <a:pt x="2541" y="3850"/>
                    <a:pt x="5070" y="1568"/>
                    <a:pt x="8525" y="344"/>
                  </a:cubicBezTo>
                  <a:cubicBezTo>
                    <a:pt x="8617" y="313"/>
                    <a:pt x="8669" y="210"/>
                    <a:pt x="8628" y="117"/>
                  </a:cubicBezTo>
                  <a:cubicBezTo>
                    <a:pt x="8604" y="47"/>
                    <a:pt x="8545" y="0"/>
                    <a:pt x="8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7"/>
            <p:cNvSpPr/>
            <p:nvPr/>
          </p:nvSpPr>
          <p:spPr>
            <a:xfrm>
              <a:off x="7169643" y="3937414"/>
              <a:ext cx="145924" cy="372146"/>
            </a:xfrm>
            <a:custGeom>
              <a:rect b="b" l="l" r="r" t="t"/>
              <a:pathLst>
                <a:path extrusionOk="0" h="12986" w="5092">
                  <a:moveTo>
                    <a:pt x="1436" y="0"/>
                  </a:moveTo>
                  <a:cubicBezTo>
                    <a:pt x="1361" y="0"/>
                    <a:pt x="1290" y="48"/>
                    <a:pt x="1266" y="122"/>
                  </a:cubicBezTo>
                  <a:cubicBezTo>
                    <a:pt x="1" y="3803"/>
                    <a:pt x="638" y="8040"/>
                    <a:pt x="2952" y="11186"/>
                  </a:cubicBezTo>
                  <a:cubicBezTo>
                    <a:pt x="3559" y="12019"/>
                    <a:pt x="4145" y="12584"/>
                    <a:pt x="4803" y="12965"/>
                  </a:cubicBezTo>
                  <a:cubicBezTo>
                    <a:pt x="4824" y="12975"/>
                    <a:pt x="4854" y="12986"/>
                    <a:pt x="4885" y="12986"/>
                  </a:cubicBezTo>
                  <a:cubicBezTo>
                    <a:pt x="4947" y="12986"/>
                    <a:pt x="5009" y="12955"/>
                    <a:pt x="5039" y="12893"/>
                  </a:cubicBezTo>
                  <a:cubicBezTo>
                    <a:pt x="5091" y="12811"/>
                    <a:pt x="5060" y="12708"/>
                    <a:pt x="4978" y="12657"/>
                  </a:cubicBezTo>
                  <a:cubicBezTo>
                    <a:pt x="4371" y="12307"/>
                    <a:pt x="3816" y="11773"/>
                    <a:pt x="3230" y="10980"/>
                  </a:cubicBezTo>
                  <a:cubicBezTo>
                    <a:pt x="999" y="7927"/>
                    <a:pt x="371" y="3814"/>
                    <a:pt x="1605" y="235"/>
                  </a:cubicBezTo>
                  <a:cubicBezTo>
                    <a:pt x="1636" y="142"/>
                    <a:pt x="1584" y="40"/>
                    <a:pt x="1492" y="9"/>
                  </a:cubicBezTo>
                  <a:cubicBezTo>
                    <a:pt x="1474" y="3"/>
                    <a:pt x="1455" y="0"/>
                    <a:pt x="1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7"/>
            <p:cNvSpPr/>
            <p:nvPr/>
          </p:nvSpPr>
          <p:spPr>
            <a:xfrm>
              <a:off x="7105995" y="3966903"/>
              <a:ext cx="125291" cy="378308"/>
            </a:xfrm>
            <a:custGeom>
              <a:rect b="b" l="l" r="r" t="t"/>
              <a:pathLst>
                <a:path extrusionOk="0" h="13201" w="4372">
                  <a:moveTo>
                    <a:pt x="1373" y="1"/>
                  </a:moveTo>
                  <a:cubicBezTo>
                    <a:pt x="1314" y="1"/>
                    <a:pt x="1257" y="28"/>
                    <a:pt x="1225" y="80"/>
                  </a:cubicBezTo>
                  <a:cubicBezTo>
                    <a:pt x="412" y="1345"/>
                    <a:pt x="1" y="2970"/>
                    <a:pt x="62" y="4666"/>
                  </a:cubicBezTo>
                  <a:cubicBezTo>
                    <a:pt x="114" y="6126"/>
                    <a:pt x="494" y="7627"/>
                    <a:pt x="1214" y="9273"/>
                  </a:cubicBezTo>
                  <a:cubicBezTo>
                    <a:pt x="1996" y="11062"/>
                    <a:pt x="2932" y="12337"/>
                    <a:pt x="4063" y="13160"/>
                  </a:cubicBezTo>
                  <a:cubicBezTo>
                    <a:pt x="4093" y="13191"/>
                    <a:pt x="4134" y="13201"/>
                    <a:pt x="4166" y="13201"/>
                  </a:cubicBezTo>
                  <a:cubicBezTo>
                    <a:pt x="4227" y="13201"/>
                    <a:pt x="4278" y="13170"/>
                    <a:pt x="4310" y="13129"/>
                  </a:cubicBezTo>
                  <a:cubicBezTo>
                    <a:pt x="4371" y="13047"/>
                    <a:pt x="4351" y="12933"/>
                    <a:pt x="4268" y="12882"/>
                  </a:cubicBezTo>
                  <a:cubicBezTo>
                    <a:pt x="3188" y="12090"/>
                    <a:pt x="2294" y="10856"/>
                    <a:pt x="1533" y="9129"/>
                  </a:cubicBezTo>
                  <a:cubicBezTo>
                    <a:pt x="834" y="7525"/>
                    <a:pt x="464" y="6065"/>
                    <a:pt x="412" y="4656"/>
                  </a:cubicBezTo>
                  <a:cubicBezTo>
                    <a:pt x="350" y="3032"/>
                    <a:pt x="741" y="1469"/>
                    <a:pt x="1523" y="265"/>
                  </a:cubicBezTo>
                  <a:cubicBezTo>
                    <a:pt x="1574" y="183"/>
                    <a:pt x="1554" y="80"/>
                    <a:pt x="1472" y="29"/>
                  </a:cubicBezTo>
                  <a:cubicBezTo>
                    <a:pt x="1441" y="10"/>
                    <a:pt x="1407" y="1"/>
                    <a:pt x="13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7"/>
            <p:cNvSpPr/>
            <p:nvPr/>
          </p:nvSpPr>
          <p:spPr>
            <a:xfrm>
              <a:off x="7963509" y="3614187"/>
              <a:ext cx="138244" cy="187048"/>
            </a:xfrm>
            <a:custGeom>
              <a:rect b="b" l="l" r="r" t="t"/>
              <a:pathLst>
                <a:path extrusionOk="0" h="6527" w="4824">
                  <a:moveTo>
                    <a:pt x="198" y="0"/>
                  </a:moveTo>
                  <a:cubicBezTo>
                    <a:pt x="170" y="0"/>
                    <a:pt x="141" y="6"/>
                    <a:pt x="114" y="18"/>
                  </a:cubicBezTo>
                  <a:cubicBezTo>
                    <a:pt x="31" y="69"/>
                    <a:pt x="0" y="172"/>
                    <a:pt x="52" y="265"/>
                  </a:cubicBezTo>
                  <a:cubicBezTo>
                    <a:pt x="1306" y="2476"/>
                    <a:pt x="2808" y="4563"/>
                    <a:pt x="4494" y="6476"/>
                  </a:cubicBezTo>
                  <a:cubicBezTo>
                    <a:pt x="4524" y="6506"/>
                    <a:pt x="4576" y="6527"/>
                    <a:pt x="4627" y="6527"/>
                  </a:cubicBezTo>
                  <a:cubicBezTo>
                    <a:pt x="4668" y="6527"/>
                    <a:pt x="4710" y="6517"/>
                    <a:pt x="4741" y="6486"/>
                  </a:cubicBezTo>
                  <a:cubicBezTo>
                    <a:pt x="4812" y="6424"/>
                    <a:pt x="4823" y="6311"/>
                    <a:pt x="4751" y="6239"/>
                  </a:cubicBezTo>
                  <a:cubicBezTo>
                    <a:pt x="3085" y="4347"/>
                    <a:pt x="1604" y="2281"/>
                    <a:pt x="360" y="90"/>
                  </a:cubicBezTo>
                  <a:cubicBezTo>
                    <a:pt x="324" y="32"/>
                    <a:pt x="263"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7"/>
            <p:cNvSpPr/>
            <p:nvPr/>
          </p:nvSpPr>
          <p:spPr>
            <a:xfrm>
              <a:off x="8030997" y="3515347"/>
              <a:ext cx="199800" cy="30434"/>
            </a:xfrm>
            <a:custGeom>
              <a:rect b="b" l="l" r="r" t="t"/>
              <a:pathLst>
                <a:path extrusionOk="0" h="1062" w="6972">
                  <a:moveTo>
                    <a:pt x="176" y="1"/>
                  </a:moveTo>
                  <a:cubicBezTo>
                    <a:pt x="83" y="1"/>
                    <a:pt x="10" y="69"/>
                    <a:pt x="10" y="156"/>
                  </a:cubicBezTo>
                  <a:cubicBezTo>
                    <a:pt x="0" y="259"/>
                    <a:pt x="72" y="341"/>
                    <a:pt x="165" y="351"/>
                  </a:cubicBezTo>
                  <a:cubicBezTo>
                    <a:pt x="2427" y="527"/>
                    <a:pt x="4514" y="742"/>
                    <a:pt x="6756" y="1051"/>
                  </a:cubicBezTo>
                  <a:cubicBezTo>
                    <a:pt x="6766" y="1061"/>
                    <a:pt x="6776" y="1061"/>
                    <a:pt x="6787" y="1061"/>
                  </a:cubicBezTo>
                  <a:cubicBezTo>
                    <a:pt x="6869" y="1061"/>
                    <a:pt x="6951" y="989"/>
                    <a:pt x="6961" y="907"/>
                  </a:cubicBezTo>
                  <a:cubicBezTo>
                    <a:pt x="6972" y="804"/>
                    <a:pt x="6910" y="721"/>
                    <a:pt x="6807" y="712"/>
                  </a:cubicBezTo>
                  <a:cubicBezTo>
                    <a:pt x="4555" y="392"/>
                    <a:pt x="2457" y="177"/>
                    <a:pt x="195" y="2"/>
                  </a:cubicBezTo>
                  <a:cubicBezTo>
                    <a:pt x="189" y="1"/>
                    <a:pt x="183"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7"/>
            <p:cNvSpPr/>
            <p:nvPr/>
          </p:nvSpPr>
          <p:spPr>
            <a:xfrm>
              <a:off x="7994143" y="3558849"/>
              <a:ext cx="223385" cy="138674"/>
            </a:xfrm>
            <a:custGeom>
              <a:rect b="b" l="l" r="r" t="t"/>
              <a:pathLst>
                <a:path extrusionOk="0" h="4839" w="7795">
                  <a:moveTo>
                    <a:pt x="203" y="1"/>
                  </a:moveTo>
                  <a:cubicBezTo>
                    <a:pt x="147" y="1"/>
                    <a:pt x="94" y="28"/>
                    <a:pt x="62" y="78"/>
                  </a:cubicBezTo>
                  <a:cubicBezTo>
                    <a:pt x="1" y="160"/>
                    <a:pt x="21" y="263"/>
                    <a:pt x="103" y="325"/>
                  </a:cubicBezTo>
                  <a:lnTo>
                    <a:pt x="649" y="705"/>
                  </a:lnTo>
                  <a:cubicBezTo>
                    <a:pt x="2242" y="1805"/>
                    <a:pt x="3610" y="2761"/>
                    <a:pt x="5245" y="3615"/>
                  </a:cubicBezTo>
                  <a:lnTo>
                    <a:pt x="7518" y="4818"/>
                  </a:lnTo>
                  <a:cubicBezTo>
                    <a:pt x="7538" y="4829"/>
                    <a:pt x="7569" y="4838"/>
                    <a:pt x="7600" y="4838"/>
                  </a:cubicBezTo>
                  <a:cubicBezTo>
                    <a:pt x="7661" y="4838"/>
                    <a:pt x="7723" y="4808"/>
                    <a:pt x="7754" y="4746"/>
                  </a:cubicBezTo>
                  <a:cubicBezTo>
                    <a:pt x="7795" y="4664"/>
                    <a:pt x="7764" y="4550"/>
                    <a:pt x="7682" y="4509"/>
                  </a:cubicBezTo>
                  <a:lnTo>
                    <a:pt x="5409" y="3307"/>
                  </a:lnTo>
                  <a:cubicBezTo>
                    <a:pt x="3795" y="2453"/>
                    <a:pt x="2427" y="1507"/>
                    <a:pt x="854" y="417"/>
                  </a:cubicBezTo>
                  <a:lnTo>
                    <a:pt x="309" y="37"/>
                  </a:lnTo>
                  <a:cubicBezTo>
                    <a:pt x="277" y="12"/>
                    <a:pt x="239"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7"/>
            <p:cNvSpPr/>
            <p:nvPr/>
          </p:nvSpPr>
          <p:spPr>
            <a:xfrm>
              <a:off x="7122645" y="4286921"/>
              <a:ext cx="900705" cy="536239"/>
            </a:xfrm>
            <a:custGeom>
              <a:rect b="b" l="l" r="r" t="t"/>
              <a:pathLst>
                <a:path extrusionOk="0" h="18712" w="31430">
                  <a:moveTo>
                    <a:pt x="12884" y="0"/>
                  </a:moveTo>
                  <a:cubicBezTo>
                    <a:pt x="12780" y="0"/>
                    <a:pt x="12671" y="21"/>
                    <a:pt x="12561" y="59"/>
                  </a:cubicBezTo>
                  <a:cubicBezTo>
                    <a:pt x="12170" y="203"/>
                    <a:pt x="11800" y="399"/>
                    <a:pt x="11430" y="574"/>
                  </a:cubicBezTo>
                  <a:lnTo>
                    <a:pt x="10875" y="820"/>
                  </a:lnTo>
                  <a:cubicBezTo>
                    <a:pt x="10700" y="913"/>
                    <a:pt x="10525" y="1005"/>
                    <a:pt x="10495" y="1222"/>
                  </a:cubicBezTo>
                  <a:cubicBezTo>
                    <a:pt x="10463" y="1407"/>
                    <a:pt x="10525" y="1613"/>
                    <a:pt x="10566" y="1777"/>
                  </a:cubicBezTo>
                  <a:cubicBezTo>
                    <a:pt x="10628" y="2003"/>
                    <a:pt x="10710" y="2209"/>
                    <a:pt x="10813" y="2404"/>
                  </a:cubicBezTo>
                  <a:cubicBezTo>
                    <a:pt x="10865" y="2507"/>
                    <a:pt x="10977" y="2589"/>
                    <a:pt x="11101" y="2610"/>
                  </a:cubicBezTo>
                  <a:cubicBezTo>
                    <a:pt x="11091" y="2651"/>
                    <a:pt x="11080" y="2702"/>
                    <a:pt x="11070" y="2744"/>
                  </a:cubicBezTo>
                  <a:cubicBezTo>
                    <a:pt x="11009" y="3134"/>
                    <a:pt x="11142" y="3473"/>
                    <a:pt x="11245" y="3834"/>
                  </a:cubicBezTo>
                  <a:cubicBezTo>
                    <a:pt x="11257" y="3870"/>
                    <a:pt x="11288" y="3885"/>
                    <a:pt x="11320" y="3885"/>
                  </a:cubicBezTo>
                  <a:cubicBezTo>
                    <a:pt x="11370" y="3885"/>
                    <a:pt x="11422" y="3848"/>
                    <a:pt x="11409" y="3792"/>
                  </a:cubicBezTo>
                  <a:cubicBezTo>
                    <a:pt x="11368" y="3340"/>
                    <a:pt x="11306" y="2559"/>
                    <a:pt x="11779" y="2291"/>
                  </a:cubicBezTo>
                  <a:cubicBezTo>
                    <a:pt x="11887" y="2230"/>
                    <a:pt x="11995" y="2204"/>
                    <a:pt x="12100" y="2204"/>
                  </a:cubicBezTo>
                  <a:cubicBezTo>
                    <a:pt x="12459" y="2204"/>
                    <a:pt x="12790" y="2508"/>
                    <a:pt x="12972" y="2795"/>
                  </a:cubicBezTo>
                  <a:cubicBezTo>
                    <a:pt x="13281" y="3268"/>
                    <a:pt x="13435" y="3834"/>
                    <a:pt x="13641" y="4348"/>
                  </a:cubicBezTo>
                  <a:cubicBezTo>
                    <a:pt x="13733" y="4594"/>
                    <a:pt x="13826" y="4769"/>
                    <a:pt x="13744" y="5026"/>
                  </a:cubicBezTo>
                  <a:cubicBezTo>
                    <a:pt x="13662" y="5273"/>
                    <a:pt x="13579" y="5520"/>
                    <a:pt x="13538" y="5777"/>
                  </a:cubicBezTo>
                  <a:cubicBezTo>
                    <a:pt x="13384" y="6784"/>
                    <a:pt x="13620" y="7823"/>
                    <a:pt x="13929" y="8769"/>
                  </a:cubicBezTo>
                  <a:cubicBezTo>
                    <a:pt x="13959" y="8861"/>
                    <a:pt x="13980" y="8995"/>
                    <a:pt x="14032" y="9078"/>
                  </a:cubicBezTo>
                  <a:cubicBezTo>
                    <a:pt x="13980" y="9108"/>
                    <a:pt x="13929" y="9149"/>
                    <a:pt x="13898" y="9170"/>
                  </a:cubicBezTo>
                  <a:cubicBezTo>
                    <a:pt x="13620" y="9334"/>
                    <a:pt x="13353" y="9489"/>
                    <a:pt x="13075" y="9643"/>
                  </a:cubicBezTo>
                  <a:cubicBezTo>
                    <a:pt x="12530" y="9931"/>
                    <a:pt x="11975" y="10198"/>
                    <a:pt x="11409" y="10445"/>
                  </a:cubicBezTo>
                  <a:cubicBezTo>
                    <a:pt x="11101" y="10589"/>
                    <a:pt x="10782" y="10723"/>
                    <a:pt x="10453" y="10846"/>
                  </a:cubicBezTo>
                  <a:cubicBezTo>
                    <a:pt x="10287" y="10904"/>
                    <a:pt x="10117" y="10972"/>
                    <a:pt x="9944" y="10972"/>
                  </a:cubicBezTo>
                  <a:cubicBezTo>
                    <a:pt x="9871" y="10972"/>
                    <a:pt x="9797" y="10959"/>
                    <a:pt x="9723" y="10929"/>
                  </a:cubicBezTo>
                  <a:cubicBezTo>
                    <a:pt x="9487" y="10826"/>
                    <a:pt x="9343" y="10661"/>
                    <a:pt x="9291" y="10414"/>
                  </a:cubicBezTo>
                  <a:cubicBezTo>
                    <a:pt x="9240" y="10198"/>
                    <a:pt x="9322" y="10013"/>
                    <a:pt x="9363" y="9807"/>
                  </a:cubicBezTo>
                  <a:cubicBezTo>
                    <a:pt x="9373" y="9746"/>
                    <a:pt x="9322" y="9695"/>
                    <a:pt x="9261" y="9695"/>
                  </a:cubicBezTo>
                  <a:cubicBezTo>
                    <a:pt x="8705" y="9725"/>
                    <a:pt x="8849" y="10507"/>
                    <a:pt x="9014" y="10836"/>
                  </a:cubicBezTo>
                  <a:cubicBezTo>
                    <a:pt x="9127" y="11052"/>
                    <a:pt x="9240" y="11278"/>
                    <a:pt x="9425" y="11422"/>
                  </a:cubicBezTo>
                  <a:cubicBezTo>
                    <a:pt x="9384" y="11514"/>
                    <a:pt x="9394" y="11617"/>
                    <a:pt x="9487" y="11699"/>
                  </a:cubicBezTo>
                  <a:cubicBezTo>
                    <a:pt x="9796" y="11929"/>
                    <a:pt x="10158" y="12008"/>
                    <a:pt x="10536" y="12008"/>
                  </a:cubicBezTo>
                  <a:cubicBezTo>
                    <a:pt x="11139" y="12008"/>
                    <a:pt x="11783" y="11807"/>
                    <a:pt x="12314" y="11699"/>
                  </a:cubicBezTo>
                  <a:cubicBezTo>
                    <a:pt x="12931" y="11576"/>
                    <a:pt x="13538" y="11453"/>
                    <a:pt x="14155" y="11329"/>
                  </a:cubicBezTo>
                  <a:cubicBezTo>
                    <a:pt x="14155" y="11453"/>
                    <a:pt x="14155" y="11576"/>
                    <a:pt x="14165" y="11690"/>
                  </a:cubicBezTo>
                  <a:cubicBezTo>
                    <a:pt x="14196" y="11977"/>
                    <a:pt x="14196" y="12265"/>
                    <a:pt x="14165" y="12553"/>
                  </a:cubicBezTo>
                  <a:cubicBezTo>
                    <a:pt x="14083" y="13109"/>
                    <a:pt x="13929" y="13643"/>
                    <a:pt x="13692" y="14147"/>
                  </a:cubicBezTo>
                  <a:cubicBezTo>
                    <a:pt x="13147" y="15257"/>
                    <a:pt x="12088" y="16049"/>
                    <a:pt x="10906" y="16358"/>
                  </a:cubicBezTo>
                  <a:cubicBezTo>
                    <a:pt x="10518" y="16456"/>
                    <a:pt x="10123" y="16504"/>
                    <a:pt x="9729" y="16504"/>
                  </a:cubicBezTo>
                  <a:cubicBezTo>
                    <a:pt x="8930" y="16504"/>
                    <a:pt x="8136" y="16308"/>
                    <a:pt x="7420" y="15936"/>
                  </a:cubicBezTo>
                  <a:cubicBezTo>
                    <a:pt x="6309" y="15371"/>
                    <a:pt x="5477" y="14414"/>
                    <a:pt x="4962" y="13283"/>
                  </a:cubicBezTo>
                  <a:cubicBezTo>
                    <a:pt x="4407" y="12070"/>
                    <a:pt x="3687" y="10476"/>
                    <a:pt x="4140" y="9139"/>
                  </a:cubicBezTo>
                  <a:cubicBezTo>
                    <a:pt x="4175" y="9028"/>
                    <a:pt x="4147" y="8967"/>
                    <a:pt x="4097" y="8967"/>
                  </a:cubicBezTo>
                  <a:cubicBezTo>
                    <a:pt x="4059" y="8967"/>
                    <a:pt x="4009" y="9002"/>
                    <a:pt x="3965" y="9078"/>
                  </a:cubicBezTo>
                  <a:cubicBezTo>
                    <a:pt x="3245" y="10394"/>
                    <a:pt x="3533" y="11884"/>
                    <a:pt x="4006" y="13221"/>
                  </a:cubicBezTo>
                  <a:cubicBezTo>
                    <a:pt x="4140" y="13602"/>
                    <a:pt x="4294" y="13982"/>
                    <a:pt x="4428" y="14363"/>
                  </a:cubicBezTo>
                  <a:cubicBezTo>
                    <a:pt x="4469" y="14476"/>
                    <a:pt x="4551" y="14651"/>
                    <a:pt x="4489" y="14774"/>
                  </a:cubicBezTo>
                  <a:cubicBezTo>
                    <a:pt x="4417" y="14918"/>
                    <a:pt x="4129" y="14980"/>
                    <a:pt x="3996" y="15042"/>
                  </a:cubicBezTo>
                  <a:cubicBezTo>
                    <a:pt x="3615" y="15196"/>
                    <a:pt x="3245" y="15330"/>
                    <a:pt x="2854" y="15463"/>
                  </a:cubicBezTo>
                  <a:cubicBezTo>
                    <a:pt x="2536" y="15575"/>
                    <a:pt x="2192" y="15714"/>
                    <a:pt x="1845" y="15714"/>
                  </a:cubicBezTo>
                  <a:cubicBezTo>
                    <a:pt x="1811" y="15714"/>
                    <a:pt x="1777" y="15712"/>
                    <a:pt x="1744" y="15710"/>
                  </a:cubicBezTo>
                  <a:cubicBezTo>
                    <a:pt x="777" y="15659"/>
                    <a:pt x="489" y="14672"/>
                    <a:pt x="150" y="13941"/>
                  </a:cubicBezTo>
                  <a:cubicBezTo>
                    <a:pt x="137" y="13915"/>
                    <a:pt x="107" y="13902"/>
                    <a:pt x="77" y="13902"/>
                  </a:cubicBezTo>
                  <a:cubicBezTo>
                    <a:pt x="38" y="13902"/>
                    <a:pt x="0" y="13925"/>
                    <a:pt x="6" y="13972"/>
                  </a:cubicBezTo>
                  <a:cubicBezTo>
                    <a:pt x="140" y="14651"/>
                    <a:pt x="418" y="15381"/>
                    <a:pt x="973" y="15812"/>
                  </a:cubicBezTo>
                  <a:cubicBezTo>
                    <a:pt x="942" y="15854"/>
                    <a:pt x="921" y="15915"/>
                    <a:pt x="942" y="15967"/>
                  </a:cubicBezTo>
                  <a:cubicBezTo>
                    <a:pt x="1044" y="16244"/>
                    <a:pt x="1229" y="16471"/>
                    <a:pt x="1425" y="16697"/>
                  </a:cubicBezTo>
                  <a:cubicBezTo>
                    <a:pt x="1631" y="16923"/>
                    <a:pt x="1837" y="17149"/>
                    <a:pt x="2073" y="17355"/>
                  </a:cubicBezTo>
                  <a:cubicBezTo>
                    <a:pt x="2525" y="17756"/>
                    <a:pt x="3050" y="18106"/>
                    <a:pt x="3615" y="18353"/>
                  </a:cubicBezTo>
                  <a:cubicBezTo>
                    <a:pt x="4196" y="18605"/>
                    <a:pt x="4808" y="18712"/>
                    <a:pt x="5424" y="18712"/>
                  </a:cubicBezTo>
                  <a:cubicBezTo>
                    <a:pt x="6137" y="18712"/>
                    <a:pt x="6854" y="18568"/>
                    <a:pt x="7533" y="18342"/>
                  </a:cubicBezTo>
                  <a:cubicBezTo>
                    <a:pt x="7893" y="18229"/>
                    <a:pt x="8232" y="18095"/>
                    <a:pt x="8571" y="17941"/>
                  </a:cubicBezTo>
                  <a:cubicBezTo>
                    <a:pt x="8911" y="17797"/>
                    <a:pt x="9270" y="17653"/>
                    <a:pt x="9590" y="17468"/>
                  </a:cubicBezTo>
                  <a:cubicBezTo>
                    <a:pt x="9734" y="17386"/>
                    <a:pt x="9867" y="17252"/>
                    <a:pt x="9846" y="17067"/>
                  </a:cubicBezTo>
                  <a:lnTo>
                    <a:pt x="9836" y="17057"/>
                  </a:lnTo>
                  <a:cubicBezTo>
                    <a:pt x="10093" y="17057"/>
                    <a:pt x="10351" y="17057"/>
                    <a:pt x="10607" y="17026"/>
                  </a:cubicBezTo>
                  <a:cubicBezTo>
                    <a:pt x="11317" y="16944"/>
                    <a:pt x="12057" y="16749"/>
                    <a:pt x="12654" y="16327"/>
                  </a:cubicBezTo>
                  <a:cubicBezTo>
                    <a:pt x="13198" y="15947"/>
                    <a:pt x="13579" y="15360"/>
                    <a:pt x="13908" y="14784"/>
                  </a:cubicBezTo>
                  <a:cubicBezTo>
                    <a:pt x="14247" y="14188"/>
                    <a:pt x="14494" y="13550"/>
                    <a:pt x="14608" y="12872"/>
                  </a:cubicBezTo>
                  <a:cubicBezTo>
                    <a:pt x="14669" y="12533"/>
                    <a:pt x="14710" y="12183"/>
                    <a:pt x="14720" y="11843"/>
                  </a:cubicBezTo>
                  <a:cubicBezTo>
                    <a:pt x="14720" y="11628"/>
                    <a:pt x="14700" y="11422"/>
                    <a:pt x="14659" y="11226"/>
                  </a:cubicBezTo>
                  <a:cubicBezTo>
                    <a:pt x="14957" y="11165"/>
                    <a:pt x="15255" y="11093"/>
                    <a:pt x="15543" y="11021"/>
                  </a:cubicBezTo>
                  <a:cubicBezTo>
                    <a:pt x="15800" y="10959"/>
                    <a:pt x="15821" y="10589"/>
                    <a:pt x="15636" y="10435"/>
                  </a:cubicBezTo>
                  <a:cubicBezTo>
                    <a:pt x="15543" y="10363"/>
                    <a:pt x="15461" y="10280"/>
                    <a:pt x="15389" y="10198"/>
                  </a:cubicBezTo>
                  <a:lnTo>
                    <a:pt x="15389" y="10198"/>
                  </a:lnTo>
                  <a:cubicBezTo>
                    <a:pt x="15430" y="10219"/>
                    <a:pt x="15471" y="10229"/>
                    <a:pt x="15522" y="10239"/>
                  </a:cubicBezTo>
                  <a:cubicBezTo>
                    <a:pt x="15522" y="10239"/>
                    <a:pt x="15522" y="10250"/>
                    <a:pt x="15533" y="10260"/>
                  </a:cubicBezTo>
                  <a:cubicBezTo>
                    <a:pt x="15892" y="10805"/>
                    <a:pt x="16417" y="11299"/>
                    <a:pt x="16911" y="11710"/>
                  </a:cubicBezTo>
                  <a:cubicBezTo>
                    <a:pt x="17394" y="12111"/>
                    <a:pt x="17908" y="12481"/>
                    <a:pt x="18484" y="12748"/>
                  </a:cubicBezTo>
                  <a:cubicBezTo>
                    <a:pt x="19018" y="12995"/>
                    <a:pt x="19605" y="13160"/>
                    <a:pt x="20201" y="13191"/>
                  </a:cubicBezTo>
                  <a:cubicBezTo>
                    <a:pt x="20274" y="13195"/>
                    <a:pt x="20347" y="13197"/>
                    <a:pt x="20419" y="13197"/>
                  </a:cubicBezTo>
                  <a:cubicBezTo>
                    <a:pt x="21006" y="13197"/>
                    <a:pt x="21564" y="13054"/>
                    <a:pt x="22114" y="12862"/>
                  </a:cubicBezTo>
                  <a:cubicBezTo>
                    <a:pt x="22505" y="12718"/>
                    <a:pt x="22895" y="12563"/>
                    <a:pt x="23275" y="12399"/>
                  </a:cubicBezTo>
                  <a:cubicBezTo>
                    <a:pt x="23656" y="12245"/>
                    <a:pt x="24098" y="12111"/>
                    <a:pt x="24427" y="11864"/>
                  </a:cubicBezTo>
                  <a:cubicBezTo>
                    <a:pt x="24550" y="11761"/>
                    <a:pt x="24561" y="11576"/>
                    <a:pt x="24489" y="11453"/>
                  </a:cubicBezTo>
                  <a:lnTo>
                    <a:pt x="24489" y="11453"/>
                  </a:lnTo>
                  <a:cubicBezTo>
                    <a:pt x="24505" y="11453"/>
                    <a:pt x="24521" y="11453"/>
                    <a:pt x="24538" y="11453"/>
                  </a:cubicBezTo>
                  <a:cubicBezTo>
                    <a:pt x="25714" y="11453"/>
                    <a:pt x="26886" y="11071"/>
                    <a:pt x="27759" y="10250"/>
                  </a:cubicBezTo>
                  <a:cubicBezTo>
                    <a:pt x="27841" y="10178"/>
                    <a:pt x="27923" y="10095"/>
                    <a:pt x="28005" y="10013"/>
                  </a:cubicBezTo>
                  <a:cubicBezTo>
                    <a:pt x="28022" y="10165"/>
                    <a:pt x="28137" y="10276"/>
                    <a:pt x="28291" y="10276"/>
                  </a:cubicBezTo>
                  <a:cubicBezTo>
                    <a:pt x="28325" y="10276"/>
                    <a:pt x="28360" y="10271"/>
                    <a:pt x="28396" y="10260"/>
                  </a:cubicBezTo>
                  <a:cubicBezTo>
                    <a:pt x="28839" y="10127"/>
                    <a:pt x="29250" y="9910"/>
                    <a:pt x="29682" y="9736"/>
                  </a:cubicBezTo>
                  <a:cubicBezTo>
                    <a:pt x="30031" y="9592"/>
                    <a:pt x="30432" y="9540"/>
                    <a:pt x="30761" y="9355"/>
                  </a:cubicBezTo>
                  <a:lnTo>
                    <a:pt x="30772" y="9355"/>
                  </a:lnTo>
                  <a:cubicBezTo>
                    <a:pt x="30772" y="9355"/>
                    <a:pt x="30782" y="9355"/>
                    <a:pt x="30792" y="9366"/>
                  </a:cubicBezTo>
                  <a:lnTo>
                    <a:pt x="30854" y="9396"/>
                  </a:lnTo>
                  <a:cubicBezTo>
                    <a:pt x="30885" y="9407"/>
                    <a:pt x="30905" y="9407"/>
                    <a:pt x="30936" y="9407"/>
                  </a:cubicBezTo>
                  <a:lnTo>
                    <a:pt x="30987" y="9407"/>
                  </a:lnTo>
                  <a:cubicBezTo>
                    <a:pt x="31039" y="9396"/>
                    <a:pt x="31080" y="9386"/>
                    <a:pt x="31131" y="9366"/>
                  </a:cubicBezTo>
                  <a:lnTo>
                    <a:pt x="31204" y="9355"/>
                  </a:lnTo>
                  <a:cubicBezTo>
                    <a:pt x="31204" y="9345"/>
                    <a:pt x="31214" y="9345"/>
                    <a:pt x="31224" y="9345"/>
                  </a:cubicBezTo>
                  <a:cubicBezTo>
                    <a:pt x="31265" y="9325"/>
                    <a:pt x="31307" y="9293"/>
                    <a:pt x="31348" y="9252"/>
                  </a:cubicBezTo>
                  <a:cubicBezTo>
                    <a:pt x="31368" y="9242"/>
                    <a:pt x="31378" y="9211"/>
                    <a:pt x="31389" y="9190"/>
                  </a:cubicBezTo>
                  <a:cubicBezTo>
                    <a:pt x="31409" y="9160"/>
                    <a:pt x="31419" y="9129"/>
                    <a:pt x="31430" y="9098"/>
                  </a:cubicBezTo>
                  <a:lnTo>
                    <a:pt x="31430" y="9037"/>
                  </a:lnTo>
                  <a:lnTo>
                    <a:pt x="31419" y="8964"/>
                  </a:lnTo>
                  <a:cubicBezTo>
                    <a:pt x="31409" y="8944"/>
                    <a:pt x="31399" y="8923"/>
                    <a:pt x="31378" y="8913"/>
                  </a:cubicBezTo>
                  <a:cubicBezTo>
                    <a:pt x="31368" y="8893"/>
                    <a:pt x="31348" y="8872"/>
                    <a:pt x="31337" y="8861"/>
                  </a:cubicBezTo>
                  <a:cubicBezTo>
                    <a:pt x="31327" y="8852"/>
                    <a:pt x="31316" y="8852"/>
                    <a:pt x="31316" y="8852"/>
                  </a:cubicBezTo>
                  <a:cubicBezTo>
                    <a:pt x="31296" y="8831"/>
                    <a:pt x="31265" y="8820"/>
                    <a:pt x="31245" y="8810"/>
                  </a:cubicBezTo>
                  <a:cubicBezTo>
                    <a:pt x="31193" y="8790"/>
                    <a:pt x="31131" y="8779"/>
                    <a:pt x="31080" y="8779"/>
                  </a:cubicBezTo>
                  <a:cubicBezTo>
                    <a:pt x="31060" y="8790"/>
                    <a:pt x="31028" y="8790"/>
                    <a:pt x="31008" y="8790"/>
                  </a:cubicBezTo>
                  <a:cubicBezTo>
                    <a:pt x="30977" y="8759"/>
                    <a:pt x="30936" y="8728"/>
                    <a:pt x="30885" y="8708"/>
                  </a:cubicBezTo>
                  <a:cubicBezTo>
                    <a:pt x="30443" y="8573"/>
                    <a:pt x="30000" y="8430"/>
                    <a:pt x="29558" y="8286"/>
                  </a:cubicBezTo>
                  <a:cubicBezTo>
                    <a:pt x="29516" y="8274"/>
                    <a:pt x="29471" y="8269"/>
                    <a:pt x="29428" y="8269"/>
                  </a:cubicBezTo>
                  <a:cubicBezTo>
                    <a:pt x="29397" y="8269"/>
                    <a:pt x="29368" y="8271"/>
                    <a:pt x="29342" y="8276"/>
                  </a:cubicBezTo>
                  <a:lnTo>
                    <a:pt x="29342" y="8173"/>
                  </a:lnTo>
                  <a:cubicBezTo>
                    <a:pt x="29353" y="8091"/>
                    <a:pt x="29312" y="8029"/>
                    <a:pt x="29260" y="7998"/>
                  </a:cubicBezTo>
                  <a:cubicBezTo>
                    <a:pt x="29363" y="7679"/>
                    <a:pt x="29424" y="7340"/>
                    <a:pt x="29363" y="7031"/>
                  </a:cubicBezTo>
                  <a:cubicBezTo>
                    <a:pt x="29351" y="6978"/>
                    <a:pt x="29308" y="6945"/>
                    <a:pt x="29262" y="6945"/>
                  </a:cubicBezTo>
                  <a:cubicBezTo>
                    <a:pt x="29228" y="6945"/>
                    <a:pt x="29194" y="6962"/>
                    <a:pt x="29168" y="7001"/>
                  </a:cubicBezTo>
                  <a:cubicBezTo>
                    <a:pt x="29106" y="7113"/>
                    <a:pt x="29034" y="7216"/>
                    <a:pt x="29003" y="7330"/>
                  </a:cubicBezTo>
                  <a:cubicBezTo>
                    <a:pt x="28962" y="7442"/>
                    <a:pt x="28942" y="7545"/>
                    <a:pt x="28900" y="7659"/>
                  </a:cubicBezTo>
                  <a:cubicBezTo>
                    <a:pt x="28818" y="7906"/>
                    <a:pt x="28715" y="8152"/>
                    <a:pt x="28581" y="8379"/>
                  </a:cubicBezTo>
                  <a:cubicBezTo>
                    <a:pt x="28325" y="8810"/>
                    <a:pt x="28026" y="9222"/>
                    <a:pt x="27656" y="9551"/>
                  </a:cubicBezTo>
                  <a:cubicBezTo>
                    <a:pt x="26895" y="10209"/>
                    <a:pt x="25969" y="10692"/>
                    <a:pt x="24962" y="10805"/>
                  </a:cubicBezTo>
                  <a:cubicBezTo>
                    <a:pt x="24793" y="10824"/>
                    <a:pt x="24624" y="10833"/>
                    <a:pt x="24453" y="10833"/>
                  </a:cubicBezTo>
                  <a:cubicBezTo>
                    <a:pt x="23606" y="10833"/>
                    <a:pt x="22751" y="10601"/>
                    <a:pt x="22032" y="10147"/>
                  </a:cubicBezTo>
                  <a:cubicBezTo>
                    <a:pt x="21517" y="9839"/>
                    <a:pt x="21086" y="9417"/>
                    <a:pt x="20684" y="8975"/>
                  </a:cubicBezTo>
                  <a:cubicBezTo>
                    <a:pt x="20273" y="8522"/>
                    <a:pt x="19841" y="8049"/>
                    <a:pt x="19564" y="7494"/>
                  </a:cubicBezTo>
                  <a:cubicBezTo>
                    <a:pt x="19224" y="6857"/>
                    <a:pt x="19101" y="6096"/>
                    <a:pt x="19029" y="5386"/>
                  </a:cubicBezTo>
                  <a:cubicBezTo>
                    <a:pt x="18957" y="4687"/>
                    <a:pt x="18926" y="3916"/>
                    <a:pt x="19039" y="3226"/>
                  </a:cubicBezTo>
                  <a:cubicBezTo>
                    <a:pt x="19058" y="3092"/>
                    <a:pt x="18942" y="2998"/>
                    <a:pt x="18829" y="2998"/>
                  </a:cubicBezTo>
                  <a:cubicBezTo>
                    <a:pt x="18761" y="2998"/>
                    <a:pt x="18694" y="3032"/>
                    <a:pt x="18659" y="3114"/>
                  </a:cubicBezTo>
                  <a:cubicBezTo>
                    <a:pt x="18392" y="3741"/>
                    <a:pt x="18268" y="4460"/>
                    <a:pt x="18237" y="5139"/>
                  </a:cubicBezTo>
                  <a:cubicBezTo>
                    <a:pt x="18206" y="5890"/>
                    <a:pt x="18371" y="6599"/>
                    <a:pt x="18577" y="7309"/>
                  </a:cubicBezTo>
                  <a:lnTo>
                    <a:pt x="18730" y="7864"/>
                  </a:lnTo>
                  <a:cubicBezTo>
                    <a:pt x="18772" y="8018"/>
                    <a:pt x="18874" y="8224"/>
                    <a:pt x="18865" y="8379"/>
                  </a:cubicBezTo>
                  <a:cubicBezTo>
                    <a:pt x="18844" y="8502"/>
                    <a:pt x="18618" y="8553"/>
                    <a:pt x="18515" y="8594"/>
                  </a:cubicBezTo>
                  <a:cubicBezTo>
                    <a:pt x="18330" y="8676"/>
                    <a:pt x="18145" y="8759"/>
                    <a:pt x="17960" y="8831"/>
                  </a:cubicBezTo>
                  <a:cubicBezTo>
                    <a:pt x="17590" y="8985"/>
                    <a:pt x="17219" y="9129"/>
                    <a:pt x="16849" y="9273"/>
                  </a:cubicBezTo>
                  <a:cubicBezTo>
                    <a:pt x="16500" y="9407"/>
                    <a:pt x="16129" y="9592"/>
                    <a:pt x="15759" y="9684"/>
                  </a:cubicBezTo>
                  <a:cubicBezTo>
                    <a:pt x="15740" y="9688"/>
                    <a:pt x="15721" y="9690"/>
                    <a:pt x="15702" y="9690"/>
                  </a:cubicBezTo>
                  <a:cubicBezTo>
                    <a:pt x="15397" y="9690"/>
                    <a:pt x="15218" y="9157"/>
                    <a:pt x="15111" y="8944"/>
                  </a:cubicBezTo>
                  <a:cubicBezTo>
                    <a:pt x="14926" y="8543"/>
                    <a:pt x="14834" y="8121"/>
                    <a:pt x="14710" y="7710"/>
                  </a:cubicBezTo>
                  <a:cubicBezTo>
                    <a:pt x="14692" y="7658"/>
                    <a:pt x="14643" y="7635"/>
                    <a:pt x="14595" y="7635"/>
                  </a:cubicBezTo>
                  <a:cubicBezTo>
                    <a:pt x="14537" y="7635"/>
                    <a:pt x="14479" y="7669"/>
                    <a:pt x="14473" y="7730"/>
                  </a:cubicBezTo>
                  <a:cubicBezTo>
                    <a:pt x="14453" y="7977"/>
                    <a:pt x="14464" y="8214"/>
                    <a:pt x="14505" y="8450"/>
                  </a:cubicBezTo>
                  <a:cubicBezTo>
                    <a:pt x="14432" y="8235"/>
                    <a:pt x="14371" y="8018"/>
                    <a:pt x="14320" y="7792"/>
                  </a:cubicBezTo>
                  <a:cubicBezTo>
                    <a:pt x="14176" y="7196"/>
                    <a:pt x="14114" y="6569"/>
                    <a:pt x="14206" y="5962"/>
                  </a:cubicBezTo>
                  <a:cubicBezTo>
                    <a:pt x="14258" y="5664"/>
                    <a:pt x="14371" y="5397"/>
                    <a:pt x="14443" y="5098"/>
                  </a:cubicBezTo>
                  <a:cubicBezTo>
                    <a:pt x="14473" y="4975"/>
                    <a:pt x="14473" y="4851"/>
                    <a:pt x="14453" y="4738"/>
                  </a:cubicBezTo>
                  <a:cubicBezTo>
                    <a:pt x="14546" y="4728"/>
                    <a:pt x="14649" y="4666"/>
                    <a:pt x="14690" y="4574"/>
                  </a:cubicBezTo>
                  <a:cubicBezTo>
                    <a:pt x="14710" y="4522"/>
                    <a:pt x="14710" y="4471"/>
                    <a:pt x="14710" y="4430"/>
                  </a:cubicBezTo>
                  <a:lnTo>
                    <a:pt x="14710" y="4316"/>
                  </a:lnTo>
                  <a:cubicBezTo>
                    <a:pt x="14823" y="4142"/>
                    <a:pt x="14813" y="3843"/>
                    <a:pt x="14793" y="3669"/>
                  </a:cubicBezTo>
                  <a:cubicBezTo>
                    <a:pt x="14752" y="3319"/>
                    <a:pt x="14617" y="2990"/>
                    <a:pt x="14484" y="2671"/>
                  </a:cubicBezTo>
                  <a:cubicBezTo>
                    <a:pt x="14320" y="2280"/>
                    <a:pt x="14144" y="1880"/>
                    <a:pt x="13970" y="1478"/>
                  </a:cubicBezTo>
                  <a:cubicBezTo>
                    <a:pt x="13877" y="1283"/>
                    <a:pt x="13785" y="1078"/>
                    <a:pt x="13703" y="882"/>
                  </a:cubicBezTo>
                  <a:cubicBezTo>
                    <a:pt x="13620" y="697"/>
                    <a:pt x="13559" y="491"/>
                    <a:pt x="13456" y="317"/>
                  </a:cubicBezTo>
                  <a:cubicBezTo>
                    <a:pt x="13315" y="98"/>
                    <a:pt x="13111" y="0"/>
                    <a:pt x="1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7"/>
            <p:cNvSpPr/>
            <p:nvPr/>
          </p:nvSpPr>
          <p:spPr>
            <a:xfrm>
              <a:off x="8417297" y="4103169"/>
              <a:ext cx="156212" cy="102823"/>
            </a:xfrm>
            <a:custGeom>
              <a:rect b="b" l="l" r="r" t="t"/>
              <a:pathLst>
                <a:path extrusionOk="0" h="3588" w="5451">
                  <a:moveTo>
                    <a:pt x="2175" y="1"/>
                  </a:moveTo>
                  <a:cubicBezTo>
                    <a:pt x="1484" y="1"/>
                    <a:pt x="796" y="221"/>
                    <a:pt x="227" y="662"/>
                  </a:cubicBezTo>
                  <a:cubicBezTo>
                    <a:pt x="0" y="830"/>
                    <a:pt x="164" y="1148"/>
                    <a:pt x="382" y="1148"/>
                  </a:cubicBezTo>
                  <a:cubicBezTo>
                    <a:pt x="432" y="1148"/>
                    <a:pt x="484" y="1132"/>
                    <a:pt x="535" y="1094"/>
                  </a:cubicBezTo>
                  <a:cubicBezTo>
                    <a:pt x="617" y="1032"/>
                    <a:pt x="710" y="1001"/>
                    <a:pt x="802" y="991"/>
                  </a:cubicBezTo>
                  <a:cubicBezTo>
                    <a:pt x="844" y="1083"/>
                    <a:pt x="926" y="1156"/>
                    <a:pt x="1049" y="1186"/>
                  </a:cubicBezTo>
                  <a:cubicBezTo>
                    <a:pt x="1173" y="1207"/>
                    <a:pt x="1327" y="1248"/>
                    <a:pt x="1481" y="1268"/>
                  </a:cubicBezTo>
                  <a:cubicBezTo>
                    <a:pt x="1584" y="1361"/>
                    <a:pt x="1697" y="1444"/>
                    <a:pt x="1821" y="1495"/>
                  </a:cubicBezTo>
                  <a:cubicBezTo>
                    <a:pt x="1790" y="1639"/>
                    <a:pt x="1851" y="1793"/>
                    <a:pt x="1995" y="1855"/>
                  </a:cubicBezTo>
                  <a:cubicBezTo>
                    <a:pt x="2031" y="1873"/>
                    <a:pt x="2069" y="1881"/>
                    <a:pt x="2107" y="1881"/>
                  </a:cubicBezTo>
                  <a:cubicBezTo>
                    <a:pt x="2156" y="1881"/>
                    <a:pt x="2206" y="1867"/>
                    <a:pt x="2253" y="1844"/>
                  </a:cubicBezTo>
                  <a:cubicBezTo>
                    <a:pt x="2253" y="1937"/>
                    <a:pt x="2273" y="2019"/>
                    <a:pt x="2304" y="2112"/>
                  </a:cubicBezTo>
                  <a:cubicBezTo>
                    <a:pt x="2406" y="2369"/>
                    <a:pt x="2520" y="2616"/>
                    <a:pt x="2633" y="2863"/>
                  </a:cubicBezTo>
                  <a:cubicBezTo>
                    <a:pt x="2641" y="2882"/>
                    <a:pt x="2658" y="2891"/>
                    <a:pt x="2675" y="2891"/>
                  </a:cubicBezTo>
                  <a:cubicBezTo>
                    <a:pt x="2702" y="2891"/>
                    <a:pt x="2728" y="2869"/>
                    <a:pt x="2715" y="2831"/>
                  </a:cubicBezTo>
                  <a:cubicBezTo>
                    <a:pt x="2643" y="2585"/>
                    <a:pt x="2550" y="2338"/>
                    <a:pt x="2468" y="2102"/>
                  </a:cubicBezTo>
                  <a:cubicBezTo>
                    <a:pt x="2427" y="1988"/>
                    <a:pt x="2386" y="1875"/>
                    <a:pt x="2458" y="1762"/>
                  </a:cubicBezTo>
                  <a:cubicBezTo>
                    <a:pt x="2509" y="1690"/>
                    <a:pt x="2602" y="1670"/>
                    <a:pt x="2685" y="1649"/>
                  </a:cubicBezTo>
                  <a:cubicBezTo>
                    <a:pt x="2900" y="1618"/>
                    <a:pt x="3126" y="1618"/>
                    <a:pt x="3352" y="1577"/>
                  </a:cubicBezTo>
                  <a:cubicBezTo>
                    <a:pt x="3599" y="1536"/>
                    <a:pt x="3846" y="1474"/>
                    <a:pt x="4104" y="1423"/>
                  </a:cubicBezTo>
                  <a:cubicBezTo>
                    <a:pt x="4152" y="1416"/>
                    <a:pt x="4221" y="1399"/>
                    <a:pt x="4286" y="1399"/>
                  </a:cubicBezTo>
                  <a:cubicBezTo>
                    <a:pt x="4316" y="1399"/>
                    <a:pt x="4345" y="1403"/>
                    <a:pt x="4371" y="1412"/>
                  </a:cubicBezTo>
                  <a:cubicBezTo>
                    <a:pt x="4442" y="1453"/>
                    <a:pt x="4504" y="1536"/>
                    <a:pt x="4556" y="1608"/>
                  </a:cubicBezTo>
                  <a:cubicBezTo>
                    <a:pt x="4679" y="1793"/>
                    <a:pt x="4792" y="1988"/>
                    <a:pt x="4885" y="2194"/>
                  </a:cubicBezTo>
                  <a:cubicBezTo>
                    <a:pt x="4977" y="2390"/>
                    <a:pt x="5070" y="2595"/>
                    <a:pt x="5132" y="2811"/>
                  </a:cubicBezTo>
                  <a:cubicBezTo>
                    <a:pt x="5162" y="2914"/>
                    <a:pt x="5183" y="3027"/>
                    <a:pt x="5193" y="3140"/>
                  </a:cubicBezTo>
                  <a:lnTo>
                    <a:pt x="5193" y="3325"/>
                  </a:lnTo>
                  <a:cubicBezTo>
                    <a:pt x="5193" y="3387"/>
                    <a:pt x="5214" y="3448"/>
                    <a:pt x="5214" y="3510"/>
                  </a:cubicBezTo>
                  <a:cubicBezTo>
                    <a:pt x="5214" y="3561"/>
                    <a:pt x="5253" y="3587"/>
                    <a:pt x="5294" y="3587"/>
                  </a:cubicBezTo>
                  <a:cubicBezTo>
                    <a:pt x="5335" y="3587"/>
                    <a:pt x="5378" y="3561"/>
                    <a:pt x="5388" y="3510"/>
                  </a:cubicBezTo>
                  <a:cubicBezTo>
                    <a:pt x="5409" y="3459"/>
                    <a:pt x="5440" y="3418"/>
                    <a:pt x="5440" y="3366"/>
                  </a:cubicBezTo>
                  <a:cubicBezTo>
                    <a:pt x="5450" y="3325"/>
                    <a:pt x="5450" y="3274"/>
                    <a:pt x="5450" y="3233"/>
                  </a:cubicBezTo>
                  <a:cubicBezTo>
                    <a:pt x="5450" y="3119"/>
                    <a:pt x="5440" y="2996"/>
                    <a:pt x="5420" y="2883"/>
                  </a:cubicBezTo>
                  <a:cubicBezTo>
                    <a:pt x="5388" y="2678"/>
                    <a:pt x="5358" y="2461"/>
                    <a:pt x="5276" y="2276"/>
                  </a:cubicBezTo>
                  <a:cubicBezTo>
                    <a:pt x="5203" y="2061"/>
                    <a:pt x="5101" y="1865"/>
                    <a:pt x="4998" y="1670"/>
                  </a:cubicBezTo>
                  <a:cubicBezTo>
                    <a:pt x="4895" y="1495"/>
                    <a:pt x="4803" y="1279"/>
                    <a:pt x="4669" y="1135"/>
                  </a:cubicBezTo>
                  <a:cubicBezTo>
                    <a:pt x="4545" y="991"/>
                    <a:pt x="4371" y="898"/>
                    <a:pt x="4186" y="898"/>
                  </a:cubicBezTo>
                  <a:cubicBezTo>
                    <a:pt x="4175" y="888"/>
                    <a:pt x="4175" y="878"/>
                    <a:pt x="4175" y="878"/>
                  </a:cubicBezTo>
                  <a:cubicBezTo>
                    <a:pt x="4134" y="795"/>
                    <a:pt x="4083" y="754"/>
                    <a:pt x="4021" y="724"/>
                  </a:cubicBezTo>
                  <a:cubicBezTo>
                    <a:pt x="4021" y="631"/>
                    <a:pt x="3969" y="539"/>
                    <a:pt x="3857" y="466"/>
                  </a:cubicBezTo>
                  <a:cubicBezTo>
                    <a:pt x="3340" y="156"/>
                    <a:pt x="2757" y="1"/>
                    <a:pt x="2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7"/>
            <p:cNvSpPr/>
            <p:nvPr/>
          </p:nvSpPr>
          <p:spPr>
            <a:xfrm>
              <a:off x="7780532" y="4344436"/>
              <a:ext cx="142055" cy="80356"/>
            </a:xfrm>
            <a:custGeom>
              <a:rect b="b" l="l" r="r" t="t"/>
              <a:pathLst>
                <a:path extrusionOk="0" h="2804" w="4957">
                  <a:moveTo>
                    <a:pt x="2236" y="1"/>
                  </a:moveTo>
                  <a:cubicBezTo>
                    <a:pt x="1886" y="1"/>
                    <a:pt x="1533" y="39"/>
                    <a:pt x="1193" y="99"/>
                  </a:cubicBezTo>
                  <a:cubicBezTo>
                    <a:pt x="761" y="181"/>
                    <a:pt x="370" y="315"/>
                    <a:pt x="103" y="664"/>
                  </a:cubicBezTo>
                  <a:cubicBezTo>
                    <a:pt x="0" y="798"/>
                    <a:pt x="62" y="1014"/>
                    <a:pt x="247" y="1034"/>
                  </a:cubicBezTo>
                  <a:cubicBezTo>
                    <a:pt x="1059" y="1127"/>
                    <a:pt x="1758" y="1549"/>
                    <a:pt x="2221" y="2238"/>
                  </a:cubicBezTo>
                  <a:cubicBezTo>
                    <a:pt x="2252" y="2300"/>
                    <a:pt x="2313" y="2320"/>
                    <a:pt x="2386" y="2330"/>
                  </a:cubicBezTo>
                  <a:cubicBezTo>
                    <a:pt x="2303" y="2464"/>
                    <a:pt x="2334" y="2618"/>
                    <a:pt x="2427" y="2773"/>
                  </a:cubicBezTo>
                  <a:cubicBezTo>
                    <a:pt x="2437" y="2794"/>
                    <a:pt x="2457" y="2803"/>
                    <a:pt x="2477" y="2803"/>
                  </a:cubicBezTo>
                  <a:cubicBezTo>
                    <a:pt x="2515" y="2803"/>
                    <a:pt x="2557" y="2772"/>
                    <a:pt x="2550" y="2731"/>
                  </a:cubicBezTo>
                  <a:cubicBezTo>
                    <a:pt x="2530" y="2649"/>
                    <a:pt x="2498" y="2515"/>
                    <a:pt x="2550" y="2444"/>
                  </a:cubicBezTo>
                  <a:cubicBezTo>
                    <a:pt x="2612" y="2341"/>
                    <a:pt x="2786" y="2268"/>
                    <a:pt x="2889" y="2217"/>
                  </a:cubicBezTo>
                  <a:cubicBezTo>
                    <a:pt x="3126" y="2124"/>
                    <a:pt x="3393" y="2083"/>
                    <a:pt x="3640" y="2022"/>
                  </a:cubicBezTo>
                  <a:cubicBezTo>
                    <a:pt x="3897" y="1960"/>
                    <a:pt x="4144" y="1878"/>
                    <a:pt x="4401" y="1827"/>
                  </a:cubicBezTo>
                  <a:cubicBezTo>
                    <a:pt x="4430" y="1821"/>
                    <a:pt x="4457" y="1817"/>
                    <a:pt x="4481" y="1817"/>
                  </a:cubicBezTo>
                  <a:cubicBezTo>
                    <a:pt x="4543" y="1817"/>
                    <a:pt x="4590" y="1839"/>
                    <a:pt x="4627" y="1898"/>
                  </a:cubicBezTo>
                  <a:cubicBezTo>
                    <a:pt x="4678" y="1991"/>
                    <a:pt x="4699" y="2063"/>
                    <a:pt x="4781" y="2135"/>
                  </a:cubicBezTo>
                  <a:cubicBezTo>
                    <a:pt x="4805" y="2151"/>
                    <a:pt x="4823" y="2172"/>
                    <a:pt x="4848" y="2172"/>
                  </a:cubicBezTo>
                  <a:cubicBezTo>
                    <a:pt x="4856" y="2172"/>
                    <a:pt x="4864" y="2170"/>
                    <a:pt x="4874" y="2165"/>
                  </a:cubicBezTo>
                  <a:cubicBezTo>
                    <a:pt x="4925" y="2145"/>
                    <a:pt x="4956" y="2032"/>
                    <a:pt x="4956" y="1980"/>
                  </a:cubicBezTo>
                  <a:cubicBezTo>
                    <a:pt x="4956" y="1827"/>
                    <a:pt x="4833" y="1651"/>
                    <a:pt x="4689" y="1580"/>
                  </a:cubicBezTo>
                  <a:cubicBezTo>
                    <a:pt x="4760" y="1549"/>
                    <a:pt x="4812" y="1487"/>
                    <a:pt x="4771" y="1395"/>
                  </a:cubicBezTo>
                  <a:cubicBezTo>
                    <a:pt x="4699" y="1261"/>
                    <a:pt x="4607" y="1178"/>
                    <a:pt x="4493" y="1148"/>
                  </a:cubicBezTo>
                  <a:cubicBezTo>
                    <a:pt x="3917" y="561"/>
                    <a:pt x="3311" y="47"/>
                    <a:pt x="2457" y="6"/>
                  </a:cubicBezTo>
                  <a:cubicBezTo>
                    <a:pt x="2384" y="3"/>
                    <a:pt x="2310" y="1"/>
                    <a:pt x="2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7"/>
            <p:cNvSpPr/>
            <p:nvPr/>
          </p:nvSpPr>
          <p:spPr>
            <a:xfrm>
              <a:off x="7357664" y="4502539"/>
              <a:ext cx="102279" cy="45651"/>
            </a:xfrm>
            <a:custGeom>
              <a:rect b="b" l="l" r="r" t="t"/>
              <a:pathLst>
                <a:path extrusionOk="0" h="1593" w="3569">
                  <a:moveTo>
                    <a:pt x="461" y="497"/>
                  </a:moveTo>
                  <a:cubicBezTo>
                    <a:pt x="454" y="510"/>
                    <a:pt x="445" y="523"/>
                    <a:pt x="432" y="535"/>
                  </a:cubicBezTo>
                  <a:lnTo>
                    <a:pt x="461" y="497"/>
                  </a:lnTo>
                  <a:close/>
                  <a:moveTo>
                    <a:pt x="2129" y="1"/>
                  </a:moveTo>
                  <a:cubicBezTo>
                    <a:pt x="1635" y="1"/>
                    <a:pt x="1131" y="83"/>
                    <a:pt x="679" y="289"/>
                  </a:cubicBezTo>
                  <a:cubicBezTo>
                    <a:pt x="617" y="320"/>
                    <a:pt x="566" y="361"/>
                    <a:pt x="535" y="412"/>
                  </a:cubicBezTo>
                  <a:cubicBezTo>
                    <a:pt x="535" y="423"/>
                    <a:pt x="525" y="423"/>
                    <a:pt x="525" y="423"/>
                  </a:cubicBezTo>
                  <a:cubicBezTo>
                    <a:pt x="494" y="443"/>
                    <a:pt x="484" y="453"/>
                    <a:pt x="473" y="474"/>
                  </a:cubicBezTo>
                  <a:cubicBezTo>
                    <a:pt x="470" y="480"/>
                    <a:pt x="466" y="487"/>
                    <a:pt x="463" y="494"/>
                  </a:cubicBezTo>
                  <a:lnTo>
                    <a:pt x="463" y="494"/>
                  </a:lnTo>
                  <a:cubicBezTo>
                    <a:pt x="453" y="495"/>
                    <a:pt x="452" y="505"/>
                    <a:pt x="443" y="515"/>
                  </a:cubicBezTo>
                  <a:cubicBezTo>
                    <a:pt x="432" y="525"/>
                    <a:pt x="422" y="546"/>
                    <a:pt x="422" y="567"/>
                  </a:cubicBezTo>
                  <a:cubicBezTo>
                    <a:pt x="340" y="567"/>
                    <a:pt x="267" y="576"/>
                    <a:pt x="185" y="597"/>
                  </a:cubicBezTo>
                  <a:cubicBezTo>
                    <a:pt x="0" y="649"/>
                    <a:pt x="31" y="967"/>
                    <a:pt x="226" y="988"/>
                  </a:cubicBezTo>
                  <a:cubicBezTo>
                    <a:pt x="340" y="998"/>
                    <a:pt x="463" y="1029"/>
                    <a:pt x="587" y="1049"/>
                  </a:cubicBezTo>
                  <a:cubicBezTo>
                    <a:pt x="720" y="1081"/>
                    <a:pt x="854" y="1091"/>
                    <a:pt x="987" y="1132"/>
                  </a:cubicBezTo>
                  <a:cubicBezTo>
                    <a:pt x="1090" y="1163"/>
                    <a:pt x="1193" y="1204"/>
                    <a:pt x="1286" y="1266"/>
                  </a:cubicBezTo>
                  <a:cubicBezTo>
                    <a:pt x="1389" y="1337"/>
                    <a:pt x="1450" y="1440"/>
                    <a:pt x="1553" y="1522"/>
                  </a:cubicBezTo>
                  <a:cubicBezTo>
                    <a:pt x="1616" y="1572"/>
                    <a:pt x="1683" y="1592"/>
                    <a:pt x="1750" y="1592"/>
                  </a:cubicBezTo>
                  <a:cubicBezTo>
                    <a:pt x="1837" y="1592"/>
                    <a:pt x="1925" y="1559"/>
                    <a:pt x="2006" y="1513"/>
                  </a:cubicBezTo>
                  <a:lnTo>
                    <a:pt x="2468" y="1266"/>
                  </a:lnTo>
                  <a:cubicBezTo>
                    <a:pt x="2787" y="1081"/>
                    <a:pt x="3105" y="906"/>
                    <a:pt x="3425" y="731"/>
                  </a:cubicBezTo>
                  <a:cubicBezTo>
                    <a:pt x="3569" y="649"/>
                    <a:pt x="3569" y="391"/>
                    <a:pt x="3434" y="299"/>
                  </a:cubicBezTo>
                  <a:cubicBezTo>
                    <a:pt x="3044" y="32"/>
                    <a:pt x="2591" y="1"/>
                    <a:pt x="21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7"/>
            <p:cNvSpPr/>
            <p:nvPr/>
          </p:nvSpPr>
          <p:spPr>
            <a:xfrm>
              <a:off x="7340899" y="3745094"/>
              <a:ext cx="250151" cy="69265"/>
            </a:xfrm>
            <a:custGeom>
              <a:rect b="b" l="l" r="r" t="t"/>
              <a:pathLst>
                <a:path extrusionOk="0" h="2417" w="8729">
                  <a:moveTo>
                    <a:pt x="3448" y="0"/>
                  </a:moveTo>
                  <a:cubicBezTo>
                    <a:pt x="2840" y="0"/>
                    <a:pt x="2267" y="135"/>
                    <a:pt x="1706" y="427"/>
                  </a:cubicBezTo>
                  <a:cubicBezTo>
                    <a:pt x="1316" y="622"/>
                    <a:pt x="1007" y="869"/>
                    <a:pt x="699" y="1157"/>
                  </a:cubicBezTo>
                  <a:cubicBezTo>
                    <a:pt x="421" y="1424"/>
                    <a:pt x="92" y="1753"/>
                    <a:pt x="9" y="2144"/>
                  </a:cubicBezTo>
                  <a:cubicBezTo>
                    <a:pt x="1" y="2205"/>
                    <a:pt x="57" y="2265"/>
                    <a:pt x="112" y="2265"/>
                  </a:cubicBezTo>
                  <a:cubicBezTo>
                    <a:pt x="123" y="2265"/>
                    <a:pt x="133" y="2262"/>
                    <a:pt x="143" y="2258"/>
                  </a:cubicBezTo>
                  <a:cubicBezTo>
                    <a:pt x="482" y="2103"/>
                    <a:pt x="760" y="1815"/>
                    <a:pt x="1058" y="1589"/>
                  </a:cubicBezTo>
                  <a:cubicBezTo>
                    <a:pt x="1367" y="1363"/>
                    <a:pt x="1737" y="1177"/>
                    <a:pt x="2086" y="1013"/>
                  </a:cubicBezTo>
                  <a:cubicBezTo>
                    <a:pt x="2477" y="818"/>
                    <a:pt x="2879" y="695"/>
                    <a:pt x="3320" y="684"/>
                  </a:cubicBezTo>
                  <a:cubicBezTo>
                    <a:pt x="3690" y="684"/>
                    <a:pt x="4081" y="736"/>
                    <a:pt x="4441" y="828"/>
                  </a:cubicBezTo>
                  <a:cubicBezTo>
                    <a:pt x="4780" y="921"/>
                    <a:pt x="5109" y="1054"/>
                    <a:pt x="5408" y="1239"/>
                  </a:cubicBezTo>
                  <a:cubicBezTo>
                    <a:pt x="5726" y="1445"/>
                    <a:pt x="5984" y="1733"/>
                    <a:pt x="6282" y="1970"/>
                  </a:cubicBezTo>
                  <a:cubicBezTo>
                    <a:pt x="6570" y="2226"/>
                    <a:pt x="6889" y="2391"/>
                    <a:pt x="7279" y="2411"/>
                  </a:cubicBezTo>
                  <a:cubicBezTo>
                    <a:pt x="7317" y="2415"/>
                    <a:pt x="7355" y="2416"/>
                    <a:pt x="7393" y="2416"/>
                  </a:cubicBezTo>
                  <a:cubicBezTo>
                    <a:pt x="7706" y="2416"/>
                    <a:pt x="8015" y="2302"/>
                    <a:pt x="8235" y="2082"/>
                  </a:cubicBezTo>
                  <a:cubicBezTo>
                    <a:pt x="8513" y="1815"/>
                    <a:pt x="8698" y="1424"/>
                    <a:pt x="8719" y="1044"/>
                  </a:cubicBezTo>
                  <a:cubicBezTo>
                    <a:pt x="8729" y="704"/>
                    <a:pt x="8637" y="283"/>
                    <a:pt x="8297" y="139"/>
                  </a:cubicBezTo>
                  <a:cubicBezTo>
                    <a:pt x="8284" y="133"/>
                    <a:pt x="8270" y="130"/>
                    <a:pt x="8256" y="130"/>
                  </a:cubicBezTo>
                  <a:cubicBezTo>
                    <a:pt x="8199" y="130"/>
                    <a:pt x="8137" y="174"/>
                    <a:pt x="8153" y="231"/>
                  </a:cubicBezTo>
                  <a:cubicBezTo>
                    <a:pt x="8225" y="540"/>
                    <a:pt x="8297" y="797"/>
                    <a:pt x="8215" y="1116"/>
                  </a:cubicBezTo>
                  <a:cubicBezTo>
                    <a:pt x="8153" y="1404"/>
                    <a:pt x="7968" y="1826"/>
                    <a:pt x="7629" y="1856"/>
                  </a:cubicBezTo>
                  <a:cubicBezTo>
                    <a:pt x="7605" y="1859"/>
                    <a:pt x="7581" y="1861"/>
                    <a:pt x="7557" y="1861"/>
                  </a:cubicBezTo>
                  <a:cubicBezTo>
                    <a:pt x="7261" y="1861"/>
                    <a:pt x="6963" y="1636"/>
                    <a:pt x="6745" y="1455"/>
                  </a:cubicBezTo>
                  <a:cubicBezTo>
                    <a:pt x="6467" y="1229"/>
                    <a:pt x="6231" y="962"/>
                    <a:pt x="5932" y="756"/>
                  </a:cubicBezTo>
                  <a:cubicBezTo>
                    <a:pt x="5367" y="355"/>
                    <a:pt x="4688" y="129"/>
                    <a:pt x="4010" y="36"/>
                  </a:cubicBezTo>
                  <a:cubicBezTo>
                    <a:pt x="3819" y="13"/>
                    <a:pt x="3632" y="0"/>
                    <a:pt x="3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7"/>
            <p:cNvSpPr/>
            <p:nvPr/>
          </p:nvSpPr>
          <p:spPr>
            <a:xfrm>
              <a:off x="7431313" y="3630951"/>
              <a:ext cx="226652" cy="59493"/>
            </a:xfrm>
            <a:custGeom>
              <a:rect b="b" l="l" r="r" t="t"/>
              <a:pathLst>
                <a:path extrusionOk="0" h="2076" w="7909">
                  <a:moveTo>
                    <a:pt x="3264" y="0"/>
                  </a:moveTo>
                  <a:cubicBezTo>
                    <a:pt x="2511" y="0"/>
                    <a:pt x="1756" y="172"/>
                    <a:pt x="1081" y="513"/>
                  </a:cubicBezTo>
                  <a:cubicBezTo>
                    <a:pt x="772" y="667"/>
                    <a:pt x="423" y="852"/>
                    <a:pt x="217" y="1130"/>
                  </a:cubicBezTo>
                  <a:cubicBezTo>
                    <a:pt x="1" y="1397"/>
                    <a:pt x="11" y="1675"/>
                    <a:pt x="11" y="1993"/>
                  </a:cubicBezTo>
                  <a:cubicBezTo>
                    <a:pt x="11" y="2050"/>
                    <a:pt x="53" y="2076"/>
                    <a:pt x="97" y="2076"/>
                  </a:cubicBezTo>
                  <a:cubicBezTo>
                    <a:pt x="142" y="2076"/>
                    <a:pt x="191" y="2050"/>
                    <a:pt x="206" y="2004"/>
                  </a:cubicBezTo>
                  <a:cubicBezTo>
                    <a:pt x="248" y="1860"/>
                    <a:pt x="402" y="1757"/>
                    <a:pt x="515" y="1675"/>
                  </a:cubicBezTo>
                  <a:cubicBezTo>
                    <a:pt x="649" y="1582"/>
                    <a:pt x="782" y="1490"/>
                    <a:pt x="916" y="1408"/>
                  </a:cubicBezTo>
                  <a:cubicBezTo>
                    <a:pt x="1163" y="1243"/>
                    <a:pt x="1420" y="1109"/>
                    <a:pt x="1698" y="996"/>
                  </a:cubicBezTo>
                  <a:cubicBezTo>
                    <a:pt x="2198" y="796"/>
                    <a:pt x="2739" y="693"/>
                    <a:pt x="3278" y="693"/>
                  </a:cubicBezTo>
                  <a:cubicBezTo>
                    <a:pt x="3348" y="693"/>
                    <a:pt x="3417" y="694"/>
                    <a:pt x="3487" y="698"/>
                  </a:cubicBezTo>
                  <a:cubicBezTo>
                    <a:pt x="4124" y="729"/>
                    <a:pt x="4710" y="924"/>
                    <a:pt x="5276" y="1223"/>
                  </a:cubicBezTo>
                  <a:cubicBezTo>
                    <a:pt x="5754" y="1474"/>
                    <a:pt x="6254" y="1815"/>
                    <a:pt x="6807" y="1815"/>
                  </a:cubicBezTo>
                  <a:cubicBezTo>
                    <a:pt x="6908" y="1815"/>
                    <a:pt x="7011" y="1803"/>
                    <a:pt x="7116" y="1778"/>
                  </a:cubicBezTo>
                  <a:cubicBezTo>
                    <a:pt x="7456" y="1696"/>
                    <a:pt x="7672" y="1408"/>
                    <a:pt x="7816" y="1109"/>
                  </a:cubicBezTo>
                  <a:cubicBezTo>
                    <a:pt x="7888" y="955"/>
                    <a:pt x="7867" y="801"/>
                    <a:pt x="7888" y="636"/>
                  </a:cubicBezTo>
                  <a:cubicBezTo>
                    <a:pt x="7898" y="492"/>
                    <a:pt x="7908" y="359"/>
                    <a:pt x="7867" y="215"/>
                  </a:cubicBezTo>
                  <a:cubicBezTo>
                    <a:pt x="7858" y="176"/>
                    <a:pt x="7825" y="158"/>
                    <a:pt x="7793" y="158"/>
                  </a:cubicBezTo>
                  <a:cubicBezTo>
                    <a:pt x="7756" y="158"/>
                    <a:pt x="7718" y="181"/>
                    <a:pt x="7713" y="225"/>
                  </a:cubicBezTo>
                  <a:cubicBezTo>
                    <a:pt x="7703" y="369"/>
                    <a:pt x="7723" y="533"/>
                    <a:pt x="7672" y="667"/>
                  </a:cubicBezTo>
                  <a:cubicBezTo>
                    <a:pt x="7621" y="780"/>
                    <a:pt x="7507" y="924"/>
                    <a:pt x="7435" y="1017"/>
                  </a:cubicBezTo>
                  <a:cubicBezTo>
                    <a:pt x="7346" y="1126"/>
                    <a:pt x="7199" y="1264"/>
                    <a:pt x="7049" y="1264"/>
                  </a:cubicBezTo>
                  <a:cubicBezTo>
                    <a:pt x="7044" y="1264"/>
                    <a:pt x="7039" y="1264"/>
                    <a:pt x="7034" y="1264"/>
                  </a:cubicBezTo>
                  <a:cubicBezTo>
                    <a:pt x="6890" y="1253"/>
                    <a:pt x="6726" y="1140"/>
                    <a:pt x="6582" y="1088"/>
                  </a:cubicBezTo>
                  <a:cubicBezTo>
                    <a:pt x="5965" y="862"/>
                    <a:pt x="5430" y="451"/>
                    <a:pt x="4792" y="245"/>
                  </a:cubicBezTo>
                  <a:cubicBezTo>
                    <a:pt x="4302" y="82"/>
                    <a:pt x="3783" y="0"/>
                    <a:pt x="326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7"/>
            <p:cNvSpPr/>
            <p:nvPr/>
          </p:nvSpPr>
          <p:spPr>
            <a:xfrm>
              <a:off x="7469342" y="3487377"/>
              <a:ext cx="227225" cy="83479"/>
            </a:xfrm>
            <a:custGeom>
              <a:rect b="b" l="l" r="r" t="t"/>
              <a:pathLst>
                <a:path extrusionOk="0" h="2913" w="7929">
                  <a:moveTo>
                    <a:pt x="7509" y="1"/>
                  </a:moveTo>
                  <a:cubicBezTo>
                    <a:pt x="7448" y="1"/>
                    <a:pt x="7392" y="43"/>
                    <a:pt x="7404" y="125"/>
                  </a:cubicBezTo>
                  <a:cubicBezTo>
                    <a:pt x="7435" y="320"/>
                    <a:pt x="7455" y="495"/>
                    <a:pt x="7393" y="700"/>
                  </a:cubicBezTo>
                  <a:cubicBezTo>
                    <a:pt x="7342" y="886"/>
                    <a:pt x="7249" y="1091"/>
                    <a:pt x="7116" y="1245"/>
                  </a:cubicBezTo>
                  <a:cubicBezTo>
                    <a:pt x="7013" y="1356"/>
                    <a:pt x="6869" y="1395"/>
                    <a:pt x="6715" y="1395"/>
                  </a:cubicBezTo>
                  <a:cubicBezTo>
                    <a:pt x="6498" y="1395"/>
                    <a:pt x="6262" y="1320"/>
                    <a:pt x="6088" y="1266"/>
                  </a:cubicBezTo>
                  <a:cubicBezTo>
                    <a:pt x="5707" y="1142"/>
                    <a:pt x="5357" y="947"/>
                    <a:pt x="4987" y="824"/>
                  </a:cubicBezTo>
                  <a:cubicBezTo>
                    <a:pt x="4617" y="700"/>
                    <a:pt x="4247" y="598"/>
                    <a:pt x="3856" y="577"/>
                  </a:cubicBezTo>
                  <a:cubicBezTo>
                    <a:pt x="3775" y="571"/>
                    <a:pt x="3693" y="568"/>
                    <a:pt x="3612" y="568"/>
                  </a:cubicBezTo>
                  <a:cubicBezTo>
                    <a:pt x="2880" y="568"/>
                    <a:pt x="2149" y="808"/>
                    <a:pt x="1502" y="1132"/>
                  </a:cubicBezTo>
                  <a:cubicBezTo>
                    <a:pt x="1132" y="1317"/>
                    <a:pt x="771" y="1533"/>
                    <a:pt x="494" y="1821"/>
                  </a:cubicBezTo>
                  <a:cubicBezTo>
                    <a:pt x="268" y="2058"/>
                    <a:pt x="1" y="2458"/>
                    <a:pt x="52" y="2798"/>
                  </a:cubicBezTo>
                  <a:cubicBezTo>
                    <a:pt x="60" y="2855"/>
                    <a:pt x="114" y="2913"/>
                    <a:pt x="172" y="2913"/>
                  </a:cubicBezTo>
                  <a:cubicBezTo>
                    <a:pt x="187" y="2913"/>
                    <a:pt x="202" y="2909"/>
                    <a:pt x="216" y="2901"/>
                  </a:cubicBezTo>
                  <a:cubicBezTo>
                    <a:pt x="474" y="2778"/>
                    <a:pt x="679" y="2541"/>
                    <a:pt x="905" y="2366"/>
                  </a:cubicBezTo>
                  <a:cubicBezTo>
                    <a:pt x="1152" y="2161"/>
                    <a:pt x="1399" y="1976"/>
                    <a:pt x="1676" y="1821"/>
                  </a:cubicBezTo>
                  <a:cubicBezTo>
                    <a:pt x="2242" y="1523"/>
                    <a:pt x="2931" y="1266"/>
                    <a:pt x="3579" y="1256"/>
                  </a:cubicBezTo>
                  <a:cubicBezTo>
                    <a:pt x="4196" y="1256"/>
                    <a:pt x="4792" y="1482"/>
                    <a:pt x="5348" y="1718"/>
                  </a:cubicBezTo>
                  <a:cubicBezTo>
                    <a:pt x="5678" y="1864"/>
                    <a:pt x="6090" y="2038"/>
                    <a:pt x="6478" y="2038"/>
                  </a:cubicBezTo>
                  <a:cubicBezTo>
                    <a:pt x="6719" y="2038"/>
                    <a:pt x="6950" y="1971"/>
                    <a:pt x="7147" y="1790"/>
                  </a:cubicBezTo>
                  <a:cubicBezTo>
                    <a:pt x="7589" y="1389"/>
                    <a:pt x="7928" y="669"/>
                    <a:pt x="7630" y="73"/>
                  </a:cubicBezTo>
                  <a:cubicBezTo>
                    <a:pt x="7604" y="24"/>
                    <a:pt x="7555" y="1"/>
                    <a:pt x="7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7"/>
            <p:cNvSpPr/>
            <p:nvPr/>
          </p:nvSpPr>
          <p:spPr>
            <a:xfrm>
              <a:off x="7995633" y="3083221"/>
              <a:ext cx="144835" cy="89985"/>
            </a:xfrm>
            <a:custGeom>
              <a:rect b="b" l="l" r="r" t="t"/>
              <a:pathLst>
                <a:path extrusionOk="0" h="3140" w="5054">
                  <a:moveTo>
                    <a:pt x="270" y="0"/>
                  </a:moveTo>
                  <a:cubicBezTo>
                    <a:pt x="228" y="0"/>
                    <a:pt x="187" y="8"/>
                    <a:pt x="154" y="27"/>
                  </a:cubicBezTo>
                  <a:cubicBezTo>
                    <a:pt x="124" y="27"/>
                    <a:pt x="92" y="38"/>
                    <a:pt x="72" y="47"/>
                  </a:cubicBezTo>
                  <a:cubicBezTo>
                    <a:pt x="10" y="79"/>
                    <a:pt x="0" y="140"/>
                    <a:pt x="31" y="191"/>
                  </a:cubicBezTo>
                  <a:cubicBezTo>
                    <a:pt x="41" y="212"/>
                    <a:pt x="51" y="233"/>
                    <a:pt x="72" y="253"/>
                  </a:cubicBezTo>
                  <a:cubicBezTo>
                    <a:pt x="103" y="315"/>
                    <a:pt x="154" y="346"/>
                    <a:pt x="227" y="387"/>
                  </a:cubicBezTo>
                  <a:cubicBezTo>
                    <a:pt x="236" y="387"/>
                    <a:pt x="247" y="397"/>
                    <a:pt x="257" y="408"/>
                  </a:cubicBezTo>
                  <a:cubicBezTo>
                    <a:pt x="288" y="428"/>
                    <a:pt x="319" y="438"/>
                    <a:pt x="360" y="459"/>
                  </a:cubicBezTo>
                  <a:cubicBezTo>
                    <a:pt x="453" y="490"/>
                    <a:pt x="556" y="531"/>
                    <a:pt x="658" y="562"/>
                  </a:cubicBezTo>
                  <a:cubicBezTo>
                    <a:pt x="751" y="603"/>
                    <a:pt x="853" y="634"/>
                    <a:pt x="946" y="664"/>
                  </a:cubicBezTo>
                  <a:cubicBezTo>
                    <a:pt x="956" y="675"/>
                    <a:pt x="967" y="675"/>
                    <a:pt x="977" y="685"/>
                  </a:cubicBezTo>
                  <a:cubicBezTo>
                    <a:pt x="987" y="685"/>
                    <a:pt x="997" y="685"/>
                    <a:pt x="1008" y="696"/>
                  </a:cubicBezTo>
                  <a:cubicBezTo>
                    <a:pt x="1023" y="701"/>
                    <a:pt x="1031" y="703"/>
                    <a:pt x="1033" y="703"/>
                  </a:cubicBezTo>
                  <a:cubicBezTo>
                    <a:pt x="1036" y="703"/>
                    <a:pt x="1034" y="701"/>
                    <a:pt x="1029" y="696"/>
                  </a:cubicBezTo>
                  <a:cubicBezTo>
                    <a:pt x="1038" y="696"/>
                    <a:pt x="1059" y="706"/>
                    <a:pt x="1059" y="706"/>
                  </a:cubicBezTo>
                  <a:cubicBezTo>
                    <a:pt x="1070" y="706"/>
                    <a:pt x="1080" y="716"/>
                    <a:pt x="1090" y="716"/>
                  </a:cubicBezTo>
                  <a:cubicBezTo>
                    <a:pt x="1121" y="726"/>
                    <a:pt x="1141" y="726"/>
                    <a:pt x="1162" y="737"/>
                  </a:cubicBezTo>
                  <a:lnTo>
                    <a:pt x="1173" y="737"/>
                  </a:lnTo>
                  <a:cubicBezTo>
                    <a:pt x="1275" y="808"/>
                    <a:pt x="1378" y="860"/>
                    <a:pt x="1491" y="911"/>
                  </a:cubicBezTo>
                  <a:cubicBezTo>
                    <a:pt x="1635" y="993"/>
                    <a:pt x="1790" y="1066"/>
                    <a:pt x="1943" y="1128"/>
                  </a:cubicBezTo>
                  <a:cubicBezTo>
                    <a:pt x="2087" y="1199"/>
                    <a:pt x="2231" y="1261"/>
                    <a:pt x="2375" y="1313"/>
                  </a:cubicBezTo>
                  <a:cubicBezTo>
                    <a:pt x="2489" y="1354"/>
                    <a:pt x="2592" y="1395"/>
                    <a:pt x="2704" y="1436"/>
                  </a:cubicBezTo>
                  <a:cubicBezTo>
                    <a:pt x="2704" y="1436"/>
                    <a:pt x="2694" y="1446"/>
                    <a:pt x="2694" y="1457"/>
                  </a:cubicBezTo>
                  <a:cubicBezTo>
                    <a:pt x="2694" y="1498"/>
                    <a:pt x="2694" y="1539"/>
                    <a:pt x="2715" y="1580"/>
                  </a:cubicBezTo>
                  <a:cubicBezTo>
                    <a:pt x="2725" y="1652"/>
                    <a:pt x="2797" y="1703"/>
                    <a:pt x="2859" y="1724"/>
                  </a:cubicBezTo>
                  <a:cubicBezTo>
                    <a:pt x="2879" y="1731"/>
                    <a:pt x="2903" y="1734"/>
                    <a:pt x="2927" y="1734"/>
                  </a:cubicBezTo>
                  <a:cubicBezTo>
                    <a:pt x="2977" y="1734"/>
                    <a:pt x="3030" y="1720"/>
                    <a:pt x="3065" y="1693"/>
                  </a:cubicBezTo>
                  <a:cubicBezTo>
                    <a:pt x="3074" y="1672"/>
                    <a:pt x="3085" y="1662"/>
                    <a:pt x="3095" y="1662"/>
                  </a:cubicBezTo>
                  <a:cubicBezTo>
                    <a:pt x="3260" y="1786"/>
                    <a:pt x="3435" y="1919"/>
                    <a:pt x="3609" y="2053"/>
                  </a:cubicBezTo>
                  <a:cubicBezTo>
                    <a:pt x="3635" y="2074"/>
                    <a:pt x="3663" y="2083"/>
                    <a:pt x="3690" y="2083"/>
                  </a:cubicBezTo>
                  <a:cubicBezTo>
                    <a:pt x="3728" y="2083"/>
                    <a:pt x="3765" y="2066"/>
                    <a:pt x="3794" y="2042"/>
                  </a:cubicBezTo>
                  <a:cubicBezTo>
                    <a:pt x="3918" y="2248"/>
                    <a:pt x="4072" y="2433"/>
                    <a:pt x="4237" y="2598"/>
                  </a:cubicBezTo>
                  <a:cubicBezTo>
                    <a:pt x="4432" y="2793"/>
                    <a:pt x="4658" y="3029"/>
                    <a:pt x="4915" y="3132"/>
                  </a:cubicBezTo>
                  <a:cubicBezTo>
                    <a:pt x="4928" y="3137"/>
                    <a:pt x="4940" y="3139"/>
                    <a:pt x="4951" y="3139"/>
                  </a:cubicBezTo>
                  <a:cubicBezTo>
                    <a:pt x="5014" y="3139"/>
                    <a:pt x="5053" y="3070"/>
                    <a:pt x="5018" y="3009"/>
                  </a:cubicBezTo>
                  <a:cubicBezTo>
                    <a:pt x="4874" y="2793"/>
                    <a:pt x="4637" y="2639"/>
                    <a:pt x="4452" y="2454"/>
                  </a:cubicBezTo>
                  <a:cubicBezTo>
                    <a:pt x="4257" y="2269"/>
                    <a:pt x="4082" y="2053"/>
                    <a:pt x="3969" y="1806"/>
                  </a:cubicBezTo>
                  <a:cubicBezTo>
                    <a:pt x="3867" y="1601"/>
                    <a:pt x="3805" y="1374"/>
                    <a:pt x="3815" y="1148"/>
                  </a:cubicBezTo>
                  <a:cubicBezTo>
                    <a:pt x="3815" y="1035"/>
                    <a:pt x="3825" y="922"/>
                    <a:pt x="3867" y="819"/>
                  </a:cubicBezTo>
                  <a:cubicBezTo>
                    <a:pt x="3908" y="716"/>
                    <a:pt x="3959" y="613"/>
                    <a:pt x="3918" y="500"/>
                  </a:cubicBezTo>
                  <a:cubicBezTo>
                    <a:pt x="3899" y="435"/>
                    <a:pt x="3829" y="386"/>
                    <a:pt x="3762" y="386"/>
                  </a:cubicBezTo>
                  <a:cubicBezTo>
                    <a:pt x="3756" y="386"/>
                    <a:pt x="3750" y="386"/>
                    <a:pt x="3743" y="387"/>
                  </a:cubicBezTo>
                  <a:cubicBezTo>
                    <a:pt x="3682" y="397"/>
                    <a:pt x="3630" y="418"/>
                    <a:pt x="3579" y="469"/>
                  </a:cubicBezTo>
                  <a:cubicBezTo>
                    <a:pt x="3547" y="511"/>
                    <a:pt x="3547" y="562"/>
                    <a:pt x="3547" y="603"/>
                  </a:cubicBezTo>
                  <a:cubicBezTo>
                    <a:pt x="3538" y="603"/>
                    <a:pt x="3527" y="603"/>
                    <a:pt x="3506" y="613"/>
                  </a:cubicBezTo>
                  <a:cubicBezTo>
                    <a:pt x="3496" y="613"/>
                    <a:pt x="3496" y="623"/>
                    <a:pt x="3486" y="634"/>
                  </a:cubicBezTo>
                  <a:lnTo>
                    <a:pt x="3465" y="634"/>
                  </a:lnTo>
                  <a:cubicBezTo>
                    <a:pt x="3435" y="634"/>
                    <a:pt x="3403" y="664"/>
                    <a:pt x="3373" y="685"/>
                  </a:cubicBezTo>
                  <a:cubicBezTo>
                    <a:pt x="3342" y="716"/>
                    <a:pt x="3311" y="747"/>
                    <a:pt x="3291" y="788"/>
                  </a:cubicBezTo>
                  <a:cubicBezTo>
                    <a:pt x="3270" y="767"/>
                    <a:pt x="3260" y="767"/>
                    <a:pt x="3239" y="757"/>
                  </a:cubicBezTo>
                  <a:cubicBezTo>
                    <a:pt x="3239" y="747"/>
                    <a:pt x="3229" y="747"/>
                    <a:pt x="3229" y="747"/>
                  </a:cubicBezTo>
                  <a:cubicBezTo>
                    <a:pt x="3218" y="737"/>
                    <a:pt x="3209" y="737"/>
                    <a:pt x="3198" y="737"/>
                  </a:cubicBezTo>
                  <a:cubicBezTo>
                    <a:pt x="3188" y="737"/>
                    <a:pt x="3188" y="726"/>
                    <a:pt x="3188" y="726"/>
                  </a:cubicBezTo>
                  <a:cubicBezTo>
                    <a:pt x="3157" y="706"/>
                    <a:pt x="3126" y="685"/>
                    <a:pt x="3095" y="675"/>
                  </a:cubicBezTo>
                  <a:cubicBezTo>
                    <a:pt x="3044" y="644"/>
                    <a:pt x="2992" y="634"/>
                    <a:pt x="2941" y="613"/>
                  </a:cubicBezTo>
                  <a:cubicBezTo>
                    <a:pt x="2889" y="603"/>
                    <a:pt x="2838" y="603"/>
                    <a:pt x="2787" y="603"/>
                  </a:cubicBezTo>
                  <a:cubicBezTo>
                    <a:pt x="2756" y="603"/>
                    <a:pt x="2725" y="613"/>
                    <a:pt x="2694" y="634"/>
                  </a:cubicBezTo>
                  <a:cubicBezTo>
                    <a:pt x="2519" y="531"/>
                    <a:pt x="2334" y="459"/>
                    <a:pt x="2139" y="397"/>
                  </a:cubicBezTo>
                  <a:cubicBezTo>
                    <a:pt x="1666" y="253"/>
                    <a:pt x="1182" y="171"/>
                    <a:pt x="700" y="68"/>
                  </a:cubicBezTo>
                  <a:cubicBezTo>
                    <a:pt x="668" y="68"/>
                    <a:pt x="627" y="68"/>
                    <a:pt x="607" y="79"/>
                  </a:cubicBezTo>
                  <a:cubicBezTo>
                    <a:pt x="576" y="79"/>
                    <a:pt x="556" y="68"/>
                    <a:pt x="535" y="58"/>
                  </a:cubicBezTo>
                  <a:cubicBezTo>
                    <a:pt x="494" y="38"/>
                    <a:pt x="453" y="27"/>
                    <a:pt x="401" y="27"/>
                  </a:cubicBezTo>
                  <a:cubicBezTo>
                    <a:pt x="401" y="17"/>
                    <a:pt x="391" y="17"/>
                    <a:pt x="391" y="17"/>
                  </a:cubicBezTo>
                  <a:cubicBezTo>
                    <a:pt x="371" y="17"/>
                    <a:pt x="360" y="17"/>
                    <a:pt x="339" y="6"/>
                  </a:cubicBezTo>
                  <a:cubicBezTo>
                    <a:pt x="317" y="3"/>
                    <a:pt x="293"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7"/>
            <p:cNvSpPr/>
            <p:nvPr/>
          </p:nvSpPr>
          <p:spPr>
            <a:xfrm>
              <a:off x="8021253" y="3121393"/>
              <a:ext cx="80757" cy="91417"/>
            </a:xfrm>
            <a:custGeom>
              <a:rect b="b" l="l" r="r" t="t"/>
              <a:pathLst>
                <a:path extrusionOk="0" h="3190" w="2818">
                  <a:moveTo>
                    <a:pt x="1133" y="2017"/>
                  </a:moveTo>
                  <a:cubicBezTo>
                    <a:pt x="1144" y="2018"/>
                    <a:pt x="1148" y="2021"/>
                    <a:pt x="1145" y="2021"/>
                  </a:cubicBezTo>
                  <a:cubicBezTo>
                    <a:pt x="1143" y="2021"/>
                    <a:pt x="1139" y="2020"/>
                    <a:pt x="1133" y="2017"/>
                  </a:cubicBezTo>
                  <a:close/>
                  <a:moveTo>
                    <a:pt x="1945" y="2848"/>
                  </a:moveTo>
                  <a:cubicBezTo>
                    <a:pt x="1945" y="2848"/>
                    <a:pt x="1944" y="2848"/>
                    <a:pt x="1944" y="2849"/>
                  </a:cubicBezTo>
                  <a:cubicBezTo>
                    <a:pt x="1945" y="2849"/>
                    <a:pt x="1946" y="2849"/>
                    <a:pt x="1946" y="2849"/>
                  </a:cubicBezTo>
                  <a:lnTo>
                    <a:pt x="1946" y="2849"/>
                  </a:lnTo>
                  <a:cubicBezTo>
                    <a:pt x="1946" y="2848"/>
                    <a:pt x="1945" y="2848"/>
                    <a:pt x="1945" y="2848"/>
                  </a:cubicBezTo>
                  <a:close/>
                  <a:moveTo>
                    <a:pt x="1946" y="2849"/>
                  </a:moveTo>
                  <a:cubicBezTo>
                    <a:pt x="1948" y="2852"/>
                    <a:pt x="1952" y="2860"/>
                    <a:pt x="1954" y="2866"/>
                  </a:cubicBezTo>
                  <a:lnTo>
                    <a:pt x="1954" y="2866"/>
                  </a:lnTo>
                  <a:cubicBezTo>
                    <a:pt x="1954" y="2858"/>
                    <a:pt x="1953" y="2850"/>
                    <a:pt x="1946" y="2849"/>
                  </a:cubicBezTo>
                  <a:close/>
                  <a:moveTo>
                    <a:pt x="1954" y="2866"/>
                  </a:moveTo>
                  <a:cubicBezTo>
                    <a:pt x="1954" y="2867"/>
                    <a:pt x="1954" y="2868"/>
                    <a:pt x="1954" y="2870"/>
                  </a:cubicBezTo>
                  <a:cubicBezTo>
                    <a:pt x="1956" y="2873"/>
                    <a:pt x="1957" y="2875"/>
                    <a:pt x="1957" y="2875"/>
                  </a:cubicBezTo>
                  <a:cubicBezTo>
                    <a:pt x="1958" y="2875"/>
                    <a:pt x="1956" y="2871"/>
                    <a:pt x="1954" y="2866"/>
                  </a:cubicBezTo>
                  <a:close/>
                  <a:moveTo>
                    <a:pt x="136" y="1"/>
                  </a:moveTo>
                  <a:cubicBezTo>
                    <a:pt x="90" y="1"/>
                    <a:pt x="42" y="36"/>
                    <a:pt x="42" y="83"/>
                  </a:cubicBezTo>
                  <a:cubicBezTo>
                    <a:pt x="1" y="484"/>
                    <a:pt x="288" y="824"/>
                    <a:pt x="535" y="1112"/>
                  </a:cubicBezTo>
                  <a:cubicBezTo>
                    <a:pt x="556" y="1183"/>
                    <a:pt x="576" y="1235"/>
                    <a:pt x="608" y="1297"/>
                  </a:cubicBezTo>
                  <a:cubicBezTo>
                    <a:pt x="628" y="1338"/>
                    <a:pt x="649" y="1368"/>
                    <a:pt x="669" y="1410"/>
                  </a:cubicBezTo>
                  <a:cubicBezTo>
                    <a:pt x="679" y="1430"/>
                    <a:pt x="690" y="1441"/>
                    <a:pt x="700" y="1461"/>
                  </a:cubicBezTo>
                  <a:lnTo>
                    <a:pt x="700" y="1471"/>
                  </a:lnTo>
                  <a:cubicBezTo>
                    <a:pt x="710" y="1574"/>
                    <a:pt x="793" y="1688"/>
                    <a:pt x="854" y="1780"/>
                  </a:cubicBezTo>
                  <a:cubicBezTo>
                    <a:pt x="896" y="1832"/>
                    <a:pt x="947" y="1883"/>
                    <a:pt x="988" y="1924"/>
                  </a:cubicBezTo>
                  <a:cubicBezTo>
                    <a:pt x="1019" y="1955"/>
                    <a:pt x="1039" y="1975"/>
                    <a:pt x="1081" y="1996"/>
                  </a:cubicBezTo>
                  <a:cubicBezTo>
                    <a:pt x="1090" y="2006"/>
                    <a:pt x="1101" y="2006"/>
                    <a:pt x="1122" y="2017"/>
                  </a:cubicBezTo>
                  <a:cubicBezTo>
                    <a:pt x="1123" y="2017"/>
                    <a:pt x="1124" y="2017"/>
                    <a:pt x="1125" y="2017"/>
                  </a:cubicBezTo>
                  <a:lnTo>
                    <a:pt x="1125" y="2017"/>
                  </a:lnTo>
                  <a:cubicBezTo>
                    <a:pt x="1114" y="2017"/>
                    <a:pt x="1125" y="2018"/>
                    <a:pt x="1142" y="2026"/>
                  </a:cubicBezTo>
                  <a:cubicBezTo>
                    <a:pt x="1163" y="2026"/>
                    <a:pt x="1173" y="2026"/>
                    <a:pt x="1183" y="2037"/>
                  </a:cubicBezTo>
                  <a:lnTo>
                    <a:pt x="1214" y="2037"/>
                  </a:lnTo>
                  <a:cubicBezTo>
                    <a:pt x="1214" y="2129"/>
                    <a:pt x="1225" y="2222"/>
                    <a:pt x="1255" y="2314"/>
                  </a:cubicBezTo>
                  <a:cubicBezTo>
                    <a:pt x="1269" y="2377"/>
                    <a:pt x="1343" y="2420"/>
                    <a:pt x="1412" y="2420"/>
                  </a:cubicBezTo>
                  <a:cubicBezTo>
                    <a:pt x="1446" y="2420"/>
                    <a:pt x="1478" y="2410"/>
                    <a:pt x="1502" y="2387"/>
                  </a:cubicBezTo>
                  <a:lnTo>
                    <a:pt x="1502" y="2387"/>
                  </a:lnTo>
                  <a:cubicBezTo>
                    <a:pt x="1481" y="2479"/>
                    <a:pt x="1461" y="2572"/>
                    <a:pt x="1471" y="2675"/>
                  </a:cubicBezTo>
                  <a:cubicBezTo>
                    <a:pt x="1481" y="2860"/>
                    <a:pt x="1563" y="3096"/>
                    <a:pt x="1759" y="3178"/>
                  </a:cubicBezTo>
                  <a:cubicBezTo>
                    <a:pt x="1781" y="3186"/>
                    <a:pt x="1802" y="3190"/>
                    <a:pt x="1823" y="3190"/>
                  </a:cubicBezTo>
                  <a:cubicBezTo>
                    <a:pt x="1942" y="3190"/>
                    <a:pt x="2039" y="3074"/>
                    <a:pt x="1995" y="2952"/>
                  </a:cubicBezTo>
                  <a:cubicBezTo>
                    <a:pt x="1985" y="2942"/>
                    <a:pt x="1985" y="2931"/>
                    <a:pt x="1985" y="2921"/>
                  </a:cubicBezTo>
                  <a:cubicBezTo>
                    <a:pt x="1975" y="2901"/>
                    <a:pt x="1944" y="2860"/>
                    <a:pt x="1944" y="2849"/>
                  </a:cubicBezTo>
                  <a:cubicBezTo>
                    <a:pt x="1944" y="2829"/>
                    <a:pt x="1934" y="2819"/>
                    <a:pt x="1924" y="2808"/>
                  </a:cubicBezTo>
                  <a:cubicBezTo>
                    <a:pt x="1913" y="2778"/>
                    <a:pt x="1903" y="2757"/>
                    <a:pt x="1893" y="2736"/>
                  </a:cubicBezTo>
                  <a:cubicBezTo>
                    <a:pt x="1893" y="2726"/>
                    <a:pt x="1893" y="2705"/>
                    <a:pt x="1883" y="2695"/>
                  </a:cubicBezTo>
                  <a:lnTo>
                    <a:pt x="1883" y="2685"/>
                  </a:lnTo>
                  <a:cubicBezTo>
                    <a:pt x="1883" y="2654"/>
                    <a:pt x="1883" y="2623"/>
                    <a:pt x="1872" y="2602"/>
                  </a:cubicBezTo>
                  <a:lnTo>
                    <a:pt x="1872" y="2592"/>
                  </a:lnTo>
                  <a:cubicBezTo>
                    <a:pt x="1883" y="2582"/>
                    <a:pt x="1883" y="2561"/>
                    <a:pt x="1883" y="2551"/>
                  </a:cubicBezTo>
                  <a:cubicBezTo>
                    <a:pt x="1883" y="2520"/>
                    <a:pt x="1893" y="2499"/>
                    <a:pt x="1893" y="2469"/>
                  </a:cubicBezTo>
                  <a:cubicBezTo>
                    <a:pt x="1903" y="2458"/>
                    <a:pt x="1913" y="2438"/>
                    <a:pt x="1913" y="2428"/>
                  </a:cubicBezTo>
                  <a:cubicBezTo>
                    <a:pt x="1924" y="2417"/>
                    <a:pt x="1924" y="2407"/>
                    <a:pt x="1934" y="2387"/>
                  </a:cubicBezTo>
                  <a:cubicBezTo>
                    <a:pt x="1954" y="2366"/>
                    <a:pt x="1965" y="2346"/>
                    <a:pt x="1985" y="2325"/>
                  </a:cubicBezTo>
                  <a:lnTo>
                    <a:pt x="1985" y="2314"/>
                  </a:lnTo>
                  <a:lnTo>
                    <a:pt x="1995" y="2314"/>
                  </a:lnTo>
                  <a:lnTo>
                    <a:pt x="2027" y="2284"/>
                  </a:lnTo>
                  <a:cubicBezTo>
                    <a:pt x="2036" y="2284"/>
                    <a:pt x="2047" y="2273"/>
                    <a:pt x="2057" y="2263"/>
                  </a:cubicBezTo>
                  <a:lnTo>
                    <a:pt x="2068" y="2263"/>
                  </a:lnTo>
                  <a:cubicBezTo>
                    <a:pt x="2098" y="2253"/>
                    <a:pt x="2119" y="2243"/>
                    <a:pt x="2150" y="2232"/>
                  </a:cubicBezTo>
                  <a:lnTo>
                    <a:pt x="2201" y="2232"/>
                  </a:lnTo>
                  <a:cubicBezTo>
                    <a:pt x="2232" y="2222"/>
                    <a:pt x="2253" y="2222"/>
                    <a:pt x="2283" y="2222"/>
                  </a:cubicBezTo>
                  <a:lnTo>
                    <a:pt x="2417" y="2222"/>
                  </a:lnTo>
                  <a:cubicBezTo>
                    <a:pt x="2427" y="2222"/>
                    <a:pt x="2438" y="2222"/>
                    <a:pt x="2448" y="2232"/>
                  </a:cubicBezTo>
                  <a:cubicBezTo>
                    <a:pt x="2479" y="2232"/>
                    <a:pt x="2479" y="2232"/>
                    <a:pt x="2520" y="2253"/>
                  </a:cubicBezTo>
                  <a:cubicBezTo>
                    <a:pt x="2571" y="2273"/>
                    <a:pt x="2612" y="2305"/>
                    <a:pt x="2653" y="2356"/>
                  </a:cubicBezTo>
                  <a:cubicBezTo>
                    <a:pt x="2672" y="2380"/>
                    <a:pt x="2699" y="2394"/>
                    <a:pt x="2725" y="2394"/>
                  </a:cubicBezTo>
                  <a:cubicBezTo>
                    <a:pt x="2743" y="2394"/>
                    <a:pt x="2761" y="2388"/>
                    <a:pt x="2777" y="2376"/>
                  </a:cubicBezTo>
                  <a:cubicBezTo>
                    <a:pt x="2818" y="2346"/>
                    <a:pt x="2818" y="2294"/>
                    <a:pt x="2797" y="2253"/>
                  </a:cubicBezTo>
                  <a:cubicBezTo>
                    <a:pt x="2726" y="2119"/>
                    <a:pt x="2612" y="2017"/>
                    <a:pt x="2489" y="1934"/>
                  </a:cubicBezTo>
                  <a:cubicBezTo>
                    <a:pt x="2397" y="1885"/>
                    <a:pt x="2294" y="1862"/>
                    <a:pt x="2191" y="1862"/>
                  </a:cubicBezTo>
                  <a:cubicBezTo>
                    <a:pt x="2121" y="1862"/>
                    <a:pt x="2052" y="1872"/>
                    <a:pt x="1985" y="1893"/>
                  </a:cubicBezTo>
                  <a:cubicBezTo>
                    <a:pt x="1944" y="1903"/>
                    <a:pt x="1903" y="1914"/>
                    <a:pt x="1862" y="1934"/>
                  </a:cubicBezTo>
                  <a:cubicBezTo>
                    <a:pt x="1883" y="1862"/>
                    <a:pt x="1862" y="1780"/>
                    <a:pt x="1800" y="1718"/>
                  </a:cubicBezTo>
                  <a:cubicBezTo>
                    <a:pt x="1502" y="1461"/>
                    <a:pt x="1234" y="1163"/>
                    <a:pt x="978" y="865"/>
                  </a:cubicBezTo>
                  <a:cubicBezTo>
                    <a:pt x="731" y="566"/>
                    <a:pt x="546" y="176"/>
                    <a:pt x="176" y="11"/>
                  </a:cubicBezTo>
                  <a:cubicBezTo>
                    <a:pt x="164" y="4"/>
                    <a:pt x="150"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7"/>
            <p:cNvSpPr/>
            <p:nvPr/>
          </p:nvSpPr>
          <p:spPr>
            <a:xfrm>
              <a:off x="7120811" y="3527670"/>
              <a:ext cx="1487783" cy="916925"/>
            </a:xfrm>
            <a:custGeom>
              <a:rect b="b" l="l" r="r" t="t"/>
              <a:pathLst>
                <a:path extrusionOk="0" h="31996" w="51916">
                  <a:moveTo>
                    <a:pt x="36933" y="26441"/>
                  </a:moveTo>
                  <a:lnTo>
                    <a:pt x="36933" y="26441"/>
                  </a:lnTo>
                  <a:cubicBezTo>
                    <a:pt x="36954" y="26451"/>
                    <a:pt x="36964" y="26461"/>
                    <a:pt x="36985" y="26471"/>
                  </a:cubicBezTo>
                  <a:cubicBezTo>
                    <a:pt x="37002" y="26488"/>
                    <a:pt x="37022" y="26496"/>
                    <a:pt x="37042" y="26496"/>
                  </a:cubicBezTo>
                  <a:cubicBezTo>
                    <a:pt x="37058" y="26496"/>
                    <a:pt x="37074" y="26491"/>
                    <a:pt x="37088" y="26482"/>
                  </a:cubicBezTo>
                  <a:cubicBezTo>
                    <a:pt x="37108" y="26553"/>
                    <a:pt x="37129" y="26626"/>
                    <a:pt x="37159" y="26697"/>
                  </a:cubicBezTo>
                  <a:cubicBezTo>
                    <a:pt x="37283" y="27037"/>
                    <a:pt x="37417" y="27417"/>
                    <a:pt x="37622" y="27736"/>
                  </a:cubicBezTo>
                  <a:cubicBezTo>
                    <a:pt x="37571" y="27695"/>
                    <a:pt x="37499" y="27685"/>
                    <a:pt x="37427" y="27685"/>
                  </a:cubicBezTo>
                  <a:cubicBezTo>
                    <a:pt x="37406" y="27602"/>
                    <a:pt x="37376" y="27520"/>
                    <a:pt x="37334" y="27438"/>
                  </a:cubicBezTo>
                  <a:cubicBezTo>
                    <a:pt x="37190" y="27119"/>
                    <a:pt x="37056" y="26780"/>
                    <a:pt x="36933" y="26441"/>
                  </a:cubicBezTo>
                  <a:close/>
                  <a:moveTo>
                    <a:pt x="37735" y="27901"/>
                  </a:moveTo>
                  <a:lnTo>
                    <a:pt x="37735" y="27901"/>
                  </a:lnTo>
                  <a:cubicBezTo>
                    <a:pt x="37766" y="27942"/>
                    <a:pt x="37807" y="27983"/>
                    <a:pt x="37838" y="28024"/>
                  </a:cubicBezTo>
                  <a:cubicBezTo>
                    <a:pt x="37920" y="28107"/>
                    <a:pt x="38013" y="28178"/>
                    <a:pt x="38105" y="28240"/>
                  </a:cubicBezTo>
                  <a:lnTo>
                    <a:pt x="38095" y="28250"/>
                  </a:lnTo>
                  <a:cubicBezTo>
                    <a:pt x="38054" y="28312"/>
                    <a:pt x="38034" y="28384"/>
                    <a:pt x="38044" y="28456"/>
                  </a:cubicBezTo>
                  <a:lnTo>
                    <a:pt x="37735" y="27901"/>
                  </a:lnTo>
                  <a:close/>
                  <a:moveTo>
                    <a:pt x="31638" y="29371"/>
                  </a:moveTo>
                  <a:cubicBezTo>
                    <a:pt x="31648" y="29391"/>
                    <a:pt x="31658" y="29412"/>
                    <a:pt x="31679" y="29433"/>
                  </a:cubicBezTo>
                  <a:cubicBezTo>
                    <a:pt x="31771" y="29567"/>
                    <a:pt x="31885" y="29669"/>
                    <a:pt x="32029" y="29731"/>
                  </a:cubicBezTo>
                  <a:cubicBezTo>
                    <a:pt x="31931" y="29877"/>
                    <a:pt x="32000" y="30155"/>
                    <a:pt x="32210" y="30155"/>
                  </a:cubicBezTo>
                  <a:cubicBezTo>
                    <a:pt x="32221" y="30155"/>
                    <a:pt x="32233" y="30154"/>
                    <a:pt x="32244" y="30152"/>
                  </a:cubicBezTo>
                  <a:cubicBezTo>
                    <a:pt x="32285" y="30142"/>
                    <a:pt x="32317" y="30142"/>
                    <a:pt x="32358" y="30132"/>
                  </a:cubicBezTo>
                  <a:lnTo>
                    <a:pt x="32358" y="30132"/>
                  </a:lnTo>
                  <a:cubicBezTo>
                    <a:pt x="32337" y="30152"/>
                    <a:pt x="32326" y="30184"/>
                    <a:pt x="32306" y="30204"/>
                  </a:cubicBezTo>
                  <a:cubicBezTo>
                    <a:pt x="32285" y="30235"/>
                    <a:pt x="32296" y="30266"/>
                    <a:pt x="32306" y="30296"/>
                  </a:cubicBezTo>
                  <a:cubicBezTo>
                    <a:pt x="32255" y="30266"/>
                    <a:pt x="32203" y="30235"/>
                    <a:pt x="32152" y="30193"/>
                  </a:cubicBezTo>
                  <a:cubicBezTo>
                    <a:pt x="31926" y="30008"/>
                    <a:pt x="31771" y="29720"/>
                    <a:pt x="31668" y="29443"/>
                  </a:cubicBezTo>
                  <a:cubicBezTo>
                    <a:pt x="31658" y="29423"/>
                    <a:pt x="31648" y="29402"/>
                    <a:pt x="31638" y="29371"/>
                  </a:cubicBezTo>
                  <a:close/>
                  <a:moveTo>
                    <a:pt x="31346" y="1"/>
                  </a:moveTo>
                  <a:cubicBezTo>
                    <a:pt x="31333" y="1"/>
                    <a:pt x="31320" y="5"/>
                    <a:pt x="31309" y="14"/>
                  </a:cubicBezTo>
                  <a:cubicBezTo>
                    <a:pt x="30990" y="282"/>
                    <a:pt x="30754" y="672"/>
                    <a:pt x="30527" y="1022"/>
                  </a:cubicBezTo>
                  <a:cubicBezTo>
                    <a:pt x="30290" y="1381"/>
                    <a:pt x="30064" y="1752"/>
                    <a:pt x="29869" y="2133"/>
                  </a:cubicBezTo>
                  <a:cubicBezTo>
                    <a:pt x="29458" y="2883"/>
                    <a:pt x="29139" y="3685"/>
                    <a:pt x="28923" y="4518"/>
                  </a:cubicBezTo>
                  <a:cubicBezTo>
                    <a:pt x="28471" y="6184"/>
                    <a:pt x="28316" y="8014"/>
                    <a:pt x="28676" y="9710"/>
                  </a:cubicBezTo>
                  <a:cubicBezTo>
                    <a:pt x="28789" y="10266"/>
                    <a:pt x="28933" y="10811"/>
                    <a:pt x="29159" y="11325"/>
                  </a:cubicBezTo>
                  <a:cubicBezTo>
                    <a:pt x="29252" y="11541"/>
                    <a:pt x="29365" y="11757"/>
                    <a:pt x="29479" y="11952"/>
                  </a:cubicBezTo>
                  <a:cubicBezTo>
                    <a:pt x="29365" y="11993"/>
                    <a:pt x="29252" y="12045"/>
                    <a:pt x="29170" y="12137"/>
                  </a:cubicBezTo>
                  <a:cubicBezTo>
                    <a:pt x="29036" y="12292"/>
                    <a:pt x="29067" y="12477"/>
                    <a:pt x="29108" y="12662"/>
                  </a:cubicBezTo>
                  <a:lnTo>
                    <a:pt x="29232" y="13248"/>
                  </a:lnTo>
                  <a:cubicBezTo>
                    <a:pt x="29417" y="14019"/>
                    <a:pt x="29612" y="14790"/>
                    <a:pt x="29838" y="15541"/>
                  </a:cubicBezTo>
                  <a:cubicBezTo>
                    <a:pt x="30075" y="16353"/>
                    <a:pt x="30342" y="17166"/>
                    <a:pt x="30640" y="17957"/>
                  </a:cubicBezTo>
                  <a:cubicBezTo>
                    <a:pt x="28398" y="18770"/>
                    <a:pt x="26157" y="19582"/>
                    <a:pt x="23926" y="20425"/>
                  </a:cubicBezTo>
                  <a:cubicBezTo>
                    <a:pt x="19607" y="22060"/>
                    <a:pt x="15298" y="23757"/>
                    <a:pt x="11011" y="25495"/>
                  </a:cubicBezTo>
                  <a:cubicBezTo>
                    <a:pt x="10867" y="25381"/>
                    <a:pt x="10661" y="25320"/>
                    <a:pt x="10497" y="25258"/>
                  </a:cubicBezTo>
                  <a:cubicBezTo>
                    <a:pt x="10178" y="25134"/>
                    <a:pt x="9859" y="25001"/>
                    <a:pt x="9551" y="24857"/>
                  </a:cubicBezTo>
                  <a:cubicBezTo>
                    <a:pt x="8934" y="24559"/>
                    <a:pt x="8337" y="24199"/>
                    <a:pt x="7813" y="23767"/>
                  </a:cubicBezTo>
                  <a:cubicBezTo>
                    <a:pt x="6640" y="22811"/>
                    <a:pt x="5911" y="21505"/>
                    <a:pt x="5232" y="20178"/>
                  </a:cubicBezTo>
                  <a:cubicBezTo>
                    <a:pt x="5217" y="20140"/>
                    <a:pt x="5185" y="20123"/>
                    <a:pt x="5154" y="20123"/>
                  </a:cubicBezTo>
                  <a:cubicBezTo>
                    <a:pt x="5103" y="20123"/>
                    <a:pt x="5052" y="20169"/>
                    <a:pt x="5077" y="20240"/>
                  </a:cubicBezTo>
                  <a:cubicBezTo>
                    <a:pt x="5571" y="21679"/>
                    <a:pt x="6353" y="23078"/>
                    <a:pt x="7463" y="24137"/>
                  </a:cubicBezTo>
                  <a:cubicBezTo>
                    <a:pt x="7710" y="24364"/>
                    <a:pt x="7967" y="24569"/>
                    <a:pt x="8235" y="24754"/>
                  </a:cubicBezTo>
                  <a:cubicBezTo>
                    <a:pt x="8337" y="24867"/>
                    <a:pt x="8430" y="25001"/>
                    <a:pt x="8450" y="25145"/>
                  </a:cubicBezTo>
                  <a:cubicBezTo>
                    <a:pt x="8491" y="25371"/>
                    <a:pt x="8214" y="25536"/>
                    <a:pt x="8039" y="25628"/>
                  </a:cubicBezTo>
                  <a:cubicBezTo>
                    <a:pt x="7618" y="25875"/>
                    <a:pt x="7104" y="26050"/>
                    <a:pt x="6620" y="26142"/>
                  </a:cubicBezTo>
                  <a:cubicBezTo>
                    <a:pt x="6488" y="26167"/>
                    <a:pt x="6360" y="26182"/>
                    <a:pt x="6236" y="26182"/>
                  </a:cubicBezTo>
                  <a:cubicBezTo>
                    <a:pt x="5954" y="26182"/>
                    <a:pt x="5694" y="26106"/>
                    <a:pt x="5458" y="25906"/>
                  </a:cubicBezTo>
                  <a:cubicBezTo>
                    <a:pt x="5160" y="25669"/>
                    <a:pt x="4924" y="25340"/>
                    <a:pt x="4718" y="25032"/>
                  </a:cubicBezTo>
                  <a:cubicBezTo>
                    <a:pt x="4691" y="24995"/>
                    <a:pt x="4657" y="24980"/>
                    <a:pt x="4626" y="24980"/>
                  </a:cubicBezTo>
                  <a:cubicBezTo>
                    <a:pt x="4549" y="24980"/>
                    <a:pt x="4482" y="25068"/>
                    <a:pt x="4533" y="25155"/>
                  </a:cubicBezTo>
                  <a:cubicBezTo>
                    <a:pt x="4677" y="25422"/>
                    <a:pt x="4821" y="25680"/>
                    <a:pt x="5006" y="25906"/>
                  </a:cubicBezTo>
                  <a:cubicBezTo>
                    <a:pt x="5098" y="26080"/>
                    <a:pt x="5212" y="26338"/>
                    <a:pt x="5129" y="26502"/>
                  </a:cubicBezTo>
                  <a:cubicBezTo>
                    <a:pt x="5016" y="26718"/>
                    <a:pt x="4625" y="26852"/>
                    <a:pt x="4419" y="26955"/>
                  </a:cubicBezTo>
                  <a:cubicBezTo>
                    <a:pt x="4183" y="27068"/>
                    <a:pt x="3937" y="27170"/>
                    <a:pt x="3679" y="27253"/>
                  </a:cubicBezTo>
                  <a:cubicBezTo>
                    <a:pt x="3493" y="27312"/>
                    <a:pt x="3273" y="27412"/>
                    <a:pt x="3070" y="27412"/>
                  </a:cubicBezTo>
                  <a:cubicBezTo>
                    <a:pt x="3025" y="27412"/>
                    <a:pt x="2981" y="27408"/>
                    <a:pt x="2939" y="27397"/>
                  </a:cubicBezTo>
                  <a:cubicBezTo>
                    <a:pt x="2703" y="27335"/>
                    <a:pt x="2527" y="27068"/>
                    <a:pt x="2383" y="26882"/>
                  </a:cubicBezTo>
                  <a:cubicBezTo>
                    <a:pt x="2054" y="26461"/>
                    <a:pt x="1777" y="25998"/>
                    <a:pt x="1458" y="25556"/>
                  </a:cubicBezTo>
                  <a:cubicBezTo>
                    <a:pt x="1438" y="25528"/>
                    <a:pt x="1411" y="25516"/>
                    <a:pt x="1384" y="25516"/>
                  </a:cubicBezTo>
                  <a:cubicBezTo>
                    <a:pt x="1313" y="25516"/>
                    <a:pt x="1242" y="25598"/>
                    <a:pt x="1293" y="25680"/>
                  </a:cubicBezTo>
                  <a:cubicBezTo>
                    <a:pt x="1366" y="25813"/>
                    <a:pt x="1448" y="25936"/>
                    <a:pt x="1520" y="26060"/>
                  </a:cubicBezTo>
                  <a:cubicBezTo>
                    <a:pt x="1684" y="26338"/>
                    <a:pt x="1828" y="26626"/>
                    <a:pt x="1993" y="26903"/>
                  </a:cubicBezTo>
                  <a:cubicBezTo>
                    <a:pt x="2116" y="27119"/>
                    <a:pt x="2219" y="27335"/>
                    <a:pt x="2332" y="27551"/>
                  </a:cubicBezTo>
                  <a:cubicBezTo>
                    <a:pt x="2383" y="27654"/>
                    <a:pt x="2445" y="27746"/>
                    <a:pt x="2383" y="27860"/>
                  </a:cubicBezTo>
                  <a:cubicBezTo>
                    <a:pt x="2332" y="27942"/>
                    <a:pt x="2239" y="27993"/>
                    <a:pt x="2168" y="28045"/>
                  </a:cubicBezTo>
                  <a:cubicBezTo>
                    <a:pt x="2001" y="28142"/>
                    <a:pt x="1825" y="28191"/>
                    <a:pt x="1651" y="28191"/>
                  </a:cubicBezTo>
                  <a:cubicBezTo>
                    <a:pt x="1441" y="28191"/>
                    <a:pt x="1233" y="28119"/>
                    <a:pt x="1047" y="27972"/>
                  </a:cubicBezTo>
                  <a:cubicBezTo>
                    <a:pt x="718" y="27716"/>
                    <a:pt x="502" y="27346"/>
                    <a:pt x="173" y="27078"/>
                  </a:cubicBezTo>
                  <a:cubicBezTo>
                    <a:pt x="158" y="27068"/>
                    <a:pt x="142" y="27063"/>
                    <a:pt x="126" y="27063"/>
                  </a:cubicBezTo>
                  <a:cubicBezTo>
                    <a:pt x="62" y="27063"/>
                    <a:pt x="0" y="27134"/>
                    <a:pt x="50" y="27191"/>
                  </a:cubicBezTo>
                  <a:cubicBezTo>
                    <a:pt x="389" y="27592"/>
                    <a:pt x="615" y="28065"/>
                    <a:pt x="1057" y="28374"/>
                  </a:cubicBezTo>
                  <a:cubicBezTo>
                    <a:pt x="1211" y="28487"/>
                    <a:pt x="1386" y="28538"/>
                    <a:pt x="1572" y="28548"/>
                  </a:cubicBezTo>
                  <a:lnTo>
                    <a:pt x="1572" y="28589"/>
                  </a:lnTo>
                  <a:cubicBezTo>
                    <a:pt x="1592" y="28651"/>
                    <a:pt x="1613" y="28713"/>
                    <a:pt x="1654" y="28765"/>
                  </a:cubicBezTo>
                  <a:cubicBezTo>
                    <a:pt x="1746" y="28888"/>
                    <a:pt x="1859" y="29011"/>
                    <a:pt x="1983" y="29114"/>
                  </a:cubicBezTo>
                  <a:cubicBezTo>
                    <a:pt x="2086" y="29186"/>
                    <a:pt x="2188" y="29247"/>
                    <a:pt x="2301" y="29299"/>
                  </a:cubicBezTo>
                  <a:cubicBezTo>
                    <a:pt x="2291" y="29340"/>
                    <a:pt x="2291" y="29391"/>
                    <a:pt x="2322" y="29433"/>
                  </a:cubicBezTo>
                  <a:cubicBezTo>
                    <a:pt x="2560" y="29770"/>
                    <a:pt x="2997" y="29913"/>
                    <a:pt x="3417" y="29913"/>
                  </a:cubicBezTo>
                  <a:cubicBezTo>
                    <a:pt x="3561" y="29913"/>
                    <a:pt x="3703" y="29896"/>
                    <a:pt x="3834" y="29864"/>
                  </a:cubicBezTo>
                  <a:cubicBezTo>
                    <a:pt x="4111" y="29803"/>
                    <a:pt x="4378" y="29679"/>
                    <a:pt x="4636" y="29567"/>
                  </a:cubicBezTo>
                  <a:cubicBezTo>
                    <a:pt x="4965" y="29433"/>
                    <a:pt x="5283" y="29299"/>
                    <a:pt x="5612" y="29165"/>
                  </a:cubicBezTo>
                  <a:cubicBezTo>
                    <a:pt x="6857" y="28662"/>
                    <a:pt x="8111" y="28168"/>
                    <a:pt x="9366" y="27685"/>
                  </a:cubicBezTo>
                  <a:cubicBezTo>
                    <a:pt x="11854" y="26729"/>
                    <a:pt x="14343" y="25803"/>
                    <a:pt x="16861" y="24929"/>
                  </a:cubicBezTo>
                  <a:lnTo>
                    <a:pt x="19021" y="24188"/>
                  </a:lnTo>
                  <a:cubicBezTo>
                    <a:pt x="19381" y="24065"/>
                    <a:pt x="19740" y="23942"/>
                    <a:pt x="20101" y="23829"/>
                  </a:cubicBezTo>
                  <a:cubicBezTo>
                    <a:pt x="20450" y="23706"/>
                    <a:pt x="20830" y="23633"/>
                    <a:pt x="21118" y="23386"/>
                  </a:cubicBezTo>
                  <a:lnTo>
                    <a:pt x="21150" y="23356"/>
                  </a:lnTo>
                  <a:cubicBezTo>
                    <a:pt x="21221" y="23315"/>
                    <a:pt x="21303" y="23284"/>
                    <a:pt x="21376" y="23253"/>
                  </a:cubicBezTo>
                  <a:cubicBezTo>
                    <a:pt x="21767" y="23089"/>
                    <a:pt x="22167" y="22934"/>
                    <a:pt x="22558" y="22780"/>
                  </a:cubicBezTo>
                  <a:cubicBezTo>
                    <a:pt x="23330" y="22481"/>
                    <a:pt x="24111" y="22184"/>
                    <a:pt x="24892" y="21896"/>
                  </a:cubicBezTo>
                  <a:cubicBezTo>
                    <a:pt x="26445" y="21320"/>
                    <a:pt x="28028" y="20816"/>
                    <a:pt x="29591" y="20260"/>
                  </a:cubicBezTo>
                  <a:cubicBezTo>
                    <a:pt x="30722" y="19860"/>
                    <a:pt x="31844" y="19449"/>
                    <a:pt x="32964" y="19027"/>
                  </a:cubicBezTo>
                  <a:lnTo>
                    <a:pt x="32964" y="19027"/>
                  </a:lnTo>
                  <a:cubicBezTo>
                    <a:pt x="32790" y="19305"/>
                    <a:pt x="33016" y="19592"/>
                    <a:pt x="33149" y="19839"/>
                  </a:cubicBezTo>
                  <a:cubicBezTo>
                    <a:pt x="33355" y="20199"/>
                    <a:pt x="33406" y="20580"/>
                    <a:pt x="33468" y="20980"/>
                  </a:cubicBezTo>
                  <a:cubicBezTo>
                    <a:pt x="33499" y="21145"/>
                    <a:pt x="33622" y="21206"/>
                    <a:pt x="33745" y="21206"/>
                  </a:cubicBezTo>
                  <a:cubicBezTo>
                    <a:pt x="33736" y="21217"/>
                    <a:pt x="33736" y="21227"/>
                    <a:pt x="33736" y="21238"/>
                  </a:cubicBezTo>
                  <a:cubicBezTo>
                    <a:pt x="33674" y="21618"/>
                    <a:pt x="33797" y="22029"/>
                    <a:pt x="33889" y="22389"/>
                  </a:cubicBezTo>
                  <a:cubicBezTo>
                    <a:pt x="34003" y="22842"/>
                    <a:pt x="34116" y="23294"/>
                    <a:pt x="34342" y="23695"/>
                  </a:cubicBezTo>
                  <a:cubicBezTo>
                    <a:pt x="34359" y="23726"/>
                    <a:pt x="34384" y="23738"/>
                    <a:pt x="34410" y="23738"/>
                  </a:cubicBezTo>
                  <a:cubicBezTo>
                    <a:pt x="34462" y="23738"/>
                    <a:pt x="34517" y="23688"/>
                    <a:pt x="34517" y="23633"/>
                  </a:cubicBezTo>
                  <a:cubicBezTo>
                    <a:pt x="34465" y="22945"/>
                    <a:pt x="34250" y="22276"/>
                    <a:pt x="34188" y="21597"/>
                  </a:cubicBezTo>
                  <a:cubicBezTo>
                    <a:pt x="34167" y="21320"/>
                    <a:pt x="34229" y="21114"/>
                    <a:pt x="34465" y="20960"/>
                  </a:cubicBezTo>
                  <a:cubicBezTo>
                    <a:pt x="34682" y="20806"/>
                    <a:pt x="35011" y="20631"/>
                    <a:pt x="35267" y="20610"/>
                  </a:cubicBezTo>
                  <a:cubicBezTo>
                    <a:pt x="35277" y="20609"/>
                    <a:pt x="35286" y="20609"/>
                    <a:pt x="35296" y="20609"/>
                  </a:cubicBezTo>
                  <a:cubicBezTo>
                    <a:pt x="35772" y="20609"/>
                    <a:pt x="36063" y="21348"/>
                    <a:pt x="36224" y="21700"/>
                  </a:cubicBezTo>
                  <a:cubicBezTo>
                    <a:pt x="36347" y="21967"/>
                    <a:pt x="36439" y="22255"/>
                    <a:pt x="36398" y="22554"/>
                  </a:cubicBezTo>
                  <a:cubicBezTo>
                    <a:pt x="36368" y="22842"/>
                    <a:pt x="36244" y="23119"/>
                    <a:pt x="36162" y="23397"/>
                  </a:cubicBezTo>
                  <a:cubicBezTo>
                    <a:pt x="35833" y="24517"/>
                    <a:pt x="36069" y="25710"/>
                    <a:pt x="36450" y="26780"/>
                  </a:cubicBezTo>
                  <a:cubicBezTo>
                    <a:pt x="36532" y="27026"/>
                    <a:pt x="36635" y="27273"/>
                    <a:pt x="36738" y="27510"/>
                  </a:cubicBezTo>
                  <a:cubicBezTo>
                    <a:pt x="36779" y="27613"/>
                    <a:pt x="36820" y="27716"/>
                    <a:pt x="36871" y="27819"/>
                  </a:cubicBezTo>
                  <a:cubicBezTo>
                    <a:pt x="36830" y="27828"/>
                    <a:pt x="36800" y="27839"/>
                    <a:pt x="36768" y="27849"/>
                  </a:cubicBezTo>
                  <a:cubicBezTo>
                    <a:pt x="36656" y="27890"/>
                    <a:pt x="36553" y="27931"/>
                    <a:pt x="36439" y="27972"/>
                  </a:cubicBezTo>
                  <a:cubicBezTo>
                    <a:pt x="35792" y="28209"/>
                    <a:pt x="35134" y="28436"/>
                    <a:pt x="34465" y="28651"/>
                  </a:cubicBezTo>
                  <a:cubicBezTo>
                    <a:pt x="34085" y="28774"/>
                    <a:pt x="33694" y="28898"/>
                    <a:pt x="33304" y="29011"/>
                  </a:cubicBezTo>
                  <a:cubicBezTo>
                    <a:pt x="33108" y="29062"/>
                    <a:pt x="32913" y="29124"/>
                    <a:pt x="32717" y="29176"/>
                  </a:cubicBezTo>
                  <a:cubicBezTo>
                    <a:pt x="32618" y="29200"/>
                    <a:pt x="32478" y="29259"/>
                    <a:pt x="32358" y="29259"/>
                  </a:cubicBezTo>
                  <a:cubicBezTo>
                    <a:pt x="32329" y="29259"/>
                    <a:pt x="32301" y="29255"/>
                    <a:pt x="32275" y="29247"/>
                  </a:cubicBezTo>
                  <a:cubicBezTo>
                    <a:pt x="32038" y="29176"/>
                    <a:pt x="31956" y="28806"/>
                    <a:pt x="31926" y="28600"/>
                  </a:cubicBezTo>
                  <a:cubicBezTo>
                    <a:pt x="31864" y="28271"/>
                    <a:pt x="31844" y="27921"/>
                    <a:pt x="31833" y="27592"/>
                  </a:cubicBezTo>
                  <a:cubicBezTo>
                    <a:pt x="31833" y="27551"/>
                    <a:pt x="31812" y="27531"/>
                    <a:pt x="31792" y="27510"/>
                  </a:cubicBezTo>
                  <a:cubicBezTo>
                    <a:pt x="32008" y="27325"/>
                    <a:pt x="32285" y="27181"/>
                    <a:pt x="32502" y="27058"/>
                  </a:cubicBezTo>
                  <a:cubicBezTo>
                    <a:pt x="32872" y="26831"/>
                    <a:pt x="33263" y="26636"/>
                    <a:pt x="33663" y="26471"/>
                  </a:cubicBezTo>
                  <a:cubicBezTo>
                    <a:pt x="33756" y="26441"/>
                    <a:pt x="33828" y="26338"/>
                    <a:pt x="33848" y="26245"/>
                  </a:cubicBezTo>
                  <a:cubicBezTo>
                    <a:pt x="33879" y="26245"/>
                    <a:pt x="33921" y="26256"/>
                    <a:pt x="33962" y="26256"/>
                  </a:cubicBezTo>
                  <a:cubicBezTo>
                    <a:pt x="33974" y="26258"/>
                    <a:pt x="33986" y="26259"/>
                    <a:pt x="33997" y="26259"/>
                  </a:cubicBezTo>
                  <a:cubicBezTo>
                    <a:pt x="34200" y="26259"/>
                    <a:pt x="34299" y="25933"/>
                    <a:pt x="34085" y="25865"/>
                  </a:cubicBezTo>
                  <a:cubicBezTo>
                    <a:pt x="33636" y="25709"/>
                    <a:pt x="33157" y="25617"/>
                    <a:pt x="32682" y="25617"/>
                  </a:cubicBezTo>
                  <a:cubicBezTo>
                    <a:pt x="32158" y="25617"/>
                    <a:pt x="31639" y="25729"/>
                    <a:pt x="31175" y="25988"/>
                  </a:cubicBezTo>
                  <a:cubicBezTo>
                    <a:pt x="30332" y="26461"/>
                    <a:pt x="29828" y="27325"/>
                    <a:pt x="29869" y="28292"/>
                  </a:cubicBezTo>
                  <a:cubicBezTo>
                    <a:pt x="29910" y="29238"/>
                    <a:pt x="30301" y="30286"/>
                    <a:pt x="30939" y="30996"/>
                  </a:cubicBezTo>
                  <a:cubicBezTo>
                    <a:pt x="31498" y="31618"/>
                    <a:pt x="32294" y="31995"/>
                    <a:pt x="33134" y="31995"/>
                  </a:cubicBezTo>
                  <a:cubicBezTo>
                    <a:pt x="33252" y="31995"/>
                    <a:pt x="33370" y="31988"/>
                    <a:pt x="33489" y="31973"/>
                  </a:cubicBezTo>
                  <a:cubicBezTo>
                    <a:pt x="34568" y="31818"/>
                    <a:pt x="35484" y="31057"/>
                    <a:pt x="35792" y="29999"/>
                  </a:cubicBezTo>
                  <a:cubicBezTo>
                    <a:pt x="35846" y="29802"/>
                    <a:pt x="35651" y="29659"/>
                    <a:pt x="35470" y="29659"/>
                  </a:cubicBezTo>
                  <a:cubicBezTo>
                    <a:pt x="35443" y="29659"/>
                    <a:pt x="35416" y="29663"/>
                    <a:pt x="35391" y="29669"/>
                  </a:cubicBezTo>
                  <a:lnTo>
                    <a:pt x="34157" y="30040"/>
                  </a:lnTo>
                  <a:cubicBezTo>
                    <a:pt x="34016" y="30080"/>
                    <a:pt x="33867" y="30129"/>
                    <a:pt x="33726" y="30170"/>
                  </a:cubicBezTo>
                  <a:lnTo>
                    <a:pt x="33726" y="30170"/>
                  </a:lnTo>
                  <a:cubicBezTo>
                    <a:pt x="33729" y="30168"/>
                    <a:pt x="33732" y="30166"/>
                    <a:pt x="33736" y="30163"/>
                  </a:cubicBezTo>
                  <a:cubicBezTo>
                    <a:pt x="34218" y="29999"/>
                    <a:pt x="34691" y="29813"/>
                    <a:pt x="35155" y="29608"/>
                  </a:cubicBezTo>
                  <a:cubicBezTo>
                    <a:pt x="35237" y="29567"/>
                    <a:pt x="35329" y="29526"/>
                    <a:pt x="35411" y="29484"/>
                  </a:cubicBezTo>
                  <a:cubicBezTo>
                    <a:pt x="35504" y="29474"/>
                    <a:pt x="35607" y="29453"/>
                    <a:pt x="35699" y="29433"/>
                  </a:cubicBezTo>
                  <a:cubicBezTo>
                    <a:pt x="36275" y="29330"/>
                    <a:pt x="36851" y="29258"/>
                    <a:pt x="37427" y="29155"/>
                  </a:cubicBezTo>
                  <a:cubicBezTo>
                    <a:pt x="37529" y="29135"/>
                    <a:pt x="37622" y="29104"/>
                    <a:pt x="37694" y="29053"/>
                  </a:cubicBezTo>
                  <a:cubicBezTo>
                    <a:pt x="37735" y="29062"/>
                    <a:pt x="37787" y="29073"/>
                    <a:pt x="37828" y="29083"/>
                  </a:cubicBezTo>
                  <a:cubicBezTo>
                    <a:pt x="37849" y="29087"/>
                    <a:pt x="37868" y="29089"/>
                    <a:pt x="37887" y="29089"/>
                  </a:cubicBezTo>
                  <a:cubicBezTo>
                    <a:pt x="38076" y="29089"/>
                    <a:pt x="38176" y="28911"/>
                    <a:pt x="38157" y="28733"/>
                  </a:cubicBezTo>
                  <a:lnTo>
                    <a:pt x="38157" y="28733"/>
                  </a:lnTo>
                  <a:cubicBezTo>
                    <a:pt x="38301" y="28929"/>
                    <a:pt x="38527" y="29104"/>
                    <a:pt x="38651" y="29217"/>
                  </a:cubicBezTo>
                  <a:cubicBezTo>
                    <a:pt x="38959" y="29494"/>
                    <a:pt x="39288" y="29762"/>
                    <a:pt x="39627" y="30008"/>
                  </a:cubicBezTo>
                  <a:cubicBezTo>
                    <a:pt x="40275" y="30481"/>
                    <a:pt x="40984" y="30924"/>
                    <a:pt x="41777" y="31119"/>
                  </a:cubicBezTo>
                  <a:cubicBezTo>
                    <a:pt x="42066" y="31191"/>
                    <a:pt x="42360" y="31221"/>
                    <a:pt x="42654" y="31221"/>
                  </a:cubicBezTo>
                  <a:cubicBezTo>
                    <a:pt x="43164" y="31221"/>
                    <a:pt x="43676" y="31130"/>
                    <a:pt x="44172" y="31006"/>
                  </a:cubicBezTo>
                  <a:cubicBezTo>
                    <a:pt x="45139" y="30759"/>
                    <a:pt x="46095" y="30430"/>
                    <a:pt x="47021" y="30060"/>
                  </a:cubicBezTo>
                  <a:cubicBezTo>
                    <a:pt x="47504" y="29875"/>
                    <a:pt x="47977" y="29669"/>
                    <a:pt x="48440" y="29453"/>
                  </a:cubicBezTo>
                  <a:cubicBezTo>
                    <a:pt x="48676" y="29340"/>
                    <a:pt x="48902" y="29227"/>
                    <a:pt x="49128" y="29083"/>
                  </a:cubicBezTo>
                  <a:cubicBezTo>
                    <a:pt x="49313" y="28950"/>
                    <a:pt x="49581" y="28836"/>
                    <a:pt x="49663" y="28610"/>
                  </a:cubicBezTo>
                  <a:cubicBezTo>
                    <a:pt x="49674" y="28580"/>
                    <a:pt x="49674" y="28548"/>
                    <a:pt x="49663" y="28518"/>
                  </a:cubicBezTo>
                  <a:cubicBezTo>
                    <a:pt x="49971" y="28301"/>
                    <a:pt x="50259" y="28045"/>
                    <a:pt x="50506" y="27757"/>
                  </a:cubicBezTo>
                  <a:cubicBezTo>
                    <a:pt x="50949" y="27263"/>
                    <a:pt x="51308" y="26636"/>
                    <a:pt x="51524" y="26009"/>
                  </a:cubicBezTo>
                  <a:cubicBezTo>
                    <a:pt x="51740" y="25381"/>
                    <a:pt x="51915" y="24723"/>
                    <a:pt x="51833" y="24055"/>
                  </a:cubicBezTo>
                  <a:cubicBezTo>
                    <a:pt x="51822" y="23995"/>
                    <a:pt x="51767" y="23961"/>
                    <a:pt x="51715" y="23961"/>
                  </a:cubicBezTo>
                  <a:cubicBezTo>
                    <a:pt x="51670" y="23961"/>
                    <a:pt x="51626" y="23987"/>
                    <a:pt x="51617" y="24044"/>
                  </a:cubicBezTo>
                  <a:cubicBezTo>
                    <a:pt x="51545" y="24600"/>
                    <a:pt x="51483" y="25166"/>
                    <a:pt x="51288" y="25680"/>
                  </a:cubicBezTo>
                  <a:cubicBezTo>
                    <a:pt x="51093" y="26173"/>
                    <a:pt x="50805" y="26718"/>
                    <a:pt x="50434" y="27109"/>
                  </a:cubicBezTo>
                  <a:cubicBezTo>
                    <a:pt x="49653" y="27921"/>
                    <a:pt x="48563" y="28518"/>
                    <a:pt x="47432" y="28672"/>
                  </a:cubicBezTo>
                  <a:cubicBezTo>
                    <a:pt x="47236" y="28698"/>
                    <a:pt x="47042" y="28710"/>
                    <a:pt x="46849" y="28710"/>
                  </a:cubicBezTo>
                  <a:cubicBezTo>
                    <a:pt x="44613" y="28710"/>
                    <a:pt x="42577" y="27018"/>
                    <a:pt x="41725" y="25011"/>
                  </a:cubicBezTo>
                  <a:cubicBezTo>
                    <a:pt x="41457" y="24384"/>
                    <a:pt x="41304" y="23726"/>
                    <a:pt x="41272" y="23047"/>
                  </a:cubicBezTo>
                  <a:cubicBezTo>
                    <a:pt x="41242" y="22348"/>
                    <a:pt x="41375" y="21670"/>
                    <a:pt x="41581" y="21011"/>
                  </a:cubicBezTo>
                  <a:cubicBezTo>
                    <a:pt x="41608" y="20917"/>
                    <a:pt x="41541" y="20848"/>
                    <a:pt x="41472" y="20848"/>
                  </a:cubicBezTo>
                  <a:cubicBezTo>
                    <a:pt x="41436" y="20848"/>
                    <a:pt x="41400" y="20867"/>
                    <a:pt x="41375" y="20909"/>
                  </a:cubicBezTo>
                  <a:cubicBezTo>
                    <a:pt x="41180" y="21268"/>
                    <a:pt x="40995" y="21597"/>
                    <a:pt x="40872" y="21978"/>
                  </a:cubicBezTo>
                  <a:cubicBezTo>
                    <a:pt x="40758" y="22369"/>
                    <a:pt x="40696" y="22760"/>
                    <a:pt x="40687" y="23160"/>
                  </a:cubicBezTo>
                  <a:cubicBezTo>
                    <a:pt x="40655" y="24096"/>
                    <a:pt x="40840" y="25052"/>
                    <a:pt x="41139" y="25936"/>
                  </a:cubicBezTo>
                  <a:cubicBezTo>
                    <a:pt x="41252" y="26286"/>
                    <a:pt x="41581" y="26821"/>
                    <a:pt x="41169" y="27068"/>
                  </a:cubicBezTo>
                  <a:cubicBezTo>
                    <a:pt x="40779" y="27314"/>
                    <a:pt x="40275" y="27438"/>
                    <a:pt x="39833" y="27561"/>
                  </a:cubicBezTo>
                  <a:cubicBezTo>
                    <a:pt x="39597" y="27623"/>
                    <a:pt x="39360" y="27675"/>
                    <a:pt x="39124" y="27726"/>
                  </a:cubicBezTo>
                  <a:cubicBezTo>
                    <a:pt x="39002" y="27746"/>
                    <a:pt x="38871" y="27775"/>
                    <a:pt x="38744" y="27775"/>
                  </a:cubicBezTo>
                  <a:cubicBezTo>
                    <a:pt x="38677" y="27775"/>
                    <a:pt x="38611" y="27767"/>
                    <a:pt x="38548" y="27746"/>
                  </a:cubicBezTo>
                  <a:cubicBezTo>
                    <a:pt x="38363" y="27695"/>
                    <a:pt x="38260" y="27531"/>
                    <a:pt x="38157" y="27376"/>
                  </a:cubicBezTo>
                  <a:cubicBezTo>
                    <a:pt x="38034" y="27191"/>
                    <a:pt x="37920" y="26985"/>
                    <a:pt x="37817" y="26780"/>
                  </a:cubicBezTo>
                  <a:cubicBezTo>
                    <a:pt x="37376" y="25885"/>
                    <a:pt x="37159" y="24929"/>
                    <a:pt x="37047" y="23942"/>
                  </a:cubicBezTo>
                  <a:cubicBezTo>
                    <a:pt x="37159" y="23427"/>
                    <a:pt x="37314" y="22913"/>
                    <a:pt x="37355" y="22399"/>
                  </a:cubicBezTo>
                  <a:cubicBezTo>
                    <a:pt x="37417" y="21659"/>
                    <a:pt x="37026" y="21032"/>
                    <a:pt x="36727" y="20384"/>
                  </a:cubicBezTo>
                  <a:cubicBezTo>
                    <a:pt x="36398" y="19675"/>
                    <a:pt x="36059" y="18965"/>
                    <a:pt x="35730" y="18256"/>
                  </a:cubicBezTo>
                  <a:cubicBezTo>
                    <a:pt x="35679" y="18132"/>
                    <a:pt x="35576" y="18071"/>
                    <a:pt x="35452" y="18071"/>
                  </a:cubicBezTo>
                  <a:lnTo>
                    <a:pt x="38969" y="16682"/>
                  </a:lnTo>
                  <a:cubicBezTo>
                    <a:pt x="39833" y="16332"/>
                    <a:pt x="40696" y="15994"/>
                    <a:pt x="41571" y="15654"/>
                  </a:cubicBezTo>
                  <a:cubicBezTo>
                    <a:pt x="42373" y="15335"/>
                    <a:pt x="43226" y="15057"/>
                    <a:pt x="44007" y="14677"/>
                  </a:cubicBezTo>
                  <a:cubicBezTo>
                    <a:pt x="44047" y="14691"/>
                    <a:pt x="44090" y="14698"/>
                    <a:pt x="44133" y="14698"/>
                  </a:cubicBezTo>
                  <a:cubicBezTo>
                    <a:pt x="44279" y="14698"/>
                    <a:pt x="44426" y="14615"/>
                    <a:pt x="44450" y="14440"/>
                  </a:cubicBezTo>
                  <a:cubicBezTo>
                    <a:pt x="44491" y="14050"/>
                    <a:pt x="44491" y="13649"/>
                    <a:pt x="44501" y="13258"/>
                  </a:cubicBezTo>
                  <a:cubicBezTo>
                    <a:pt x="44501" y="13091"/>
                    <a:pt x="44324" y="12958"/>
                    <a:pt x="44165" y="12958"/>
                  </a:cubicBezTo>
                  <a:cubicBezTo>
                    <a:pt x="44128" y="12958"/>
                    <a:pt x="44092" y="12965"/>
                    <a:pt x="44059" y="12980"/>
                  </a:cubicBezTo>
                  <a:cubicBezTo>
                    <a:pt x="42949" y="13526"/>
                    <a:pt x="41818" y="14040"/>
                    <a:pt x="40666" y="14492"/>
                  </a:cubicBezTo>
                  <a:cubicBezTo>
                    <a:pt x="40100" y="14708"/>
                    <a:pt x="39535" y="14913"/>
                    <a:pt x="38959" y="15119"/>
                  </a:cubicBezTo>
                  <a:lnTo>
                    <a:pt x="38064" y="15428"/>
                  </a:lnTo>
                  <a:cubicBezTo>
                    <a:pt x="37879" y="15489"/>
                    <a:pt x="37694" y="15551"/>
                    <a:pt x="37540" y="15654"/>
                  </a:cubicBezTo>
                  <a:cubicBezTo>
                    <a:pt x="36419" y="15818"/>
                    <a:pt x="35360" y="16261"/>
                    <a:pt x="34291" y="16641"/>
                  </a:cubicBezTo>
                  <a:cubicBezTo>
                    <a:pt x="33622" y="16878"/>
                    <a:pt x="32954" y="17125"/>
                    <a:pt x="32285" y="17361"/>
                  </a:cubicBezTo>
                  <a:cubicBezTo>
                    <a:pt x="32214" y="16826"/>
                    <a:pt x="32070" y="16291"/>
                    <a:pt x="31936" y="15767"/>
                  </a:cubicBezTo>
                  <a:cubicBezTo>
                    <a:pt x="31771" y="15150"/>
                    <a:pt x="31607" y="14523"/>
                    <a:pt x="31432" y="13906"/>
                  </a:cubicBezTo>
                  <a:cubicBezTo>
                    <a:pt x="31350" y="13597"/>
                    <a:pt x="31268" y="13289"/>
                    <a:pt x="31175" y="12980"/>
                  </a:cubicBezTo>
                  <a:cubicBezTo>
                    <a:pt x="31144" y="12836"/>
                    <a:pt x="31103" y="12703"/>
                    <a:pt x="31062" y="12559"/>
                  </a:cubicBezTo>
                  <a:cubicBezTo>
                    <a:pt x="31062" y="12550"/>
                    <a:pt x="31047" y="12448"/>
                    <a:pt x="31029" y="12448"/>
                  </a:cubicBezTo>
                  <a:cubicBezTo>
                    <a:pt x="31026" y="12448"/>
                    <a:pt x="31024" y="12451"/>
                    <a:pt x="31021" y="12456"/>
                  </a:cubicBezTo>
                  <a:lnTo>
                    <a:pt x="31021" y="12456"/>
                  </a:lnTo>
                  <a:cubicBezTo>
                    <a:pt x="31042" y="12415"/>
                    <a:pt x="31144" y="12374"/>
                    <a:pt x="31175" y="12353"/>
                  </a:cubicBezTo>
                  <a:cubicBezTo>
                    <a:pt x="31679" y="11993"/>
                    <a:pt x="32193" y="11634"/>
                    <a:pt x="32707" y="11294"/>
                  </a:cubicBezTo>
                  <a:cubicBezTo>
                    <a:pt x="34609" y="10030"/>
                    <a:pt x="36583" y="8785"/>
                    <a:pt x="37972" y="6934"/>
                  </a:cubicBezTo>
                  <a:cubicBezTo>
                    <a:pt x="38311" y="6492"/>
                    <a:pt x="38609" y="5999"/>
                    <a:pt x="38846" y="5495"/>
                  </a:cubicBezTo>
                  <a:cubicBezTo>
                    <a:pt x="39062" y="5012"/>
                    <a:pt x="39391" y="4384"/>
                    <a:pt x="39226" y="3849"/>
                  </a:cubicBezTo>
                  <a:cubicBezTo>
                    <a:pt x="39203" y="3785"/>
                    <a:pt x="39143" y="3754"/>
                    <a:pt x="39083" y="3754"/>
                  </a:cubicBezTo>
                  <a:cubicBezTo>
                    <a:pt x="39037" y="3754"/>
                    <a:pt x="38990" y="3773"/>
                    <a:pt x="38959" y="3808"/>
                  </a:cubicBezTo>
                  <a:cubicBezTo>
                    <a:pt x="38784" y="4004"/>
                    <a:pt x="38722" y="4219"/>
                    <a:pt x="38640" y="4456"/>
                  </a:cubicBezTo>
                  <a:cubicBezTo>
                    <a:pt x="38548" y="4713"/>
                    <a:pt x="38455" y="4971"/>
                    <a:pt x="38342" y="5227"/>
                  </a:cubicBezTo>
                  <a:cubicBezTo>
                    <a:pt x="38116" y="5690"/>
                    <a:pt x="37849" y="6132"/>
                    <a:pt x="37550" y="6554"/>
                  </a:cubicBezTo>
                  <a:cubicBezTo>
                    <a:pt x="36923" y="7438"/>
                    <a:pt x="36152" y="8209"/>
                    <a:pt x="35298" y="8878"/>
                  </a:cubicBezTo>
                  <a:cubicBezTo>
                    <a:pt x="34938" y="9168"/>
                    <a:pt x="34557" y="9440"/>
                    <a:pt x="34176" y="9691"/>
                  </a:cubicBezTo>
                  <a:lnTo>
                    <a:pt x="34176" y="9691"/>
                  </a:lnTo>
                  <a:cubicBezTo>
                    <a:pt x="34176" y="9691"/>
                    <a:pt x="34177" y="9690"/>
                    <a:pt x="34177" y="9690"/>
                  </a:cubicBezTo>
                  <a:cubicBezTo>
                    <a:pt x="34325" y="9526"/>
                    <a:pt x="34158" y="9277"/>
                    <a:pt x="33976" y="9277"/>
                  </a:cubicBezTo>
                  <a:cubicBezTo>
                    <a:pt x="33929" y="9277"/>
                    <a:pt x="33882" y="9293"/>
                    <a:pt x="33838" y="9330"/>
                  </a:cubicBezTo>
                  <a:cubicBezTo>
                    <a:pt x="32728" y="10276"/>
                    <a:pt x="31483" y="11109"/>
                    <a:pt x="30146" y="11685"/>
                  </a:cubicBezTo>
                  <a:cubicBezTo>
                    <a:pt x="30034" y="11510"/>
                    <a:pt x="29931" y="11335"/>
                    <a:pt x="29849" y="11150"/>
                  </a:cubicBezTo>
                  <a:cubicBezTo>
                    <a:pt x="29643" y="10718"/>
                    <a:pt x="29499" y="10256"/>
                    <a:pt x="29396" y="9793"/>
                  </a:cubicBezTo>
                  <a:cubicBezTo>
                    <a:pt x="29200" y="8991"/>
                    <a:pt x="29077" y="8179"/>
                    <a:pt x="29057" y="7356"/>
                  </a:cubicBezTo>
                  <a:cubicBezTo>
                    <a:pt x="29026" y="5680"/>
                    <a:pt x="29355" y="4025"/>
                    <a:pt x="30013" y="2482"/>
                  </a:cubicBezTo>
                  <a:cubicBezTo>
                    <a:pt x="30188" y="2071"/>
                    <a:pt x="30393" y="1669"/>
                    <a:pt x="30630" y="1279"/>
                  </a:cubicBezTo>
                  <a:cubicBezTo>
                    <a:pt x="30866" y="867"/>
                    <a:pt x="31185" y="508"/>
                    <a:pt x="31412" y="97"/>
                  </a:cubicBezTo>
                  <a:cubicBezTo>
                    <a:pt x="31435" y="49"/>
                    <a:pt x="31391" y="1"/>
                    <a:pt x="3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7"/>
            <p:cNvSpPr/>
            <p:nvPr/>
          </p:nvSpPr>
          <p:spPr>
            <a:xfrm>
              <a:off x="7612829" y="3449435"/>
              <a:ext cx="108182" cy="112251"/>
            </a:xfrm>
            <a:custGeom>
              <a:rect b="b" l="l" r="r" t="t"/>
              <a:pathLst>
                <a:path extrusionOk="0" h="3917" w="3775">
                  <a:moveTo>
                    <a:pt x="1957" y="1"/>
                  </a:moveTo>
                  <a:cubicBezTo>
                    <a:pt x="1663" y="1"/>
                    <a:pt x="1363" y="86"/>
                    <a:pt x="1070" y="256"/>
                  </a:cubicBezTo>
                  <a:cubicBezTo>
                    <a:pt x="1029" y="276"/>
                    <a:pt x="1009" y="327"/>
                    <a:pt x="1040" y="369"/>
                  </a:cubicBezTo>
                  <a:cubicBezTo>
                    <a:pt x="1054" y="404"/>
                    <a:pt x="1082" y="420"/>
                    <a:pt x="1111" y="420"/>
                  </a:cubicBezTo>
                  <a:cubicBezTo>
                    <a:pt x="1125" y="420"/>
                    <a:pt x="1139" y="416"/>
                    <a:pt x="1152" y="410"/>
                  </a:cubicBezTo>
                  <a:cubicBezTo>
                    <a:pt x="1419" y="255"/>
                    <a:pt x="1690" y="178"/>
                    <a:pt x="1956" y="178"/>
                  </a:cubicBezTo>
                  <a:cubicBezTo>
                    <a:pt x="2204" y="178"/>
                    <a:pt x="2446" y="245"/>
                    <a:pt x="2674" y="379"/>
                  </a:cubicBezTo>
                  <a:cubicBezTo>
                    <a:pt x="3240" y="718"/>
                    <a:pt x="3590" y="1408"/>
                    <a:pt x="3569" y="2148"/>
                  </a:cubicBezTo>
                  <a:cubicBezTo>
                    <a:pt x="3549" y="2734"/>
                    <a:pt x="3117" y="3330"/>
                    <a:pt x="2510" y="3587"/>
                  </a:cubicBezTo>
                  <a:cubicBezTo>
                    <a:pt x="2266" y="3690"/>
                    <a:pt x="2007" y="3742"/>
                    <a:pt x="1754" y="3742"/>
                  </a:cubicBezTo>
                  <a:cubicBezTo>
                    <a:pt x="1528" y="3742"/>
                    <a:pt x="1305" y="3701"/>
                    <a:pt x="1101" y="3618"/>
                  </a:cubicBezTo>
                  <a:cubicBezTo>
                    <a:pt x="638" y="3433"/>
                    <a:pt x="289" y="3032"/>
                    <a:pt x="176" y="2580"/>
                  </a:cubicBezTo>
                  <a:cubicBezTo>
                    <a:pt x="168" y="2539"/>
                    <a:pt x="141" y="2512"/>
                    <a:pt x="105" y="2512"/>
                  </a:cubicBezTo>
                  <a:cubicBezTo>
                    <a:pt x="95" y="2512"/>
                    <a:pt x="84" y="2514"/>
                    <a:pt x="73" y="2518"/>
                  </a:cubicBezTo>
                  <a:cubicBezTo>
                    <a:pt x="21" y="2528"/>
                    <a:pt x="1" y="2569"/>
                    <a:pt x="12" y="2621"/>
                  </a:cubicBezTo>
                  <a:cubicBezTo>
                    <a:pt x="135" y="3124"/>
                    <a:pt x="526" y="3567"/>
                    <a:pt x="1029" y="3782"/>
                  </a:cubicBezTo>
                  <a:cubicBezTo>
                    <a:pt x="1255" y="3875"/>
                    <a:pt x="1502" y="3917"/>
                    <a:pt x="1760" y="3917"/>
                  </a:cubicBezTo>
                  <a:cubicBezTo>
                    <a:pt x="2037" y="3917"/>
                    <a:pt x="2315" y="3865"/>
                    <a:pt x="2582" y="3752"/>
                  </a:cubicBezTo>
                  <a:cubicBezTo>
                    <a:pt x="3261" y="3464"/>
                    <a:pt x="3723" y="2816"/>
                    <a:pt x="3744" y="2148"/>
                  </a:cubicBezTo>
                  <a:cubicBezTo>
                    <a:pt x="3775" y="1356"/>
                    <a:pt x="3384" y="595"/>
                    <a:pt x="2757" y="225"/>
                  </a:cubicBezTo>
                  <a:cubicBezTo>
                    <a:pt x="2503" y="75"/>
                    <a:pt x="2233"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7"/>
            <p:cNvSpPr/>
            <p:nvPr/>
          </p:nvSpPr>
          <p:spPr>
            <a:xfrm>
              <a:off x="7575431" y="3586761"/>
              <a:ext cx="108153" cy="112251"/>
            </a:xfrm>
            <a:custGeom>
              <a:rect b="b" l="l" r="r" t="t"/>
              <a:pathLst>
                <a:path extrusionOk="0" h="3917" w="3774">
                  <a:moveTo>
                    <a:pt x="1962" y="1"/>
                  </a:moveTo>
                  <a:cubicBezTo>
                    <a:pt x="1665" y="1"/>
                    <a:pt x="1362" y="86"/>
                    <a:pt x="1070" y="256"/>
                  </a:cubicBezTo>
                  <a:cubicBezTo>
                    <a:pt x="1029" y="276"/>
                    <a:pt x="1018" y="327"/>
                    <a:pt x="1038" y="368"/>
                  </a:cubicBezTo>
                  <a:cubicBezTo>
                    <a:pt x="1052" y="404"/>
                    <a:pt x="1086" y="419"/>
                    <a:pt x="1118" y="419"/>
                  </a:cubicBezTo>
                  <a:cubicBezTo>
                    <a:pt x="1134" y="419"/>
                    <a:pt x="1149" y="416"/>
                    <a:pt x="1162" y="409"/>
                  </a:cubicBezTo>
                  <a:cubicBezTo>
                    <a:pt x="1423" y="255"/>
                    <a:pt x="1692" y="178"/>
                    <a:pt x="1957" y="178"/>
                  </a:cubicBezTo>
                  <a:cubicBezTo>
                    <a:pt x="2203" y="178"/>
                    <a:pt x="2446" y="245"/>
                    <a:pt x="2674" y="379"/>
                  </a:cubicBezTo>
                  <a:cubicBezTo>
                    <a:pt x="3239" y="718"/>
                    <a:pt x="3599" y="1407"/>
                    <a:pt x="3568" y="2148"/>
                  </a:cubicBezTo>
                  <a:cubicBezTo>
                    <a:pt x="3558" y="2733"/>
                    <a:pt x="3116" y="3330"/>
                    <a:pt x="2509" y="3587"/>
                  </a:cubicBezTo>
                  <a:cubicBezTo>
                    <a:pt x="2265" y="3690"/>
                    <a:pt x="2006" y="3742"/>
                    <a:pt x="1753" y="3742"/>
                  </a:cubicBezTo>
                  <a:cubicBezTo>
                    <a:pt x="1526" y="3742"/>
                    <a:pt x="1304" y="3700"/>
                    <a:pt x="1100" y="3618"/>
                  </a:cubicBezTo>
                  <a:cubicBezTo>
                    <a:pt x="648" y="3433"/>
                    <a:pt x="288" y="3032"/>
                    <a:pt x="185" y="2579"/>
                  </a:cubicBezTo>
                  <a:cubicBezTo>
                    <a:pt x="177" y="2539"/>
                    <a:pt x="144" y="2511"/>
                    <a:pt x="105" y="2511"/>
                  </a:cubicBezTo>
                  <a:cubicBezTo>
                    <a:pt x="94" y="2511"/>
                    <a:pt x="83" y="2513"/>
                    <a:pt x="72" y="2518"/>
                  </a:cubicBezTo>
                  <a:cubicBezTo>
                    <a:pt x="31" y="2528"/>
                    <a:pt x="0" y="2569"/>
                    <a:pt x="10" y="2621"/>
                  </a:cubicBezTo>
                  <a:cubicBezTo>
                    <a:pt x="134" y="3124"/>
                    <a:pt x="524" y="3567"/>
                    <a:pt x="1029" y="3782"/>
                  </a:cubicBezTo>
                  <a:cubicBezTo>
                    <a:pt x="1265" y="3875"/>
                    <a:pt x="1511" y="3916"/>
                    <a:pt x="1758" y="3916"/>
                  </a:cubicBezTo>
                  <a:cubicBezTo>
                    <a:pt x="2036" y="3916"/>
                    <a:pt x="2314" y="3864"/>
                    <a:pt x="2581" y="3752"/>
                  </a:cubicBezTo>
                  <a:cubicBezTo>
                    <a:pt x="3260" y="3464"/>
                    <a:pt x="3723" y="2816"/>
                    <a:pt x="3743" y="2148"/>
                  </a:cubicBezTo>
                  <a:cubicBezTo>
                    <a:pt x="3774" y="1355"/>
                    <a:pt x="3383" y="595"/>
                    <a:pt x="2766" y="224"/>
                  </a:cubicBezTo>
                  <a:cubicBezTo>
                    <a:pt x="2513" y="75"/>
                    <a:pt x="2240"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7"/>
            <p:cNvSpPr/>
            <p:nvPr/>
          </p:nvSpPr>
          <p:spPr>
            <a:xfrm>
              <a:off x="7502040" y="3720248"/>
              <a:ext cx="112309" cy="111048"/>
            </a:xfrm>
            <a:custGeom>
              <a:rect b="b" l="l" r="r" t="t"/>
              <a:pathLst>
                <a:path extrusionOk="0" h="3875" w="3919">
                  <a:moveTo>
                    <a:pt x="2092" y="1"/>
                  </a:moveTo>
                  <a:cubicBezTo>
                    <a:pt x="1881" y="1"/>
                    <a:pt x="1662" y="41"/>
                    <a:pt x="1440" y="122"/>
                  </a:cubicBezTo>
                  <a:cubicBezTo>
                    <a:pt x="1399" y="132"/>
                    <a:pt x="1378" y="184"/>
                    <a:pt x="1389" y="235"/>
                  </a:cubicBezTo>
                  <a:cubicBezTo>
                    <a:pt x="1406" y="269"/>
                    <a:pt x="1445" y="289"/>
                    <a:pt x="1481" y="289"/>
                  </a:cubicBezTo>
                  <a:cubicBezTo>
                    <a:pt x="1488" y="289"/>
                    <a:pt x="1495" y="288"/>
                    <a:pt x="1502" y="286"/>
                  </a:cubicBezTo>
                  <a:cubicBezTo>
                    <a:pt x="1703" y="212"/>
                    <a:pt x="1901" y="175"/>
                    <a:pt x="2092" y="175"/>
                  </a:cubicBezTo>
                  <a:cubicBezTo>
                    <a:pt x="2428" y="175"/>
                    <a:pt x="2741" y="290"/>
                    <a:pt x="3003" y="513"/>
                  </a:cubicBezTo>
                  <a:cubicBezTo>
                    <a:pt x="3507" y="945"/>
                    <a:pt x="3734" y="1685"/>
                    <a:pt x="3590" y="2405"/>
                  </a:cubicBezTo>
                  <a:cubicBezTo>
                    <a:pt x="3476" y="2990"/>
                    <a:pt x="2941" y="3495"/>
                    <a:pt x="2304" y="3649"/>
                  </a:cubicBezTo>
                  <a:cubicBezTo>
                    <a:pt x="2152" y="3684"/>
                    <a:pt x="1999" y="3701"/>
                    <a:pt x="1848" y="3701"/>
                  </a:cubicBezTo>
                  <a:cubicBezTo>
                    <a:pt x="1510" y="3701"/>
                    <a:pt x="1183" y="3614"/>
                    <a:pt x="905" y="3443"/>
                  </a:cubicBezTo>
                  <a:cubicBezTo>
                    <a:pt x="484" y="3176"/>
                    <a:pt x="206" y="2723"/>
                    <a:pt x="176" y="2261"/>
                  </a:cubicBezTo>
                  <a:cubicBezTo>
                    <a:pt x="176" y="2209"/>
                    <a:pt x="124" y="2179"/>
                    <a:pt x="83" y="2179"/>
                  </a:cubicBezTo>
                  <a:cubicBezTo>
                    <a:pt x="32" y="2179"/>
                    <a:pt x="1" y="2230"/>
                    <a:pt x="1" y="2271"/>
                  </a:cubicBezTo>
                  <a:cubicBezTo>
                    <a:pt x="42" y="2795"/>
                    <a:pt x="350" y="3299"/>
                    <a:pt x="813" y="3587"/>
                  </a:cubicBezTo>
                  <a:cubicBezTo>
                    <a:pt x="1122" y="3783"/>
                    <a:pt x="1481" y="3875"/>
                    <a:pt x="1851" y="3875"/>
                  </a:cubicBezTo>
                  <a:cubicBezTo>
                    <a:pt x="2016" y="3875"/>
                    <a:pt x="2180" y="3865"/>
                    <a:pt x="2345" y="3824"/>
                  </a:cubicBezTo>
                  <a:cubicBezTo>
                    <a:pt x="3065" y="3649"/>
                    <a:pt x="3631" y="3093"/>
                    <a:pt x="3764" y="2446"/>
                  </a:cubicBezTo>
                  <a:cubicBezTo>
                    <a:pt x="3919" y="1664"/>
                    <a:pt x="3672" y="852"/>
                    <a:pt x="3117" y="379"/>
                  </a:cubicBezTo>
                  <a:cubicBezTo>
                    <a:pt x="2820" y="128"/>
                    <a:pt x="2468" y="1"/>
                    <a:pt x="2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7"/>
            <p:cNvSpPr/>
            <p:nvPr/>
          </p:nvSpPr>
          <p:spPr>
            <a:xfrm>
              <a:off x="7217100" y="3940251"/>
              <a:ext cx="129704" cy="334548"/>
            </a:xfrm>
            <a:custGeom>
              <a:rect b="b" l="l" r="r" t="t"/>
              <a:pathLst>
                <a:path extrusionOk="0" h="11674" w="4526">
                  <a:moveTo>
                    <a:pt x="598" y="0"/>
                  </a:moveTo>
                  <a:cubicBezTo>
                    <a:pt x="554" y="0"/>
                    <a:pt x="513" y="29"/>
                    <a:pt x="504" y="75"/>
                  </a:cubicBezTo>
                  <a:cubicBezTo>
                    <a:pt x="1" y="2141"/>
                    <a:pt x="93" y="4393"/>
                    <a:pt x="771" y="6419"/>
                  </a:cubicBezTo>
                  <a:cubicBezTo>
                    <a:pt x="1440" y="8445"/>
                    <a:pt x="2715" y="10306"/>
                    <a:pt x="4370" y="11653"/>
                  </a:cubicBezTo>
                  <a:cubicBezTo>
                    <a:pt x="4381" y="11674"/>
                    <a:pt x="4402" y="11674"/>
                    <a:pt x="4422" y="11674"/>
                  </a:cubicBezTo>
                  <a:cubicBezTo>
                    <a:pt x="4453" y="11674"/>
                    <a:pt x="4473" y="11663"/>
                    <a:pt x="4494" y="11642"/>
                  </a:cubicBezTo>
                  <a:cubicBezTo>
                    <a:pt x="4525" y="11612"/>
                    <a:pt x="4514" y="11550"/>
                    <a:pt x="4484" y="11519"/>
                  </a:cubicBezTo>
                  <a:cubicBezTo>
                    <a:pt x="2859" y="10193"/>
                    <a:pt x="1594" y="8363"/>
                    <a:pt x="936" y="6368"/>
                  </a:cubicBezTo>
                  <a:cubicBezTo>
                    <a:pt x="268" y="4373"/>
                    <a:pt x="175" y="2152"/>
                    <a:pt x="679" y="116"/>
                  </a:cubicBezTo>
                  <a:cubicBezTo>
                    <a:pt x="689" y="64"/>
                    <a:pt x="659" y="23"/>
                    <a:pt x="618" y="2"/>
                  </a:cubicBezTo>
                  <a:cubicBezTo>
                    <a:pt x="611" y="1"/>
                    <a:pt x="605"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7"/>
            <p:cNvSpPr/>
            <p:nvPr/>
          </p:nvSpPr>
          <p:spPr>
            <a:xfrm>
              <a:off x="7146373" y="3947502"/>
              <a:ext cx="128214" cy="377992"/>
            </a:xfrm>
            <a:custGeom>
              <a:rect b="b" l="l" r="r" t="t"/>
              <a:pathLst>
                <a:path extrusionOk="0" h="13190" w="4474">
                  <a:moveTo>
                    <a:pt x="877" y="0"/>
                  </a:moveTo>
                  <a:cubicBezTo>
                    <a:pt x="843" y="0"/>
                    <a:pt x="808" y="26"/>
                    <a:pt x="792" y="58"/>
                  </a:cubicBezTo>
                  <a:cubicBezTo>
                    <a:pt x="63" y="2320"/>
                    <a:pt x="1" y="4840"/>
                    <a:pt x="618" y="7132"/>
                  </a:cubicBezTo>
                  <a:cubicBezTo>
                    <a:pt x="1235" y="9436"/>
                    <a:pt x="2540" y="11574"/>
                    <a:pt x="4309" y="13169"/>
                  </a:cubicBezTo>
                  <a:cubicBezTo>
                    <a:pt x="4329" y="13178"/>
                    <a:pt x="4350" y="13189"/>
                    <a:pt x="4371" y="13189"/>
                  </a:cubicBezTo>
                  <a:cubicBezTo>
                    <a:pt x="4391" y="13189"/>
                    <a:pt x="4422" y="13178"/>
                    <a:pt x="4432" y="13158"/>
                  </a:cubicBezTo>
                  <a:cubicBezTo>
                    <a:pt x="4473" y="13127"/>
                    <a:pt x="4464" y="13066"/>
                    <a:pt x="4432" y="13035"/>
                  </a:cubicBezTo>
                  <a:cubicBezTo>
                    <a:pt x="2684" y="11462"/>
                    <a:pt x="1389" y="9353"/>
                    <a:pt x="782" y="7091"/>
                  </a:cubicBezTo>
                  <a:cubicBezTo>
                    <a:pt x="175" y="4819"/>
                    <a:pt x="237" y="2351"/>
                    <a:pt x="967" y="110"/>
                  </a:cubicBezTo>
                  <a:cubicBezTo>
                    <a:pt x="977" y="68"/>
                    <a:pt x="957" y="17"/>
                    <a:pt x="906" y="7"/>
                  </a:cubicBezTo>
                  <a:cubicBezTo>
                    <a:pt x="897" y="2"/>
                    <a:pt x="887"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47"/>
            <p:cNvSpPr/>
            <p:nvPr/>
          </p:nvSpPr>
          <p:spPr>
            <a:xfrm>
              <a:off x="7077710" y="4010433"/>
              <a:ext cx="149449" cy="360110"/>
            </a:xfrm>
            <a:custGeom>
              <a:rect b="b" l="l" r="r" t="t"/>
              <a:pathLst>
                <a:path extrusionOk="0" h="12566" w="5215">
                  <a:moveTo>
                    <a:pt x="1055" y="1"/>
                  </a:moveTo>
                  <a:cubicBezTo>
                    <a:pt x="1023" y="1"/>
                    <a:pt x="992" y="14"/>
                    <a:pt x="978" y="42"/>
                  </a:cubicBezTo>
                  <a:cubicBezTo>
                    <a:pt x="1" y="1862"/>
                    <a:pt x="206" y="4022"/>
                    <a:pt x="535" y="5512"/>
                  </a:cubicBezTo>
                  <a:cubicBezTo>
                    <a:pt x="1214" y="8484"/>
                    <a:pt x="2859" y="11044"/>
                    <a:pt x="5060" y="12545"/>
                  </a:cubicBezTo>
                  <a:cubicBezTo>
                    <a:pt x="5080" y="12556"/>
                    <a:pt x="5091" y="12566"/>
                    <a:pt x="5111" y="12566"/>
                  </a:cubicBezTo>
                  <a:cubicBezTo>
                    <a:pt x="5142" y="12566"/>
                    <a:pt x="5162" y="12545"/>
                    <a:pt x="5183" y="12525"/>
                  </a:cubicBezTo>
                  <a:cubicBezTo>
                    <a:pt x="5214" y="12484"/>
                    <a:pt x="5204" y="12433"/>
                    <a:pt x="5162" y="12401"/>
                  </a:cubicBezTo>
                  <a:cubicBezTo>
                    <a:pt x="2993" y="10921"/>
                    <a:pt x="1369" y="8402"/>
                    <a:pt x="711" y="5471"/>
                  </a:cubicBezTo>
                  <a:cubicBezTo>
                    <a:pt x="381" y="4011"/>
                    <a:pt x="186" y="1893"/>
                    <a:pt x="1132" y="124"/>
                  </a:cubicBezTo>
                  <a:cubicBezTo>
                    <a:pt x="1163" y="83"/>
                    <a:pt x="1142" y="32"/>
                    <a:pt x="1101" y="11"/>
                  </a:cubicBezTo>
                  <a:cubicBezTo>
                    <a:pt x="1087" y="4"/>
                    <a:pt x="1071"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47"/>
            <p:cNvSpPr/>
            <p:nvPr/>
          </p:nvSpPr>
          <p:spPr>
            <a:xfrm>
              <a:off x="7365315" y="3728215"/>
              <a:ext cx="200717" cy="71844"/>
            </a:xfrm>
            <a:custGeom>
              <a:rect b="b" l="l" r="r" t="t"/>
              <a:pathLst>
                <a:path extrusionOk="0" h="2507" w="7004">
                  <a:moveTo>
                    <a:pt x="2582" y="0"/>
                  </a:moveTo>
                  <a:cubicBezTo>
                    <a:pt x="1594" y="0"/>
                    <a:pt x="661" y="351"/>
                    <a:pt x="32" y="996"/>
                  </a:cubicBezTo>
                  <a:cubicBezTo>
                    <a:pt x="0" y="1026"/>
                    <a:pt x="0" y="1088"/>
                    <a:pt x="32" y="1119"/>
                  </a:cubicBezTo>
                  <a:cubicBezTo>
                    <a:pt x="52" y="1134"/>
                    <a:pt x="75" y="1142"/>
                    <a:pt x="97" y="1142"/>
                  </a:cubicBezTo>
                  <a:cubicBezTo>
                    <a:pt x="119" y="1142"/>
                    <a:pt x="139" y="1134"/>
                    <a:pt x="155" y="1119"/>
                  </a:cubicBezTo>
                  <a:cubicBezTo>
                    <a:pt x="751" y="508"/>
                    <a:pt x="1631" y="177"/>
                    <a:pt x="2569" y="177"/>
                  </a:cubicBezTo>
                  <a:cubicBezTo>
                    <a:pt x="2942" y="177"/>
                    <a:pt x="3325" y="229"/>
                    <a:pt x="3702" y="338"/>
                  </a:cubicBezTo>
                  <a:cubicBezTo>
                    <a:pt x="4782" y="646"/>
                    <a:pt x="5811" y="1345"/>
                    <a:pt x="6839" y="2486"/>
                  </a:cubicBezTo>
                  <a:cubicBezTo>
                    <a:pt x="6859" y="2497"/>
                    <a:pt x="6880" y="2507"/>
                    <a:pt x="6910" y="2507"/>
                  </a:cubicBezTo>
                  <a:cubicBezTo>
                    <a:pt x="6931" y="2507"/>
                    <a:pt x="6951" y="2507"/>
                    <a:pt x="6962" y="2486"/>
                  </a:cubicBezTo>
                  <a:cubicBezTo>
                    <a:pt x="7003" y="2456"/>
                    <a:pt x="7003" y="2404"/>
                    <a:pt x="6972" y="2363"/>
                  </a:cubicBezTo>
                  <a:cubicBezTo>
                    <a:pt x="5923" y="1201"/>
                    <a:pt x="4865" y="481"/>
                    <a:pt x="3743" y="162"/>
                  </a:cubicBezTo>
                  <a:cubicBezTo>
                    <a:pt x="3358" y="53"/>
                    <a:pt x="2966" y="0"/>
                    <a:pt x="25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7"/>
            <p:cNvSpPr/>
            <p:nvPr/>
          </p:nvSpPr>
          <p:spPr>
            <a:xfrm>
              <a:off x="7434265" y="3613843"/>
              <a:ext cx="213384" cy="50093"/>
            </a:xfrm>
            <a:custGeom>
              <a:rect b="b" l="l" r="r" t="t"/>
              <a:pathLst>
                <a:path extrusionOk="0" h="1748" w="7446">
                  <a:moveTo>
                    <a:pt x="3202" y="1"/>
                  </a:moveTo>
                  <a:cubicBezTo>
                    <a:pt x="1973" y="1"/>
                    <a:pt x="820" y="445"/>
                    <a:pt x="32" y="1233"/>
                  </a:cubicBezTo>
                  <a:cubicBezTo>
                    <a:pt x="1" y="1274"/>
                    <a:pt x="1" y="1326"/>
                    <a:pt x="32" y="1356"/>
                  </a:cubicBezTo>
                  <a:cubicBezTo>
                    <a:pt x="52" y="1377"/>
                    <a:pt x="75" y="1387"/>
                    <a:pt x="98" y="1387"/>
                  </a:cubicBezTo>
                  <a:cubicBezTo>
                    <a:pt x="121" y="1387"/>
                    <a:pt x="145" y="1377"/>
                    <a:pt x="165" y="1356"/>
                  </a:cubicBezTo>
                  <a:cubicBezTo>
                    <a:pt x="910" y="602"/>
                    <a:pt x="2024" y="177"/>
                    <a:pt x="3211" y="177"/>
                  </a:cubicBezTo>
                  <a:cubicBezTo>
                    <a:pt x="3384" y="177"/>
                    <a:pt x="3559" y="186"/>
                    <a:pt x="3734" y="205"/>
                  </a:cubicBezTo>
                  <a:cubicBezTo>
                    <a:pt x="4916" y="328"/>
                    <a:pt x="6119" y="842"/>
                    <a:pt x="7291" y="1737"/>
                  </a:cubicBezTo>
                  <a:cubicBezTo>
                    <a:pt x="7312" y="1747"/>
                    <a:pt x="7322" y="1747"/>
                    <a:pt x="7342" y="1747"/>
                  </a:cubicBezTo>
                  <a:cubicBezTo>
                    <a:pt x="7374" y="1747"/>
                    <a:pt x="7394" y="1737"/>
                    <a:pt x="7415" y="1717"/>
                  </a:cubicBezTo>
                  <a:cubicBezTo>
                    <a:pt x="7445" y="1676"/>
                    <a:pt x="7435" y="1624"/>
                    <a:pt x="7394" y="1593"/>
                  </a:cubicBezTo>
                  <a:cubicBezTo>
                    <a:pt x="6191" y="678"/>
                    <a:pt x="4967" y="154"/>
                    <a:pt x="3754" y="30"/>
                  </a:cubicBezTo>
                  <a:cubicBezTo>
                    <a:pt x="3569" y="10"/>
                    <a:pt x="338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47"/>
            <p:cNvSpPr/>
            <p:nvPr/>
          </p:nvSpPr>
          <p:spPr>
            <a:xfrm>
              <a:off x="7468453" y="3481331"/>
              <a:ext cx="211320" cy="61786"/>
            </a:xfrm>
            <a:custGeom>
              <a:rect b="b" l="l" r="r" t="t"/>
              <a:pathLst>
                <a:path extrusionOk="0" h="2156" w="7374">
                  <a:moveTo>
                    <a:pt x="3866" y="0"/>
                  </a:moveTo>
                  <a:cubicBezTo>
                    <a:pt x="3380" y="0"/>
                    <a:pt x="2892" y="63"/>
                    <a:pt x="2417" y="192"/>
                  </a:cubicBezTo>
                  <a:cubicBezTo>
                    <a:pt x="1255" y="500"/>
                    <a:pt x="381" y="1168"/>
                    <a:pt x="11" y="2032"/>
                  </a:cubicBezTo>
                  <a:cubicBezTo>
                    <a:pt x="0" y="2073"/>
                    <a:pt x="21" y="2125"/>
                    <a:pt x="62" y="2145"/>
                  </a:cubicBezTo>
                  <a:cubicBezTo>
                    <a:pt x="73" y="2145"/>
                    <a:pt x="83" y="2155"/>
                    <a:pt x="93" y="2155"/>
                  </a:cubicBezTo>
                  <a:cubicBezTo>
                    <a:pt x="134" y="2155"/>
                    <a:pt x="165" y="2135"/>
                    <a:pt x="176" y="2094"/>
                  </a:cubicBezTo>
                  <a:cubicBezTo>
                    <a:pt x="525" y="1292"/>
                    <a:pt x="1358" y="654"/>
                    <a:pt x="2458" y="356"/>
                  </a:cubicBezTo>
                  <a:cubicBezTo>
                    <a:pt x="2915" y="234"/>
                    <a:pt x="3384" y="175"/>
                    <a:pt x="3851" y="175"/>
                  </a:cubicBezTo>
                  <a:cubicBezTo>
                    <a:pt x="5077" y="175"/>
                    <a:pt x="6288" y="584"/>
                    <a:pt x="7219" y="1343"/>
                  </a:cubicBezTo>
                  <a:cubicBezTo>
                    <a:pt x="7233" y="1357"/>
                    <a:pt x="7254" y="1365"/>
                    <a:pt x="7276" y="1365"/>
                  </a:cubicBezTo>
                  <a:cubicBezTo>
                    <a:pt x="7300" y="1365"/>
                    <a:pt x="7326" y="1355"/>
                    <a:pt x="7342" y="1333"/>
                  </a:cubicBezTo>
                  <a:cubicBezTo>
                    <a:pt x="7373" y="1292"/>
                    <a:pt x="7363" y="1241"/>
                    <a:pt x="7322" y="1209"/>
                  </a:cubicBezTo>
                  <a:cubicBezTo>
                    <a:pt x="6372" y="423"/>
                    <a:pt x="5127" y="0"/>
                    <a:pt x="3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7"/>
            <p:cNvSpPr/>
            <p:nvPr/>
          </p:nvSpPr>
          <p:spPr>
            <a:xfrm>
              <a:off x="7850943" y="4409231"/>
              <a:ext cx="73994" cy="28514"/>
            </a:xfrm>
            <a:custGeom>
              <a:rect b="b" l="l" r="r" t="t"/>
              <a:pathLst>
                <a:path extrusionOk="0" h="995" w="2582">
                  <a:moveTo>
                    <a:pt x="2481" y="1"/>
                  </a:moveTo>
                  <a:cubicBezTo>
                    <a:pt x="2470" y="1"/>
                    <a:pt x="2459" y="3"/>
                    <a:pt x="2447" y="7"/>
                  </a:cubicBezTo>
                  <a:cubicBezTo>
                    <a:pt x="1656" y="275"/>
                    <a:pt x="854" y="553"/>
                    <a:pt x="73" y="830"/>
                  </a:cubicBezTo>
                  <a:cubicBezTo>
                    <a:pt x="31" y="841"/>
                    <a:pt x="0" y="892"/>
                    <a:pt x="21" y="943"/>
                  </a:cubicBezTo>
                  <a:cubicBezTo>
                    <a:pt x="31" y="974"/>
                    <a:pt x="62" y="994"/>
                    <a:pt x="103" y="994"/>
                  </a:cubicBezTo>
                  <a:lnTo>
                    <a:pt x="134" y="994"/>
                  </a:lnTo>
                  <a:cubicBezTo>
                    <a:pt x="916" y="717"/>
                    <a:pt x="1707" y="439"/>
                    <a:pt x="2509" y="172"/>
                  </a:cubicBezTo>
                  <a:cubicBezTo>
                    <a:pt x="2550" y="162"/>
                    <a:pt x="2582" y="110"/>
                    <a:pt x="2561" y="59"/>
                  </a:cubicBezTo>
                  <a:cubicBezTo>
                    <a:pt x="2553" y="27"/>
                    <a:pt x="2520" y="1"/>
                    <a:pt x="24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7"/>
            <p:cNvSpPr/>
            <p:nvPr/>
          </p:nvSpPr>
          <p:spPr>
            <a:xfrm>
              <a:off x="7854181" y="4451930"/>
              <a:ext cx="73105" cy="31179"/>
            </a:xfrm>
            <a:custGeom>
              <a:rect b="b" l="l" r="r" t="t"/>
              <a:pathLst>
                <a:path extrusionOk="0" h="1088" w="2551">
                  <a:moveTo>
                    <a:pt x="2450" y="1"/>
                  </a:moveTo>
                  <a:cubicBezTo>
                    <a:pt x="2439" y="1"/>
                    <a:pt x="2427" y="3"/>
                    <a:pt x="2417" y="9"/>
                  </a:cubicBezTo>
                  <a:lnTo>
                    <a:pt x="72" y="914"/>
                  </a:lnTo>
                  <a:cubicBezTo>
                    <a:pt x="21" y="934"/>
                    <a:pt x="1" y="985"/>
                    <a:pt x="21" y="1026"/>
                  </a:cubicBezTo>
                  <a:cubicBezTo>
                    <a:pt x="31" y="1067"/>
                    <a:pt x="62" y="1088"/>
                    <a:pt x="104" y="1088"/>
                  </a:cubicBezTo>
                  <a:cubicBezTo>
                    <a:pt x="113" y="1088"/>
                    <a:pt x="124" y="1088"/>
                    <a:pt x="134" y="1078"/>
                  </a:cubicBezTo>
                  <a:lnTo>
                    <a:pt x="2478" y="173"/>
                  </a:lnTo>
                  <a:cubicBezTo>
                    <a:pt x="2520" y="153"/>
                    <a:pt x="2551" y="101"/>
                    <a:pt x="2530" y="60"/>
                  </a:cubicBezTo>
                  <a:cubicBezTo>
                    <a:pt x="2515" y="22"/>
                    <a:pt x="2483" y="1"/>
                    <a:pt x="24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7"/>
            <p:cNvSpPr/>
            <p:nvPr/>
          </p:nvSpPr>
          <p:spPr>
            <a:xfrm>
              <a:off x="8023918" y="4297810"/>
              <a:ext cx="165039" cy="64795"/>
            </a:xfrm>
            <a:custGeom>
              <a:rect b="b" l="l" r="r" t="t"/>
              <a:pathLst>
                <a:path extrusionOk="0" h="2261" w="5759">
                  <a:moveTo>
                    <a:pt x="5668" y="1"/>
                  </a:moveTo>
                  <a:cubicBezTo>
                    <a:pt x="5657" y="1"/>
                    <a:pt x="5646" y="3"/>
                    <a:pt x="5635" y="8"/>
                  </a:cubicBezTo>
                  <a:cubicBezTo>
                    <a:pt x="3794" y="728"/>
                    <a:pt x="1923" y="1427"/>
                    <a:pt x="72" y="2096"/>
                  </a:cubicBezTo>
                  <a:cubicBezTo>
                    <a:pt x="21" y="2106"/>
                    <a:pt x="0" y="2158"/>
                    <a:pt x="21" y="2209"/>
                  </a:cubicBezTo>
                  <a:cubicBezTo>
                    <a:pt x="31" y="2240"/>
                    <a:pt x="62" y="2261"/>
                    <a:pt x="103" y="2261"/>
                  </a:cubicBezTo>
                  <a:lnTo>
                    <a:pt x="124" y="2261"/>
                  </a:lnTo>
                  <a:cubicBezTo>
                    <a:pt x="1985" y="1592"/>
                    <a:pt x="3856" y="893"/>
                    <a:pt x="5697" y="173"/>
                  </a:cubicBezTo>
                  <a:cubicBezTo>
                    <a:pt x="5738" y="152"/>
                    <a:pt x="5759" y="101"/>
                    <a:pt x="5748" y="60"/>
                  </a:cubicBezTo>
                  <a:cubicBezTo>
                    <a:pt x="5733" y="22"/>
                    <a:pt x="5701" y="1"/>
                    <a:pt x="5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7"/>
            <p:cNvSpPr/>
            <p:nvPr/>
          </p:nvSpPr>
          <p:spPr>
            <a:xfrm>
              <a:off x="8490374" y="4158163"/>
              <a:ext cx="70469" cy="23213"/>
            </a:xfrm>
            <a:custGeom>
              <a:rect b="b" l="l" r="r" t="t"/>
              <a:pathLst>
                <a:path extrusionOk="0" h="810" w="2459">
                  <a:moveTo>
                    <a:pt x="2363" y="1"/>
                  </a:moveTo>
                  <a:cubicBezTo>
                    <a:pt x="2353" y="1"/>
                    <a:pt x="2344" y="3"/>
                    <a:pt x="2335" y="7"/>
                  </a:cubicBezTo>
                  <a:cubicBezTo>
                    <a:pt x="1595" y="234"/>
                    <a:pt x="834" y="450"/>
                    <a:pt x="83" y="635"/>
                  </a:cubicBezTo>
                  <a:cubicBezTo>
                    <a:pt x="32" y="645"/>
                    <a:pt x="0" y="697"/>
                    <a:pt x="11" y="738"/>
                  </a:cubicBezTo>
                  <a:cubicBezTo>
                    <a:pt x="21" y="779"/>
                    <a:pt x="62" y="810"/>
                    <a:pt x="103" y="810"/>
                  </a:cubicBezTo>
                  <a:cubicBezTo>
                    <a:pt x="103" y="810"/>
                    <a:pt x="114" y="810"/>
                    <a:pt x="124" y="800"/>
                  </a:cubicBezTo>
                  <a:cubicBezTo>
                    <a:pt x="875" y="624"/>
                    <a:pt x="1636" y="409"/>
                    <a:pt x="2386" y="172"/>
                  </a:cubicBezTo>
                  <a:cubicBezTo>
                    <a:pt x="2427" y="151"/>
                    <a:pt x="2458" y="110"/>
                    <a:pt x="2438" y="59"/>
                  </a:cubicBezTo>
                  <a:cubicBezTo>
                    <a:pt x="2429" y="27"/>
                    <a:pt x="2396" y="1"/>
                    <a:pt x="236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7"/>
            <p:cNvSpPr/>
            <p:nvPr/>
          </p:nvSpPr>
          <p:spPr>
            <a:xfrm>
              <a:off x="8497452" y="4182923"/>
              <a:ext cx="69294" cy="27339"/>
            </a:xfrm>
            <a:custGeom>
              <a:rect b="b" l="l" r="r" t="t"/>
              <a:pathLst>
                <a:path extrusionOk="0" h="954" w="2418">
                  <a:moveTo>
                    <a:pt x="2327" y="1"/>
                  </a:moveTo>
                  <a:cubicBezTo>
                    <a:pt x="2316" y="1"/>
                    <a:pt x="2305" y="3"/>
                    <a:pt x="2294" y="7"/>
                  </a:cubicBezTo>
                  <a:cubicBezTo>
                    <a:pt x="1543" y="233"/>
                    <a:pt x="802" y="491"/>
                    <a:pt x="73" y="779"/>
                  </a:cubicBezTo>
                  <a:cubicBezTo>
                    <a:pt x="21" y="799"/>
                    <a:pt x="0" y="850"/>
                    <a:pt x="21" y="892"/>
                  </a:cubicBezTo>
                  <a:cubicBezTo>
                    <a:pt x="31" y="933"/>
                    <a:pt x="73" y="953"/>
                    <a:pt x="103" y="953"/>
                  </a:cubicBezTo>
                  <a:cubicBezTo>
                    <a:pt x="114" y="953"/>
                    <a:pt x="124" y="943"/>
                    <a:pt x="134" y="943"/>
                  </a:cubicBezTo>
                  <a:cubicBezTo>
                    <a:pt x="854" y="655"/>
                    <a:pt x="1604" y="398"/>
                    <a:pt x="2345" y="172"/>
                  </a:cubicBezTo>
                  <a:cubicBezTo>
                    <a:pt x="2396" y="162"/>
                    <a:pt x="2417" y="110"/>
                    <a:pt x="2406" y="59"/>
                  </a:cubicBezTo>
                  <a:cubicBezTo>
                    <a:pt x="2399" y="27"/>
                    <a:pt x="2365" y="1"/>
                    <a:pt x="2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7"/>
            <p:cNvSpPr/>
            <p:nvPr/>
          </p:nvSpPr>
          <p:spPr>
            <a:xfrm>
              <a:off x="8494816" y="4215764"/>
              <a:ext cx="73392" cy="28400"/>
            </a:xfrm>
            <a:custGeom>
              <a:rect b="b" l="l" r="r" t="t"/>
              <a:pathLst>
                <a:path extrusionOk="0" h="991" w="2561">
                  <a:moveTo>
                    <a:pt x="2458" y="0"/>
                  </a:moveTo>
                  <a:cubicBezTo>
                    <a:pt x="2451" y="0"/>
                    <a:pt x="2444" y="1"/>
                    <a:pt x="2437" y="3"/>
                  </a:cubicBezTo>
                  <a:lnTo>
                    <a:pt x="72" y="826"/>
                  </a:lnTo>
                  <a:cubicBezTo>
                    <a:pt x="21" y="836"/>
                    <a:pt x="0" y="887"/>
                    <a:pt x="10" y="928"/>
                  </a:cubicBezTo>
                  <a:cubicBezTo>
                    <a:pt x="31" y="970"/>
                    <a:pt x="62" y="990"/>
                    <a:pt x="103" y="990"/>
                  </a:cubicBezTo>
                  <a:lnTo>
                    <a:pt x="123" y="990"/>
                  </a:lnTo>
                  <a:lnTo>
                    <a:pt x="2488" y="168"/>
                  </a:lnTo>
                  <a:cubicBezTo>
                    <a:pt x="2539" y="157"/>
                    <a:pt x="2560" y="106"/>
                    <a:pt x="2539" y="65"/>
                  </a:cubicBezTo>
                  <a:cubicBezTo>
                    <a:pt x="2531" y="22"/>
                    <a:pt x="2494" y="0"/>
                    <a:pt x="24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7"/>
            <p:cNvSpPr/>
            <p:nvPr/>
          </p:nvSpPr>
          <p:spPr>
            <a:xfrm>
              <a:off x="7421025" y="4634965"/>
              <a:ext cx="78092" cy="30262"/>
            </a:xfrm>
            <a:custGeom>
              <a:rect b="b" l="l" r="r" t="t"/>
              <a:pathLst>
                <a:path extrusionOk="0" h="1056" w="2725">
                  <a:moveTo>
                    <a:pt x="2619" y="0"/>
                  </a:moveTo>
                  <a:cubicBezTo>
                    <a:pt x="2610" y="0"/>
                    <a:pt x="2600" y="2"/>
                    <a:pt x="2591" y="7"/>
                  </a:cubicBezTo>
                  <a:cubicBezTo>
                    <a:pt x="2386" y="89"/>
                    <a:pt x="2180" y="171"/>
                    <a:pt x="1964" y="244"/>
                  </a:cubicBezTo>
                  <a:cubicBezTo>
                    <a:pt x="1738" y="326"/>
                    <a:pt x="1511" y="398"/>
                    <a:pt x="1275" y="470"/>
                  </a:cubicBezTo>
                  <a:cubicBezTo>
                    <a:pt x="874" y="593"/>
                    <a:pt x="463" y="717"/>
                    <a:pt x="62" y="881"/>
                  </a:cubicBezTo>
                  <a:cubicBezTo>
                    <a:pt x="21" y="902"/>
                    <a:pt x="0" y="953"/>
                    <a:pt x="21" y="1005"/>
                  </a:cubicBezTo>
                  <a:cubicBezTo>
                    <a:pt x="31" y="1035"/>
                    <a:pt x="62" y="1056"/>
                    <a:pt x="92" y="1056"/>
                  </a:cubicBezTo>
                  <a:cubicBezTo>
                    <a:pt x="103" y="1056"/>
                    <a:pt x="124" y="1056"/>
                    <a:pt x="134" y="1046"/>
                  </a:cubicBezTo>
                  <a:cubicBezTo>
                    <a:pt x="524" y="881"/>
                    <a:pt x="936" y="758"/>
                    <a:pt x="1326" y="634"/>
                  </a:cubicBezTo>
                  <a:cubicBezTo>
                    <a:pt x="1563" y="562"/>
                    <a:pt x="1789" y="491"/>
                    <a:pt x="2026" y="408"/>
                  </a:cubicBezTo>
                  <a:cubicBezTo>
                    <a:pt x="2231" y="336"/>
                    <a:pt x="2448" y="254"/>
                    <a:pt x="2653" y="171"/>
                  </a:cubicBezTo>
                  <a:cubicBezTo>
                    <a:pt x="2704" y="151"/>
                    <a:pt x="2725" y="100"/>
                    <a:pt x="2704" y="59"/>
                  </a:cubicBezTo>
                  <a:cubicBezTo>
                    <a:pt x="2688" y="26"/>
                    <a:pt x="2653" y="0"/>
                    <a:pt x="26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7"/>
            <p:cNvSpPr/>
            <p:nvPr/>
          </p:nvSpPr>
          <p:spPr>
            <a:xfrm>
              <a:off x="7996493" y="3725578"/>
              <a:ext cx="74022" cy="99843"/>
            </a:xfrm>
            <a:custGeom>
              <a:rect b="b" l="l" r="r" t="t"/>
              <a:pathLst>
                <a:path extrusionOk="0" h="3484" w="2583">
                  <a:moveTo>
                    <a:pt x="104" y="0"/>
                  </a:moveTo>
                  <a:cubicBezTo>
                    <a:pt x="87" y="0"/>
                    <a:pt x="69" y="6"/>
                    <a:pt x="53" y="18"/>
                  </a:cubicBezTo>
                  <a:cubicBezTo>
                    <a:pt x="11" y="49"/>
                    <a:pt x="1" y="100"/>
                    <a:pt x="32" y="142"/>
                  </a:cubicBezTo>
                  <a:lnTo>
                    <a:pt x="2418" y="3453"/>
                  </a:lnTo>
                  <a:cubicBezTo>
                    <a:pt x="2427" y="3473"/>
                    <a:pt x="2459" y="3483"/>
                    <a:pt x="2489" y="3483"/>
                  </a:cubicBezTo>
                  <a:cubicBezTo>
                    <a:pt x="2500" y="3483"/>
                    <a:pt x="2520" y="3483"/>
                    <a:pt x="2541" y="3473"/>
                  </a:cubicBezTo>
                  <a:cubicBezTo>
                    <a:pt x="2571" y="3442"/>
                    <a:pt x="2582" y="3391"/>
                    <a:pt x="2551" y="3350"/>
                  </a:cubicBezTo>
                  <a:lnTo>
                    <a:pt x="176" y="39"/>
                  </a:lnTo>
                  <a:cubicBezTo>
                    <a:pt x="157" y="14"/>
                    <a:pt x="13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47"/>
            <p:cNvSpPr/>
            <p:nvPr/>
          </p:nvSpPr>
          <p:spPr>
            <a:xfrm>
              <a:off x="8015951" y="3609687"/>
              <a:ext cx="182720" cy="105517"/>
            </a:xfrm>
            <a:custGeom>
              <a:rect b="b" l="l" r="r" t="t"/>
              <a:pathLst>
                <a:path extrusionOk="0" h="3682" w="6376">
                  <a:moveTo>
                    <a:pt x="111" y="0"/>
                  </a:moveTo>
                  <a:cubicBezTo>
                    <a:pt x="82" y="0"/>
                    <a:pt x="52" y="14"/>
                    <a:pt x="32" y="41"/>
                  </a:cubicBezTo>
                  <a:cubicBezTo>
                    <a:pt x="0" y="82"/>
                    <a:pt x="11" y="134"/>
                    <a:pt x="52" y="165"/>
                  </a:cubicBezTo>
                  <a:cubicBezTo>
                    <a:pt x="2016" y="1481"/>
                    <a:pt x="4104" y="2664"/>
                    <a:pt x="6232" y="3671"/>
                  </a:cubicBezTo>
                  <a:cubicBezTo>
                    <a:pt x="6242" y="3681"/>
                    <a:pt x="6263" y="3681"/>
                    <a:pt x="6273" y="3681"/>
                  </a:cubicBezTo>
                  <a:cubicBezTo>
                    <a:pt x="6304" y="3681"/>
                    <a:pt x="6335" y="3661"/>
                    <a:pt x="6355" y="3630"/>
                  </a:cubicBezTo>
                  <a:cubicBezTo>
                    <a:pt x="6376" y="3589"/>
                    <a:pt x="6355" y="3537"/>
                    <a:pt x="6314" y="3517"/>
                  </a:cubicBezTo>
                  <a:cubicBezTo>
                    <a:pt x="4186" y="2499"/>
                    <a:pt x="2109" y="1327"/>
                    <a:pt x="155" y="11"/>
                  </a:cubicBezTo>
                  <a:cubicBezTo>
                    <a:pt x="141" y="4"/>
                    <a:pt x="12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7"/>
            <p:cNvSpPr/>
            <p:nvPr/>
          </p:nvSpPr>
          <p:spPr>
            <a:xfrm>
              <a:off x="8134134" y="3613442"/>
              <a:ext cx="96948" cy="39003"/>
            </a:xfrm>
            <a:custGeom>
              <a:rect b="b" l="l" r="r" t="t"/>
              <a:pathLst>
                <a:path extrusionOk="0" h="1361" w="3383">
                  <a:moveTo>
                    <a:pt x="107" y="0"/>
                  </a:moveTo>
                  <a:cubicBezTo>
                    <a:pt x="69" y="0"/>
                    <a:pt x="38" y="20"/>
                    <a:pt x="21" y="54"/>
                  </a:cubicBezTo>
                  <a:cubicBezTo>
                    <a:pt x="0" y="106"/>
                    <a:pt x="21" y="157"/>
                    <a:pt x="72" y="168"/>
                  </a:cubicBezTo>
                  <a:lnTo>
                    <a:pt x="3249" y="1361"/>
                  </a:lnTo>
                  <a:lnTo>
                    <a:pt x="3280" y="1361"/>
                  </a:lnTo>
                  <a:cubicBezTo>
                    <a:pt x="3321" y="1361"/>
                    <a:pt x="3352" y="1340"/>
                    <a:pt x="3362" y="1309"/>
                  </a:cubicBezTo>
                  <a:cubicBezTo>
                    <a:pt x="3383" y="1258"/>
                    <a:pt x="3362" y="1206"/>
                    <a:pt x="3311" y="1196"/>
                  </a:cubicBezTo>
                  <a:lnTo>
                    <a:pt x="133" y="3"/>
                  </a:lnTo>
                  <a:cubicBezTo>
                    <a:pt x="124" y="1"/>
                    <a:pt x="116"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47"/>
            <p:cNvSpPr/>
            <p:nvPr/>
          </p:nvSpPr>
          <p:spPr>
            <a:xfrm>
              <a:off x="8156802" y="3497952"/>
              <a:ext cx="55137" cy="9514"/>
            </a:xfrm>
            <a:custGeom>
              <a:rect b="b" l="l" r="r" t="t"/>
              <a:pathLst>
                <a:path extrusionOk="0" h="332" w="1924">
                  <a:moveTo>
                    <a:pt x="1837" y="1"/>
                  </a:moveTo>
                  <a:cubicBezTo>
                    <a:pt x="1832" y="1"/>
                    <a:pt x="1826" y="1"/>
                    <a:pt x="1821" y="2"/>
                  </a:cubicBezTo>
                  <a:cubicBezTo>
                    <a:pt x="1245" y="74"/>
                    <a:pt x="669" y="126"/>
                    <a:pt x="93" y="156"/>
                  </a:cubicBezTo>
                  <a:cubicBezTo>
                    <a:pt x="42" y="156"/>
                    <a:pt x="1" y="197"/>
                    <a:pt x="11" y="239"/>
                  </a:cubicBezTo>
                  <a:cubicBezTo>
                    <a:pt x="11" y="290"/>
                    <a:pt x="52" y="331"/>
                    <a:pt x="93" y="331"/>
                  </a:cubicBezTo>
                  <a:lnTo>
                    <a:pt x="103" y="331"/>
                  </a:lnTo>
                  <a:cubicBezTo>
                    <a:pt x="679" y="300"/>
                    <a:pt x="1266" y="249"/>
                    <a:pt x="1842" y="177"/>
                  </a:cubicBezTo>
                  <a:cubicBezTo>
                    <a:pt x="1893" y="177"/>
                    <a:pt x="1924" y="126"/>
                    <a:pt x="1924" y="85"/>
                  </a:cubicBezTo>
                  <a:cubicBezTo>
                    <a:pt x="1914" y="38"/>
                    <a:pt x="1880" y="1"/>
                    <a:pt x="1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47"/>
            <p:cNvSpPr/>
            <p:nvPr/>
          </p:nvSpPr>
          <p:spPr>
            <a:xfrm>
              <a:off x="8055441" y="3170540"/>
              <a:ext cx="142657" cy="81416"/>
            </a:xfrm>
            <a:custGeom>
              <a:rect b="b" l="l" r="r" t="t"/>
              <a:pathLst>
                <a:path extrusionOk="0" h="2841" w="4978">
                  <a:moveTo>
                    <a:pt x="93" y="1"/>
                  </a:moveTo>
                  <a:cubicBezTo>
                    <a:pt x="70" y="1"/>
                    <a:pt x="47" y="8"/>
                    <a:pt x="32" y="24"/>
                  </a:cubicBezTo>
                  <a:cubicBezTo>
                    <a:pt x="0" y="65"/>
                    <a:pt x="0" y="117"/>
                    <a:pt x="32" y="147"/>
                  </a:cubicBezTo>
                  <a:cubicBezTo>
                    <a:pt x="936" y="1011"/>
                    <a:pt x="1872" y="1895"/>
                    <a:pt x="2982" y="2533"/>
                  </a:cubicBezTo>
                  <a:cubicBezTo>
                    <a:pt x="3260" y="2687"/>
                    <a:pt x="3589" y="2841"/>
                    <a:pt x="3918" y="2841"/>
                  </a:cubicBezTo>
                  <a:cubicBezTo>
                    <a:pt x="3980" y="2841"/>
                    <a:pt x="4031" y="2841"/>
                    <a:pt x="4093" y="2831"/>
                  </a:cubicBezTo>
                  <a:cubicBezTo>
                    <a:pt x="4371" y="2790"/>
                    <a:pt x="4659" y="2615"/>
                    <a:pt x="4947" y="2306"/>
                  </a:cubicBezTo>
                  <a:cubicBezTo>
                    <a:pt x="4977" y="2276"/>
                    <a:pt x="4977" y="2224"/>
                    <a:pt x="4936" y="2183"/>
                  </a:cubicBezTo>
                  <a:cubicBezTo>
                    <a:pt x="4922" y="2169"/>
                    <a:pt x="4903" y="2161"/>
                    <a:pt x="4883" y="2161"/>
                  </a:cubicBezTo>
                  <a:cubicBezTo>
                    <a:pt x="4860" y="2161"/>
                    <a:pt x="4835" y="2172"/>
                    <a:pt x="4813" y="2194"/>
                  </a:cubicBezTo>
                  <a:cubicBezTo>
                    <a:pt x="4556" y="2471"/>
                    <a:pt x="4309" y="2615"/>
                    <a:pt x="4062" y="2656"/>
                  </a:cubicBezTo>
                  <a:cubicBezTo>
                    <a:pt x="4013" y="2665"/>
                    <a:pt x="3964" y="2669"/>
                    <a:pt x="3915" y="2669"/>
                  </a:cubicBezTo>
                  <a:cubicBezTo>
                    <a:pt x="3615" y="2669"/>
                    <a:pt x="3323" y="2520"/>
                    <a:pt x="3075" y="2379"/>
                  </a:cubicBezTo>
                  <a:cubicBezTo>
                    <a:pt x="1985" y="1762"/>
                    <a:pt x="1049" y="877"/>
                    <a:pt x="155" y="24"/>
                  </a:cubicBezTo>
                  <a:cubicBezTo>
                    <a:pt x="139" y="8"/>
                    <a:pt x="116"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7"/>
            <p:cNvSpPr/>
            <p:nvPr/>
          </p:nvSpPr>
          <p:spPr>
            <a:xfrm>
              <a:off x="8055441" y="3100559"/>
              <a:ext cx="154435" cy="121938"/>
            </a:xfrm>
            <a:custGeom>
              <a:rect b="b" l="l" r="r" t="t"/>
              <a:pathLst>
                <a:path extrusionOk="0" h="4255" w="5389">
                  <a:moveTo>
                    <a:pt x="101" y="1"/>
                  </a:moveTo>
                  <a:cubicBezTo>
                    <a:pt x="69" y="1"/>
                    <a:pt x="36" y="22"/>
                    <a:pt x="21" y="59"/>
                  </a:cubicBezTo>
                  <a:cubicBezTo>
                    <a:pt x="0" y="101"/>
                    <a:pt x="32" y="152"/>
                    <a:pt x="73" y="173"/>
                  </a:cubicBezTo>
                  <a:cubicBezTo>
                    <a:pt x="967" y="502"/>
                    <a:pt x="1985" y="872"/>
                    <a:pt x="2890" y="1417"/>
                  </a:cubicBezTo>
                  <a:cubicBezTo>
                    <a:pt x="3877" y="2003"/>
                    <a:pt x="4597" y="2723"/>
                    <a:pt x="5018" y="3546"/>
                  </a:cubicBezTo>
                  <a:cubicBezTo>
                    <a:pt x="5111" y="3710"/>
                    <a:pt x="5214" y="3936"/>
                    <a:pt x="5203" y="4172"/>
                  </a:cubicBezTo>
                  <a:cubicBezTo>
                    <a:pt x="5203" y="4214"/>
                    <a:pt x="5235" y="4255"/>
                    <a:pt x="5286" y="4255"/>
                  </a:cubicBezTo>
                  <a:cubicBezTo>
                    <a:pt x="5337" y="4255"/>
                    <a:pt x="5379" y="4224"/>
                    <a:pt x="5379" y="4172"/>
                  </a:cubicBezTo>
                  <a:cubicBezTo>
                    <a:pt x="5388" y="3905"/>
                    <a:pt x="5276" y="3648"/>
                    <a:pt x="5183" y="3463"/>
                  </a:cubicBezTo>
                  <a:cubicBezTo>
                    <a:pt x="4741" y="2610"/>
                    <a:pt x="4001" y="1869"/>
                    <a:pt x="2982" y="1263"/>
                  </a:cubicBezTo>
                  <a:cubicBezTo>
                    <a:pt x="2068" y="708"/>
                    <a:pt x="1039" y="337"/>
                    <a:pt x="134" y="8"/>
                  </a:cubicBezTo>
                  <a:cubicBezTo>
                    <a:pt x="124" y="3"/>
                    <a:pt x="112"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7"/>
            <p:cNvSpPr/>
            <p:nvPr/>
          </p:nvSpPr>
          <p:spPr>
            <a:xfrm>
              <a:off x="7585432" y="3178822"/>
              <a:ext cx="30090" cy="270584"/>
            </a:xfrm>
            <a:custGeom>
              <a:rect b="b" l="l" r="r" t="t"/>
              <a:pathLst>
                <a:path extrusionOk="0" h="9442" w="1050">
                  <a:moveTo>
                    <a:pt x="757" y="0"/>
                  </a:moveTo>
                  <a:cubicBezTo>
                    <a:pt x="752" y="0"/>
                    <a:pt x="746" y="1"/>
                    <a:pt x="741" y="2"/>
                  </a:cubicBezTo>
                  <a:cubicBezTo>
                    <a:pt x="689" y="13"/>
                    <a:pt x="659" y="64"/>
                    <a:pt x="669" y="105"/>
                  </a:cubicBezTo>
                  <a:cubicBezTo>
                    <a:pt x="875" y="1133"/>
                    <a:pt x="844" y="2213"/>
                    <a:pt x="792" y="3221"/>
                  </a:cubicBezTo>
                  <a:cubicBezTo>
                    <a:pt x="669" y="5267"/>
                    <a:pt x="412" y="7323"/>
                    <a:pt x="11" y="9329"/>
                  </a:cubicBezTo>
                  <a:cubicBezTo>
                    <a:pt x="1" y="9380"/>
                    <a:pt x="31" y="9432"/>
                    <a:pt x="83" y="9441"/>
                  </a:cubicBezTo>
                  <a:lnTo>
                    <a:pt x="104" y="9441"/>
                  </a:lnTo>
                  <a:cubicBezTo>
                    <a:pt x="145" y="9441"/>
                    <a:pt x="175" y="9411"/>
                    <a:pt x="186" y="9370"/>
                  </a:cubicBezTo>
                  <a:cubicBezTo>
                    <a:pt x="587" y="7354"/>
                    <a:pt x="844" y="5287"/>
                    <a:pt x="968" y="3231"/>
                  </a:cubicBezTo>
                  <a:cubicBezTo>
                    <a:pt x="1019" y="2213"/>
                    <a:pt x="1050" y="1123"/>
                    <a:pt x="844" y="74"/>
                  </a:cubicBezTo>
                  <a:cubicBezTo>
                    <a:pt x="835" y="29"/>
                    <a:pt x="795" y="0"/>
                    <a:pt x="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7"/>
            <p:cNvSpPr/>
            <p:nvPr/>
          </p:nvSpPr>
          <p:spPr>
            <a:xfrm>
              <a:off x="7551273" y="3510017"/>
              <a:ext cx="27139" cy="71128"/>
            </a:xfrm>
            <a:custGeom>
              <a:rect b="b" l="l" r="r" t="t"/>
              <a:pathLst>
                <a:path extrusionOk="0" h="2482" w="947">
                  <a:moveTo>
                    <a:pt x="855" y="1"/>
                  </a:moveTo>
                  <a:cubicBezTo>
                    <a:pt x="813" y="1"/>
                    <a:pt x="780" y="28"/>
                    <a:pt x="771" y="64"/>
                  </a:cubicBezTo>
                  <a:cubicBezTo>
                    <a:pt x="586" y="856"/>
                    <a:pt x="339" y="1627"/>
                    <a:pt x="21" y="2358"/>
                  </a:cubicBezTo>
                  <a:cubicBezTo>
                    <a:pt x="0" y="2409"/>
                    <a:pt x="21" y="2461"/>
                    <a:pt x="72" y="2481"/>
                  </a:cubicBezTo>
                  <a:lnTo>
                    <a:pt x="103" y="2481"/>
                  </a:lnTo>
                  <a:cubicBezTo>
                    <a:pt x="133" y="2481"/>
                    <a:pt x="175" y="2461"/>
                    <a:pt x="185" y="2429"/>
                  </a:cubicBezTo>
                  <a:cubicBezTo>
                    <a:pt x="504" y="1679"/>
                    <a:pt x="761" y="898"/>
                    <a:pt x="935" y="105"/>
                  </a:cubicBezTo>
                  <a:cubicBezTo>
                    <a:pt x="946" y="64"/>
                    <a:pt x="915" y="13"/>
                    <a:pt x="874" y="3"/>
                  </a:cubicBezTo>
                  <a:cubicBezTo>
                    <a:pt x="867" y="1"/>
                    <a:pt x="861" y="1"/>
                    <a:pt x="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47"/>
            <p:cNvSpPr/>
            <p:nvPr/>
          </p:nvSpPr>
          <p:spPr>
            <a:xfrm>
              <a:off x="7491752" y="3638030"/>
              <a:ext cx="45078" cy="68921"/>
            </a:xfrm>
            <a:custGeom>
              <a:rect b="b" l="l" r="r" t="t"/>
              <a:pathLst>
                <a:path extrusionOk="0" h="2405" w="1573">
                  <a:moveTo>
                    <a:pt x="1477" y="1"/>
                  </a:moveTo>
                  <a:cubicBezTo>
                    <a:pt x="1445" y="1"/>
                    <a:pt x="1414" y="20"/>
                    <a:pt x="1399" y="50"/>
                  </a:cubicBezTo>
                  <a:cubicBezTo>
                    <a:pt x="1028" y="832"/>
                    <a:pt x="565" y="1582"/>
                    <a:pt x="31" y="2260"/>
                  </a:cubicBezTo>
                  <a:cubicBezTo>
                    <a:pt x="0" y="2302"/>
                    <a:pt x="0" y="2353"/>
                    <a:pt x="41" y="2384"/>
                  </a:cubicBezTo>
                  <a:cubicBezTo>
                    <a:pt x="62" y="2395"/>
                    <a:pt x="82" y="2404"/>
                    <a:pt x="92" y="2404"/>
                  </a:cubicBezTo>
                  <a:cubicBezTo>
                    <a:pt x="123" y="2404"/>
                    <a:pt x="144" y="2395"/>
                    <a:pt x="165" y="2374"/>
                  </a:cubicBezTo>
                  <a:cubicBezTo>
                    <a:pt x="709" y="1675"/>
                    <a:pt x="1182" y="924"/>
                    <a:pt x="1552" y="122"/>
                  </a:cubicBezTo>
                  <a:cubicBezTo>
                    <a:pt x="1573" y="81"/>
                    <a:pt x="1552" y="30"/>
                    <a:pt x="1511" y="9"/>
                  </a:cubicBezTo>
                  <a:cubicBezTo>
                    <a:pt x="1500" y="3"/>
                    <a:pt x="1488" y="1"/>
                    <a:pt x="14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7"/>
            <p:cNvSpPr/>
            <p:nvPr/>
          </p:nvSpPr>
          <p:spPr>
            <a:xfrm>
              <a:off x="7281349" y="3751227"/>
              <a:ext cx="183322" cy="101018"/>
            </a:xfrm>
            <a:custGeom>
              <a:rect b="b" l="l" r="r" t="t"/>
              <a:pathLst>
                <a:path extrusionOk="0" h="3525" w="6397">
                  <a:moveTo>
                    <a:pt x="6301" y="1"/>
                  </a:moveTo>
                  <a:cubicBezTo>
                    <a:pt x="6278" y="1"/>
                    <a:pt x="6254" y="11"/>
                    <a:pt x="6232" y="28"/>
                  </a:cubicBezTo>
                  <a:cubicBezTo>
                    <a:pt x="5810" y="460"/>
                    <a:pt x="5295" y="881"/>
                    <a:pt x="4637" y="1354"/>
                  </a:cubicBezTo>
                  <a:cubicBezTo>
                    <a:pt x="3147" y="2424"/>
                    <a:pt x="1851" y="3051"/>
                    <a:pt x="545" y="3328"/>
                  </a:cubicBezTo>
                  <a:cubicBezTo>
                    <a:pt x="477" y="3343"/>
                    <a:pt x="409" y="3353"/>
                    <a:pt x="346" y="3353"/>
                  </a:cubicBezTo>
                  <a:cubicBezTo>
                    <a:pt x="274" y="3353"/>
                    <a:pt x="209" y="3341"/>
                    <a:pt x="154" y="3308"/>
                  </a:cubicBezTo>
                  <a:cubicBezTo>
                    <a:pt x="138" y="3296"/>
                    <a:pt x="120" y="3290"/>
                    <a:pt x="103" y="3290"/>
                  </a:cubicBezTo>
                  <a:cubicBezTo>
                    <a:pt x="76" y="3290"/>
                    <a:pt x="50" y="3304"/>
                    <a:pt x="31" y="3328"/>
                  </a:cubicBezTo>
                  <a:cubicBezTo>
                    <a:pt x="0" y="3370"/>
                    <a:pt x="10" y="3431"/>
                    <a:pt x="51" y="3452"/>
                  </a:cubicBezTo>
                  <a:cubicBezTo>
                    <a:pt x="144" y="3514"/>
                    <a:pt x="236" y="3524"/>
                    <a:pt x="329" y="3524"/>
                  </a:cubicBezTo>
                  <a:cubicBezTo>
                    <a:pt x="412" y="3524"/>
                    <a:pt x="504" y="3514"/>
                    <a:pt x="586" y="3493"/>
                  </a:cubicBezTo>
                  <a:cubicBezTo>
                    <a:pt x="1913" y="3216"/>
                    <a:pt x="3229" y="2578"/>
                    <a:pt x="4740" y="1498"/>
                  </a:cubicBezTo>
                  <a:cubicBezTo>
                    <a:pt x="5409" y="1025"/>
                    <a:pt x="5923" y="593"/>
                    <a:pt x="6365" y="151"/>
                  </a:cubicBezTo>
                  <a:cubicBezTo>
                    <a:pt x="6396" y="120"/>
                    <a:pt x="6396" y="59"/>
                    <a:pt x="6355" y="28"/>
                  </a:cubicBezTo>
                  <a:cubicBezTo>
                    <a:pt x="6340" y="9"/>
                    <a:pt x="6322" y="1"/>
                    <a:pt x="63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47"/>
            <p:cNvSpPr/>
            <p:nvPr/>
          </p:nvSpPr>
          <p:spPr>
            <a:xfrm>
              <a:off x="7845354" y="3879239"/>
              <a:ext cx="509817" cy="194011"/>
            </a:xfrm>
            <a:custGeom>
              <a:rect b="b" l="l" r="r" t="t"/>
              <a:pathLst>
                <a:path extrusionOk="0" h="6770" w="17790">
                  <a:moveTo>
                    <a:pt x="17678" y="0"/>
                  </a:moveTo>
                  <a:cubicBezTo>
                    <a:pt x="17670" y="0"/>
                    <a:pt x="17662" y="1"/>
                    <a:pt x="17655" y="3"/>
                  </a:cubicBezTo>
                  <a:cubicBezTo>
                    <a:pt x="14704" y="1185"/>
                    <a:pt x="11702" y="2275"/>
                    <a:pt x="8802" y="3324"/>
                  </a:cubicBezTo>
                  <a:cubicBezTo>
                    <a:pt x="5923" y="4373"/>
                    <a:pt x="2951" y="5453"/>
                    <a:pt x="72" y="6605"/>
                  </a:cubicBezTo>
                  <a:cubicBezTo>
                    <a:pt x="31" y="6615"/>
                    <a:pt x="0" y="6666"/>
                    <a:pt x="21" y="6717"/>
                  </a:cubicBezTo>
                  <a:cubicBezTo>
                    <a:pt x="41" y="6749"/>
                    <a:pt x="72" y="6769"/>
                    <a:pt x="103" y="6769"/>
                  </a:cubicBezTo>
                  <a:cubicBezTo>
                    <a:pt x="113" y="6769"/>
                    <a:pt x="124" y="6769"/>
                    <a:pt x="133" y="6759"/>
                  </a:cubicBezTo>
                  <a:cubicBezTo>
                    <a:pt x="3013" y="5618"/>
                    <a:pt x="5985" y="4537"/>
                    <a:pt x="8864" y="3489"/>
                  </a:cubicBezTo>
                  <a:cubicBezTo>
                    <a:pt x="11764" y="2440"/>
                    <a:pt x="14766" y="1350"/>
                    <a:pt x="17717" y="168"/>
                  </a:cubicBezTo>
                  <a:cubicBezTo>
                    <a:pt x="17769" y="157"/>
                    <a:pt x="17789" y="106"/>
                    <a:pt x="17769" y="54"/>
                  </a:cubicBezTo>
                  <a:cubicBezTo>
                    <a:pt x="17752" y="20"/>
                    <a:pt x="17713" y="0"/>
                    <a:pt x="17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7"/>
            <p:cNvSpPr/>
            <p:nvPr/>
          </p:nvSpPr>
          <p:spPr>
            <a:xfrm>
              <a:off x="7830023" y="3837887"/>
              <a:ext cx="509502" cy="194097"/>
            </a:xfrm>
            <a:custGeom>
              <a:rect b="b" l="l" r="r" t="t"/>
              <a:pathLst>
                <a:path extrusionOk="0" h="6773" w="17779">
                  <a:moveTo>
                    <a:pt x="17679" y="0"/>
                  </a:moveTo>
                  <a:cubicBezTo>
                    <a:pt x="17668" y="0"/>
                    <a:pt x="17657" y="2"/>
                    <a:pt x="17645" y="7"/>
                  </a:cubicBezTo>
                  <a:cubicBezTo>
                    <a:pt x="14694" y="1189"/>
                    <a:pt x="11702" y="2269"/>
                    <a:pt x="8802" y="3328"/>
                  </a:cubicBezTo>
                  <a:cubicBezTo>
                    <a:pt x="5923" y="4366"/>
                    <a:pt x="2941" y="5456"/>
                    <a:pt x="62" y="6597"/>
                  </a:cubicBezTo>
                  <a:cubicBezTo>
                    <a:pt x="21" y="6618"/>
                    <a:pt x="1" y="6670"/>
                    <a:pt x="21" y="6711"/>
                  </a:cubicBezTo>
                  <a:cubicBezTo>
                    <a:pt x="31" y="6752"/>
                    <a:pt x="62" y="6773"/>
                    <a:pt x="103" y="6773"/>
                  </a:cubicBezTo>
                  <a:cubicBezTo>
                    <a:pt x="113" y="6773"/>
                    <a:pt x="124" y="6773"/>
                    <a:pt x="134" y="6762"/>
                  </a:cubicBezTo>
                  <a:cubicBezTo>
                    <a:pt x="3003" y="5621"/>
                    <a:pt x="5974" y="4531"/>
                    <a:pt x="8853" y="3492"/>
                  </a:cubicBezTo>
                  <a:cubicBezTo>
                    <a:pt x="11753" y="2433"/>
                    <a:pt x="14756" y="1353"/>
                    <a:pt x="17717" y="171"/>
                  </a:cubicBezTo>
                  <a:cubicBezTo>
                    <a:pt x="17758" y="151"/>
                    <a:pt x="17779" y="99"/>
                    <a:pt x="17758" y="58"/>
                  </a:cubicBezTo>
                  <a:cubicBezTo>
                    <a:pt x="17750" y="26"/>
                    <a:pt x="17717" y="0"/>
                    <a:pt x="17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47"/>
            <p:cNvSpPr/>
            <p:nvPr/>
          </p:nvSpPr>
          <p:spPr>
            <a:xfrm>
              <a:off x="7818531" y="3793038"/>
              <a:ext cx="496233" cy="188853"/>
            </a:xfrm>
            <a:custGeom>
              <a:rect b="b" l="l" r="r" t="t"/>
              <a:pathLst>
                <a:path extrusionOk="0" h="6590" w="17316">
                  <a:moveTo>
                    <a:pt x="17227" y="1"/>
                  </a:moveTo>
                  <a:cubicBezTo>
                    <a:pt x="17215" y="1"/>
                    <a:pt x="17204" y="3"/>
                    <a:pt x="17193" y="9"/>
                  </a:cubicBezTo>
                  <a:cubicBezTo>
                    <a:pt x="14231" y="1181"/>
                    <a:pt x="11352" y="2230"/>
                    <a:pt x="8566" y="3237"/>
                  </a:cubicBezTo>
                  <a:cubicBezTo>
                    <a:pt x="5810" y="4234"/>
                    <a:pt x="2952" y="5273"/>
                    <a:pt x="72" y="6425"/>
                  </a:cubicBezTo>
                  <a:cubicBezTo>
                    <a:pt x="31" y="6446"/>
                    <a:pt x="0" y="6497"/>
                    <a:pt x="21" y="6538"/>
                  </a:cubicBezTo>
                  <a:cubicBezTo>
                    <a:pt x="31" y="6569"/>
                    <a:pt x="72" y="6590"/>
                    <a:pt x="103" y="6590"/>
                  </a:cubicBezTo>
                  <a:lnTo>
                    <a:pt x="134" y="6590"/>
                  </a:lnTo>
                  <a:cubicBezTo>
                    <a:pt x="3013" y="5438"/>
                    <a:pt x="5872" y="4399"/>
                    <a:pt x="8628" y="3402"/>
                  </a:cubicBezTo>
                  <a:cubicBezTo>
                    <a:pt x="11414" y="2394"/>
                    <a:pt x="14304" y="1345"/>
                    <a:pt x="17254" y="173"/>
                  </a:cubicBezTo>
                  <a:cubicBezTo>
                    <a:pt x="17295" y="153"/>
                    <a:pt x="17316" y="101"/>
                    <a:pt x="17306" y="50"/>
                  </a:cubicBezTo>
                  <a:cubicBezTo>
                    <a:pt x="17291" y="20"/>
                    <a:pt x="17259" y="1"/>
                    <a:pt x="17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47"/>
            <p:cNvSpPr/>
            <p:nvPr/>
          </p:nvSpPr>
          <p:spPr>
            <a:xfrm>
              <a:off x="8070486" y="3729103"/>
              <a:ext cx="210403" cy="89813"/>
            </a:xfrm>
            <a:custGeom>
              <a:rect b="b" l="l" r="r" t="t"/>
              <a:pathLst>
                <a:path extrusionOk="0" h="3134" w="7342">
                  <a:moveTo>
                    <a:pt x="7241" y="0"/>
                  </a:moveTo>
                  <a:cubicBezTo>
                    <a:pt x="7230" y="0"/>
                    <a:pt x="7218" y="3"/>
                    <a:pt x="7208" y="8"/>
                  </a:cubicBezTo>
                  <a:cubicBezTo>
                    <a:pt x="4833" y="954"/>
                    <a:pt x="2632" y="1879"/>
                    <a:pt x="62" y="2969"/>
                  </a:cubicBezTo>
                  <a:cubicBezTo>
                    <a:pt x="21" y="2980"/>
                    <a:pt x="0" y="3031"/>
                    <a:pt x="21" y="3083"/>
                  </a:cubicBezTo>
                  <a:cubicBezTo>
                    <a:pt x="31" y="3113"/>
                    <a:pt x="62" y="3134"/>
                    <a:pt x="103" y="3134"/>
                  </a:cubicBezTo>
                  <a:cubicBezTo>
                    <a:pt x="113" y="3134"/>
                    <a:pt x="124" y="3134"/>
                    <a:pt x="133" y="3124"/>
                  </a:cubicBezTo>
                  <a:cubicBezTo>
                    <a:pt x="2704" y="2034"/>
                    <a:pt x="4895" y="1118"/>
                    <a:pt x="7270" y="172"/>
                  </a:cubicBezTo>
                  <a:cubicBezTo>
                    <a:pt x="7321" y="152"/>
                    <a:pt x="7342" y="101"/>
                    <a:pt x="7321" y="60"/>
                  </a:cubicBezTo>
                  <a:cubicBezTo>
                    <a:pt x="7306" y="21"/>
                    <a:pt x="7274" y="0"/>
                    <a:pt x="72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47"/>
            <p:cNvSpPr/>
            <p:nvPr/>
          </p:nvSpPr>
          <p:spPr>
            <a:xfrm>
              <a:off x="7814978" y="3881274"/>
              <a:ext cx="197765" cy="227455"/>
            </a:xfrm>
            <a:custGeom>
              <a:rect b="b" l="l" r="r" t="t"/>
              <a:pathLst>
                <a:path extrusionOk="0" h="7937" w="6901">
                  <a:moveTo>
                    <a:pt x="4942" y="0"/>
                  </a:moveTo>
                  <a:cubicBezTo>
                    <a:pt x="4927" y="0"/>
                    <a:pt x="4911" y="1"/>
                    <a:pt x="4895" y="4"/>
                  </a:cubicBezTo>
                  <a:cubicBezTo>
                    <a:pt x="4340" y="107"/>
                    <a:pt x="3826" y="344"/>
                    <a:pt x="3312" y="580"/>
                  </a:cubicBezTo>
                  <a:cubicBezTo>
                    <a:pt x="2808" y="817"/>
                    <a:pt x="2294" y="1053"/>
                    <a:pt x="1801" y="1320"/>
                  </a:cubicBezTo>
                  <a:cubicBezTo>
                    <a:pt x="1328" y="1567"/>
                    <a:pt x="834" y="1834"/>
                    <a:pt x="423" y="2174"/>
                  </a:cubicBezTo>
                  <a:cubicBezTo>
                    <a:pt x="1" y="2523"/>
                    <a:pt x="32" y="2976"/>
                    <a:pt x="165" y="3459"/>
                  </a:cubicBezTo>
                  <a:cubicBezTo>
                    <a:pt x="202" y="3588"/>
                    <a:pt x="339" y="3668"/>
                    <a:pt x="470" y="3668"/>
                  </a:cubicBezTo>
                  <a:cubicBezTo>
                    <a:pt x="485" y="3668"/>
                    <a:pt x="500" y="3667"/>
                    <a:pt x="515" y="3664"/>
                  </a:cubicBezTo>
                  <a:lnTo>
                    <a:pt x="515" y="3664"/>
                  </a:lnTo>
                  <a:cubicBezTo>
                    <a:pt x="423" y="3963"/>
                    <a:pt x="464" y="4261"/>
                    <a:pt x="546" y="4580"/>
                  </a:cubicBezTo>
                  <a:cubicBezTo>
                    <a:pt x="803" y="5691"/>
                    <a:pt x="1081" y="6822"/>
                    <a:pt x="1574" y="7860"/>
                  </a:cubicBezTo>
                  <a:cubicBezTo>
                    <a:pt x="1596" y="7912"/>
                    <a:pt x="1649" y="7937"/>
                    <a:pt x="1701" y="7937"/>
                  </a:cubicBezTo>
                  <a:cubicBezTo>
                    <a:pt x="1771" y="7937"/>
                    <a:pt x="1839" y="7892"/>
                    <a:pt x="1821" y="7809"/>
                  </a:cubicBezTo>
                  <a:cubicBezTo>
                    <a:pt x="1657" y="6955"/>
                    <a:pt x="1399" y="6122"/>
                    <a:pt x="1184" y="5279"/>
                  </a:cubicBezTo>
                  <a:cubicBezTo>
                    <a:pt x="1122" y="5063"/>
                    <a:pt x="1070" y="4837"/>
                    <a:pt x="1019" y="4621"/>
                  </a:cubicBezTo>
                  <a:cubicBezTo>
                    <a:pt x="967" y="4415"/>
                    <a:pt x="906" y="4199"/>
                    <a:pt x="947" y="3993"/>
                  </a:cubicBezTo>
                  <a:cubicBezTo>
                    <a:pt x="1008" y="3685"/>
                    <a:pt x="1307" y="3479"/>
                    <a:pt x="1554" y="3325"/>
                  </a:cubicBezTo>
                  <a:cubicBezTo>
                    <a:pt x="2263" y="2894"/>
                    <a:pt x="3085" y="2616"/>
                    <a:pt x="3888" y="2410"/>
                  </a:cubicBezTo>
                  <a:cubicBezTo>
                    <a:pt x="4083" y="2359"/>
                    <a:pt x="4278" y="2318"/>
                    <a:pt x="4484" y="2277"/>
                  </a:cubicBezTo>
                  <a:cubicBezTo>
                    <a:pt x="4550" y="2267"/>
                    <a:pt x="4621" y="2253"/>
                    <a:pt x="4690" y="2253"/>
                  </a:cubicBezTo>
                  <a:cubicBezTo>
                    <a:pt x="4769" y="2253"/>
                    <a:pt x="4845" y="2272"/>
                    <a:pt x="4906" y="2338"/>
                  </a:cubicBezTo>
                  <a:cubicBezTo>
                    <a:pt x="5019" y="2472"/>
                    <a:pt x="5091" y="2688"/>
                    <a:pt x="5163" y="2852"/>
                  </a:cubicBezTo>
                  <a:cubicBezTo>
                    <a:pt x="5265" y="3058"/>
                    <a:pt x="5348" y="3274"/>
                    <a:pt x="5441" y="3479"/>
                  </a:cubicBezTo>
                  <a:cubicBezTo>
                    <a:pt x="5626" y="3952"/>
                    <a:pt x="5790" y="4425"/>
                    <a:pt x="5934" y="4909"/>
                  </a:cubicBezTo>
                  <a:cubicBezTo>
                    <a:pt x="6006" y="5156"/>
                    <a:pt x="6078" y="5403"/>
                    <a:pt x="6129" y="5649"/>
                  </a:cubicBezTo>
                  <a:cubicBezTo>
                    <a:pt x="6181" y="5885"/>
                    <a:pt x="6243" y="6122"/>
                    <a:pt x="6489" y="6225"/>
                  </a:cubicBezTo>
                  <a:cubicBezTo>
                    <a:pt x="6514" y="6234"/>
                    <a:pt x="6539" y="6239"/>
                    <a:pt x="6563" y="6239"/>
                  </a:cubicBezTo>
                  <a:cubicBezTo>
                    <a:pt x="6620" y="6239"/>
                    <a:pt x="6675" y="6214"/>
                    <a:pt x="6726" y="6164"/>
                  </a:cubicBezTo>
                  <a:cubicBezTo>
                    <a:pt x="6901" y="5978"/>
                    <a:pt x="6860" y="5721"/>
                    <a:pt x="6798" y="5495"/>
                  </a:cubicBezTo>
                  <a:cubicBezTo>
                    <a:pt x="6736" y="5248"/>
                    <a:pt x="6654" y="5001"/>
                    <a:pt x="6582" y="4754"/>
                  </a:cubicBezTo>
                  <a:cubicBezTo>
                    <a:pt x="6438" y="4261"/>
                    <a:pt x="6273" y="3767"/>
                    <a:pt x="6078" y="3294"/>
                  </a:cubicBezTo>
                  <a:cubicBezTo>
                    <a:pt x="5985" y="3068"/>
                    <a:pt x="5882" y="2842"/>
                    <a:pt x="5780" y="2616"/>
                  </a:cubicBezTo>
                  <a:cubicBezTo>
                    <a:pt x="5677" y="2400"/>
                    <a:pt x="5585" y="2153"/>
                    <a:pt x="5441" y="1957"/>
                  </a:cubicBezTo>
                  <a:cubicBezTo>
                    <a:pt x="5461" y="1937"/>
                    <a:pt x="5482" y="1906"/>
                    <a:pt x="5492" y="1875"/>
                  </a:cubicBezTo>
                  <a:cubicBezTo>
                    <a:pt x="5564" y="1608"/>
                    <a:pt x="5450" y="1423"/>
                    <a:pt x="5265" y="1290"/>
                  </a:cubicBezTo>
                  <a:cubicBezTo>
                    <a:pt x="5317" y="1197"/>
                    <a:pt x="5317" y="1063"/>
                    <a:pt x="5235" y="940"/>
                  </a:cubicBezTo>
                  <a:cubicBezTo>
                    <a:pt x="5142" y="785"/>
                    <a:pt x="5163" y="631"/>
                    <a:pt x="5245" y="487"/>
                  </a:cubicBezTo>
                  <a:cubicBezTo>
                    <a:pt x="5351" y="284"/>
                    <a:pt x="517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1" name="Google Shape;2231;p47"/>
          <p:cNvGrpSpPr/>
          <p:nvPr/>
        </p:nvGrpSpPr>
        <p:grpSpPr>
          <a:xfrm rot="120001">
            <a:off x="6830101" y="3696991"/>
            <a:ext cx="807338" cy="884608"/>
            <a:chOff x="5953193" y="865692"/>
            <a:chExt cx="807330" cy="884600"/>
          </a:xfrm>
        </p:grpSpPr>
        <p:sp>
          <p:nvSpPr>
            <p:cNvPr id="2232" name="Google Shape;2232;p47"/>
            <p:cNvSpPr/>
            <p:nvPr/>
          </p:nvSpPr>
          <p:spPr>
            <a:xfrm>
              <a:off x="5979156" y="890372"/>
              <a:ext cx="756820" cy="738464"/>
            </a:xfrm>
            <a:custGeom>
              <a:rect b="b" l="l" r="r" t="t"/>
              <a:pathLst>
                <a:path extrusionOk="0" h="16696" w="17111">
                  <a:moveTo>
                    <a:pt x="13604" y="984"/>
                  </a:moveTo>
                  <a:cubicBezTo>
                    <a:pt x="14581" y="1098"/>
                    <a:pt x="15465" y="1868"/>
                    <a:pt x="15815" y="2897"/>
                  </a:cubicBezTo>
                  <a:cubicBezTo>
                    <a:pt x="16103" y="3781"/>
                    <a:pt x="16031" y="4830"/>
                    <a:pt x="15609" y="5869"/>
                  </a:cubicBezTo>
                  <a:cubicBezTo>
                    <a:pt x="15589" y="5910"/>
                    <a:pt x="15558" y="5930"/>
                    <a:pt x="15516" y="5930"/>
                  </a:cubicBezTo>
                  <a:lnTo>
                    <a:pt x="15486" y="5930"/>
                  </a:lnTo>
                  <a:cubicBezTo>
                    <a:pt x="15434" y="5910"/>
                    <a:pt x="15414" y="5848"/>
                    <a:pt x="15434" y="5796"/>
                  </a:cubicBezTo>
                  <a:cubicBezTo>
                    <a:pt x="15836" y="4809"/>
                    <a:pt x="15907" y="3792"/>
                    <a:pt x="15630" y="2958"/>
                  </a:cubicBezTo>
                  <a:cubicBezTo>
                    <a:pt x="15311" y="1992"/>
                    <a:pt x="14488" y="1272"/>
                    <a:pt x="13583" y="1180"/>
                  </a:cubicBezTo>
                  <a:cubicBezTo>
                    <a:pt x="13532" y="1169"/>
                    <a:pt x="13491" y="1128"/>
                    <a:pt x="13501" y="1077"/>
                  </a:cubicBezTo>
                  <a:cubicBezTo>
                    <a:pt x="13512" y="1025"/>
                    <a:pt x="13553" y="984"/>
                    <a:pt x="13604" y="984"/>
                  </a:cubicBezTo>
                  <a:close/>
                  <a:moveTo>
                    <a:pt x="1861" y="4020"/>
                  </a:moveTo>
                  <a:cubicBezTo>
                    <a:pt x="1879" y="4020"/>
                    <a:pt x="1897" y="4026"/>
                    <a:pt x="1913" y="4038"/>
                  </a:cubicBezTo>
                  <a:cubicBezTo>
                    <a:pt x="1954" y="4080"/>
                    <a:pt x="1964" y="4131"/>
                    <a:pt x="1934" y="4172"/>
                  </a:cubicBezTo>
                  <a:cubicBezTo>
                    <a:pt x="1162" y="5128"/>
                    <a:pt x="1039" y="6598"/>
                    <a:pt x="1656" y="7658"/>
                  </a:cubicBezTo>
                  <a:cubicBezTo>
                    <a:pt x="1934" y="8131"/>
                    <a:pt x="2345" y="8542"/>
                    <a:pt x="2715" y="8871"/>
                  </a:cubicBezTo>
                  <a:cubicBezTo>
                    <a:pt x="3476" y="9560"/>
                    <a:pt x="4319" y="10187"/>
                    <a:pt x="5131" y="10794"/>
                  </a:cubicBezTo>
                  <a:cubicBezTo>
                    <a:pt x="7064" y="12244"/>
                    <a:pt x="9059" y="13735"/>
                    <a:pt x="11177" y="14989"/>
                  </a:cubicBezTo>
                  <a:cubicBezTo>
                    <a:pt x="11218" y="15010"/>
                    <a:pt x="11239" y="15071"/>
                    <a:pt x="11208" y="15112"/>
                  </a:cubicBezTo>
                  <a:cubicBezTo>
                    <a:pt x="11188" y="15144"/>
                    <a:pt x="11157" y="15164"/>
                    <a:pt x="11126" y="15164"/>
                  </a:cubicBezTo>
                  <a:cubicBezTo>
                    <a:pt x="11106" y="15164"/>
                    <a:pt x="11095" y="15154"/>
                    <a:pt x="11085" y="15154"/>
                  </a:cubicBezTo>
                  <a:cubicBezTo>
                    <a:pt x="8956" y="13899"/>
                    <a:pt x="6951" y="12398"/>
                    <a:pt x="5018" y="10948"/>
                  </a:cubicBezTo>
                  <a:cubicBezTo>
                    <a:pt x="4196" y="10341"/>
                    <a:pt x="3353" y="9704"/>
                    <a:pt x="2581" y="9015"/>
                  </a:cubicBezTo>
                  <a:cubicBezTo>
                    <a:pt x="2211" y="8666"/>
                    <a:pt x="1790" y="8254"/>
                    <a:pt x="1491" y="7750"/>
                  </a:cubicBezTo>
                  <a:cubicBezTo>
                    <a:pt x="833" y="6609"/>
                    <a:pt x="946" y="5087"/>
                    <a:pt x="1779" y="4059"/>
                  </a:cubicBezTo>
                  <a:cubicBezTo>
                    <a:pt x="1804" y="4034"/>
                    <a:pt x="1833" y="4020"/>
                    <a:pt x="1861" y="4020"/>
                  </a:cubicBezTo>
                  <a:close/>
                  <a:moveTo>
                    <a:pt x="13055" y="1"/>
                  </a:moveTo>
                  <a:cubicBezTo>
                    <a:pt x="12548" y="1"/>
                    <a:pt x="12048" y="95"/>
                    <a:pt x="11589" y="285"/>
                  </a:cubicBezTo>
                  <a:cubicBezTo>
                    <a:pt x="10057" y="922"/>
                    <a:pt x="8946" y="2547"/>
                    <a:pt x="8833" y="4326"/>
                  </a:cubicBezTo>
                  <a:cubicBezTo>
                    <a:pt x="8823" y="4439"/>
                    <a:pt x="8751" y="4542"/>
                    <a:pt x="8638" y="4573"/>
                  </a:cubicBezTo>
                  <a:cubicBezTo>
                    <a:pt x="8605" y="4585"/>
                    <a:pt x="8572" y="4591"/>
                    <a:pt x="8540" y="4591"/>
                  </a:cubicBezTo>
                  <a:cubicBezTo>
                    <a:pt x="8461" y="4591"/>
                    <a:pt x="8388" y="4556"/>
                    <a:pt x="8329" y="4491"/>
                  </a:cubicBezTo>
                  <a:cubicBezTo>
                    <a:pt x="7507" y="3555"/>
                    <a:pt x="6077" y="2558"/>
                    <a:pt x="4740" y="2465"/>
                  </a:cubicBezTo>
                  <a:lnTo>
                    <a:pt x="4730" y="2465"/>
                  </a:lnTo>
                  <a:cubicBezTo>
                    <a:pt x="4623" y="2457"/>
                    <a:pt x="4517" y="2454"/>
                    <a:pt x="4410" y="2454"/>
                  </a:cubicBezTo>
                  <a:cubicBezTo>
                    <a:pt x="3049" y="2454"/>
                    <a:pt x="1783" y="3057"/>
                    <a:pt x="1039" y="4059"/>
                  </a:cubicBezTo>
                  <a:cubicBezTo>
                    <a:pt x="0" y="5467"/>
                    <a:pt x="288" y="7020"/>
                    <a:pt x="700" y="8079"/>
                  </a:cubicBezTo>
                  <a:cubicBezTo>
                    <a:pt x="1255" y="9457"/>
                    <a:pt x="2571" y="10434"/>
                    <a:pt x="3630" y="11226"/>
                  </a:cubicBezTo>
                  <a:cubicBezTo>
                    <a:pt x="4864" y="12141"/>
                    <a:pt x="7146" y="13652"/>
                    <a:pt x="9152" y="14979"/>
                  </a:cubicBezTo>
                  <a:cubicBezTo>
                    <a:pt x="10119" y="15617"/>
                    <a:pt x="11044" y="16234"/>
                    <a:pt x="11732" y="16696"/>
                  </a:cubicBezTo>
                  <a:cubicBezTo>
                    <a:pt x="11949" y="16264"/>
                    <a:pt x="12257" y="15699"/>
                    <a:pt x="12627" y="15010"/>
                  </a:cubicBezTo>
                  <a:cubicBezTo>
                    <a:pt x="14211" y="12048"/>
                    <a:pt x="16874" y="7092"/>
                    <a:pt x="17018" y="4789"/>
                  </a:cubicBezTo>
                  <a:cubicBezTo>
                    <a:pt x="17111" y="3349"/>
                    <a:pt x="16689" y="1498"/>
                    <a:pt x="15239" y="614"/>
                  </a:cubicBezTo>
                  <a:cubicBezTo>
                    <a:pt x="14575" y="208"/>
                    <a:pt x="13808" y="1"/>
                    <a:pt x="1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47"/>
            <p:cNvSpPr/>
            <p:nvPr/>
          </p:nvSpPr>
          <p:spPr>
            <a:xfrm>
              <a:off x="5953193" y="865692"/>
              <a:ext cx="807330" cy="793663"/>
            </a:xfrm>
            <a:custGeom>
              <a:rect b="b" l="l" r="r" t="t"/>
              <a:pathLst>
                <a:path extrusionOk="0" h="17944" w="18253">
                  <a:moveTo>
                    <a:pt x="13639" y="534"/>
                  </a:moveTo>
                  <a:cubicBezTo>
                    <a:pt x="14399" y="534"/>
                    <a:pt x="15171" y="745"/>
                    <a:pt x="15836" y="1151"/>
                  </a:cubicBezTo>
                  <a:cubicBezTo>
                    <a:pt x="17296" y="2046"/>
                    <a:pt x="17718" y="3907"/>
                    <a:pt x="17625" y="5347"/>
                  </a:cubicBezTo>
                  <a:cubicBezTo>
                    <a:pt x="17481" y="7661"/>
                    <a:pt x="14819" y="12617"/>
                    <a:pt x="13235" y="15578"/>
                  </a:cubicBezTo>
                  <a:cubicBezTo>
                    <a:pt x="12854" y="16278"/>
                    <a:pt x="12546" y="16853"/>
                    <a:pt x="12330" y="17285"/>
                  </a:cubicBezTo>
                  <a:cubicBezTo>
                    <a:pt x="11631" y="16812"/>
                    <a:pt x="10706" y="16205"/>
                    <a:pt x="9728" y="15558"/>
                  </a:cubicBezTo>
                  <a:cubicBezTo>
                    <a:pt x="7724" y="14231"/>
                    <a:pt x="5441" y="12720"/>
                    <a:pt x="4207" y="11804"/>
                  </a:cubicBezTo>
                  <a:cubicBezTo>
                    <a:pt x="3147" y="11013"/>
                    <a:pt x="1821" y="10026"/>
                    <a:pt x="1266" y="8637"/>
                  </a:cubicBezTo>
                  <a:cubicBezTo>
                    <a:pt x="855" y="7588"/>
                    <a:pt x="567" y="6025"/>
                    <a:pt x="1616" y="4606"/>
                  </a:cubicBezTo>
                  <a:cubicBezTo>
                    <a:pt x="2356" y="3589"/>
                    <a:pt x="3631" y="2992"/>
                    <a:pt x="4998" y="2992"/>
                  </a:cubicBezTo>
                  <a:cubicBezTo>
                    <a:pt x="5112" y="2992"/>
                    <a:pt x="5224" y="2992"/>
                    <a:pt x="5327" y="3002"/>
                  </a:cubicBezTo>
                  <a:cubicBezTo>
                    <a:pt x="6664" y="3095"/>
                    <a:pt x="8104" y="4092"/>
                    <a:pt x="8937" y="5038"/>
                  </a:cubicBezTo>
                  <a:cubicBezTo>
                    <a:pt x="8987" y="5096"/>
                    <a:pt x="9058" y="5129"/>
                    <a:pt x="9128" y="5129"/>
                  </a:cubicBezTo>
                  <a:cubicBezTo>
                    <a:pt x="9157" y="5129"/>
                    <a:pt x="9187" y="5123"/>
                    <a:pt x="9214" y="5111"/>
                  </a:cubicBezTo>
                  <a:cubicBezTo>
                    <a:pt x="9317" y="5079"/>
                    <a:pt x="9389" y="4987"/>
                    <a:pt x="9399" y="4884"/>
                  </a:cubicBezTo>
                  <a:cubicBezTo>
                    <a:pt x="9513" y="3095"/>
                    <a:pt x="10623" y="1471"/>
                    <a:pt x="12166" y="822"/>
                  </a:cubicBezTo>
                  <a:cubicBezTo>
                    <a:pt x="12628" y="629"/>
                    <a:pt x="13131" y="534"/>
                    <a:pt x="13639" y="534"/>
                  </a:cubicBezTo>
                  <a:close/>
                  <a:moveTo>
                    <a:pt x="13665" y="1"/>
                  </a:moveTo>
                  <a:cubicBezTo>
                    <a:pt x="13084" y="1"/>
                    <a:pt x="12507" y="113"/>
                    <a:pt x="11970" y="339"/>
                  </a:cubicBezTo>
                  <a:cubicBezTo>
                    <a:pt x="10407" y="987"/>
                    <a:pt x="9245" y="2529"/>
                    <a:pt x="8937" y="4277"/>
                  </a:cubicBezTo>
                  <a:cubicBezTo>
                    <a:pt x="8011" y="3393"/>
                    <a:pt x="6654" y="2570"/>
                    <a:pt x="5368" y="2478"/>
                  </a:cubicBezTo>
                  <a:cubicBezTo>
                    <a:pt x="5242" y="2469"/>
                    <a:pt x="5116" y="2464"/>
                    <a:pt x="4990" y="2464"/>
                  </a:cubicBezTo>
                  <a:cubicBezTo>
                    <a:pt x="3463" y="2464"/>
                    <a:pt x="2029" y="3149"/>
                    <a:pt x="1184" y="4298"/>
                  </a:cubicBezTo>
                  <a:cubicBezTo>
                    <a:pt x="1" y="5902"/>
                    <a:pt x="309" y="7650"/>
                    <a:pt x="782" y="8833"/>
                  </a:cubicBezTo>
                  <a:cubicBezTo>
                    <a:pt x="1389" y="10365"/>
                    <a:pt x="2777" y="11393"/>
                    <a:pt x="3888" y="12226"/>
                  </a:cubicBezTo>
                  <a:cubicBezTo>
                    <a:pt x="5142" y="13152"/>
                    <a:pt x="7425" y="14663"/>
                    <a:pt x="9440" y="16000"/>
                  </a:cubicBezTo>
                  <a:cubicBezTo>
                    <a:pt x="10530" y="16719"/>
                    <a:pt x="11569" y="17409"/>
                    <a:pt x="12278" y="17892"/>
                  </a:cubicBezTo>
                  <a:cubicBezTo>
                    <a:pt x="12319" y="17923"/>
                    <a:pt x="12371" y="17943"/>
                    <a:pt x="12422" y="17943"/>
                  </a:cubicBezTo>
                  <a:cubicBezTo>
                    <a:pt x="12454" y="17943"/>
                    <a:pt x="12474" y="17933"/>
                    <a:pt x="12495" y="17933"/>
                  </a:cubicBezTo>
                  <a:cubicBezTo>
                    <a:pt x="12566" y="17912"/>
                    <a:pt x="12628" y="17861"/>
                    <a:pt x="12669" y="17789"/>
                  </a:cubicBezTo>
                  <a:cubicBezTo>
                    <a:pt x="12875" y="17347"/>
                    <a:pt x="13256" y="16637"/>
                    <a:pt x="13697" y="15825"/>
                  </a:cubicBezTo>
                  <a:cubicBezTo>
                    <a:pt x="15301" y="12823"/>
                    <a:pt x="17995" y="7805"/>
                    <a:pt x="18150" y="5378"/>
                  </a:cubicBezTo>
                  <a:cubicBezTo>
                    <a:pt x="18253" y="3784"/>
                    <a:pt x="17769" y="1717"/>
                    <a:pt x="16114" y="699"/>
                  </a:cubicBezTo>
                  <a:cubicBezTo>
                    <a:pt x="15359" y="236"/>
                    <a:pt x="14507" y="1"/>
                    <a:pt x="136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47"/>
            <p:cNvSpPr/>
            <p:nvPr/>
          </p:nvSpPr>
          <p:spPr>
            <a:xfrm>
              <a:off x="5956864" y="1071671"/>
              <a:ext cx="801846" cy="678621"/>
            </a:xfrm>
            <a:custGeom>
              <a:rect b="b" l="l" r="r" t="t"/>
              <a:pathLst>
                <a:path extrusionOk="0" h="15343" w="18129">
                  <a:moveTo>
                    <a:pt x="17830" y="0"/>
                  </a:moveTo>
                  <a:cubicBezTo>
                    <a:pt x="17823" y="0"/>
                    <a:pt x="17817" y="1"/>
                    <a:pt x="17810" y="1"/>
                  </a:cubicBezTo>
                  <a:cubicBezTo>
                    <a:pt x="17666" y="22"/>
                    <a:pt x="17553" y="145"/>
                    <a:pt x="17574" y="289"/>
                  </a:cubicBezTo>
                  <a:cubicBezTo>
                    <a:pt x="17594" y="536"/>
                    <a:pt x="17501" y="1626"/>
                    <a:pt x="17450" y="2222"/>
                  </a:cubicBezTo>
                  <a:cubicBezTo>
                    <a:pt x="17430" y="2458"/>
                    <a:pt x="17409" y="2654"/>
                    <a:pt x="17398" y="2757"/>
                  </a:cubicBezTo>
                  <a:cubicBezTo>
                    <a:pt x="17254" y="5060"/>
                    <a:pt x="14601" y="10016"/>
                    <a:pt x="13008" y="12978"/>
                  </a:cubicBezTo>
                  <a:cubicBezTo>
                    <a:pt x="12638" y="13677"/>
                    <a:pt x="12319" y="14253"/>
                    <a:pt x="12103" y="14695"/>
                  </a:cubicBezTo>
                  <a:cubicBezTo>
                    <a:pt x="11414" y="14222"/>
                    <a:pt x="10479" y="13605"/>
                    <a:pt x="9512" y="12957"/>
                  </a:cubicBezTo>
                  <a:cubicBezTo>
                    <a:pt x="7497" y="11630"/>
                    <a:pt x="5224" y="10129"/>
                    <a:pt x="3980" y="9204"/>
                  </a:cubicBezTo>
                  <a:cubicBezTo>
                    <a:pt x="2920" y="8412"/>
                    <a:pt x="1594" y="7435"/>
                    <a:pt x="1049" y="6047"/>
                  </a:cubicBezTo>
                  <a:cubicBezTo>
                    <a:pt x="679" y="5122"/>
                    <a:pt x="535" y="2387"/>
                    <a:pt x="895" y="1327"/>
                  </a:cubicBezTo>
                  <a:cubicBezTo>
                    <a:pt x="946" y="1183"/>
                    <a:pt x="875" y="1039"/>
                    <a:pt x="731" y="988"/>
                  </a:cubicBezTo>
                  <a:cubicBezTo>
                    <a:pt x="703" y="978"/>
                    <a:pt x="674" y="973"/>
                    <a:pt x="646" y="973"/>
                  </a:cubicBezTo>
                  <a:cubicBezTo>
                    <a:pt x="538" y="973"/>
                    <a:pt x="434" y="1046"/>
                    <a:pt x="402" y="1153"/>
                  </a:cubicBezTo>
                  <a:cubicBezTo>
                    <a:pt x="0" y="2325"/>
                    <a:pt x="155" y="5225"/>
                    <a:pt x="555" y="6242"/>
                  </a:cubicBezTo>
                  <a:cubicBezTo>
                    <a:pt x="1163" y="7764"/>
                    <a:pt x="2550" y="8803"/>
                    <a:pt x="3671" y="9626"/>
                  </a:cubicBezTo>
                  <a:cubicBezTo>
                    <a:pt x="4915" y="10561"/>
                    <a:pt x="7198" y="12073"/>
                    <a:pt x="9213" y="13399"/>
                  </a:cubicBezTo>
                  <a:cubicBezTo>
                    <a:pt x="10314" y="14130"/>
                    <a:pt x="11352" y="14808"/>
                    <a:pt x="12051" y="15302"/>
                  </a:cubicBezTo>
                  <a:cubicBezTo>
                    <a:pt x="12103" y="15332"/>
                    <a:pt x="12154" y="15343"/>
                    <a:pt x="12206" y="15343"/>
                  </a:cubicBezTo>
                  <a:cubicBezTo>
                    <a:pt x="12227" y="15343"/>
                    <a:pt x="12247" y="15343"/>
                    <a:pt x="12268" y="15332"/>
                  </a:cubicBezTo>
                  <a:cubicBezTo>
                    <a:pt x="12350" y="15312"/>
                    <a:pt x="12412" y="15261"/>
                    <a:pt x="12442" y="15199"/>
                  </a:cubicBezTo>
                  <a:cubicBezTo>
                    <a:pt x="12658" y="14756"/>
                    <a:pt x="13039" y="14047"/>
                    <a:pt x="13470" y="13225"/>
                  </a:cubicBezTo>
                  <a:cubicBezTo>
                    <a:pt x="15085" y="10232"/>
                    <a:pt x="17779" y="5204"/>
                    <a:pt x="17933" y="2787"/>
                  </a:cubicBezTo>
                  <a:cubicBezTo>
                    <a:pt x="17933" y="2695"/>
                    <a:pt x="17954" y="2499"/>
                    <a:pt x="17974" y="2263"/>
                  </a:cubicBezTo>
                  <a:cubicBezTo>
                    <a:pt x="18056" y="1348"/>
                    <a:pt x="18129" y="505"/>
                    <a:pt x="18098" y="237"/>
                  </a:cubicBezTo>
                  <a:cubicBezTo>
                    <a:pt x="18078" y="100"/>
                    <a:pt x="17965" y="0"/>
                    <a:pt x="178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47"/>
            <p:cNvSpPr/>
            <p:nvPr/>
          </p:nvSpPr>
          <p:spPr>
            <a:xfrm>
              <a:off x="5980041" y="1215727"/>
              <a:ext cx="751379" cy="509707"/>
            </a:xfrm>
            <a:custGeom>
              <a:rect b="b" l="l" r="r" t="t"/>
              <a:pathLst>
                <a:path extrusionOk="0" h="11524" w="16988">
                  <a:moveTo>
                    <a:pt x="16812" y="1"/>
                  </a:moveTo>
                  <a:cubicBezTo>
                    <a:pt x="16783" y="1"/>
                    <a:pt x="16754" y="11"/>
                    <a:pt x="16730" y="35"/>
                  </a:cubicBezTo>
                  <a:cubicBezTo>
                    <a:pt x="16463" y="302"/>
                    <a:pt x="16381" y="764"/>
                    <a:pt x="16248" y="1114"/>
                  </a:cubicBezTo>
                  <a:cubicBezTo>
                    <a:pt x="16104" y="1505"/>
                    <a:pt x="15960" y="1895"/>
                    <a:pt x="15795" y="2286"/>
                  </a:cubicBezTo>
                  <a:cubicBezTo>
                    <a:pt x="15466" y="3058"/>
                    <a:pt x="15106" y="3828"/>
                    <a:pt x="14726" y="4580"/>
                  </a:cubicBezTo>
                  <a:cubicBezTo>
                    <a:pt x="14345" y="5330"/>
                    <a:pt x="13965" y="6081"/>
                    <a:pt x="13543" y="6810"/>
                  </a:cubicBezTo>
                  <a:cubicBezTo>
                    <a:pt x="13122" y="7551"/>
                    <a:pt x="12690" y="8271"/>
                    <a:pt x="12309" y="9032"/>
                  </a:cubicBezTo>
                  <a:cubicBezTo>
                    <a:pt x="12165" y="9319"/>
                    <a:pt x="12032" y="9597"/>
                    <a:pt x="11898" y="9885"/>
                  </a:cubicBezTo>
                  <a:cubicBezTo>
                    <a:pt x="10170" y="8682"/>
                    <a:pt x="8392" y="7551"/>
                    <a:pt x="6551" y="6533"/>
                  </a:cubicBezTo>
                  <a:cubicBezTo>
                    <a:pt x="6427" y="6451"/>
                    <a:pt x="6315" y="6379"/>
                    <a:pt x="6201" y="6296"/>
                  </a:cubicBezTo>
                  <a:cubicBezTo>
                    <a:pt x="5574" y="5885"/>
                    <a:pt x="4937" y="5474"/>
                    <a:pt x="4330" y="5032"/>
                  </a:cubicBezTo>
                  <a:cubicBezTo>
                    <a:pt x="3744" y="4600"/>
                    <a:pt x="3198" y="4116"/>
                    <a:pt x="2695" y="3592"/>
                  </a:cubicBezTo>
                  <a:cubicBezTo>
                    <a:pt x="2191" y="3068"/>
                    <a:pt x="1728" y="2502"/>
                    <a:pt x="1204" y="1998"/>
                  </a:cubicBezTo>
                  <a:cubicBezTo>
                    <a:pt x="1180" y="1975"/>
                    <a:pt x="1153" y="1965"/>
                    <a:pt x="1127" y="1965"/>
                  </a:cubicBezTo>
                  <a:cubicBezTo>
                    <a:pt x="1061" y="1965"/>
                    <a:pt x="1003" y="2030"/>
                    <a:pt x="1039" y="2112"/>
                  </a:cubicBezTo>
                  <a:lnTo>
                    <a:pt x="1101" y="2235"/>
                  </a:lnTo>
                  <a:cubicBezTo>
                    <a:pt x="1091" y="2235"/>
                    <a:pt x="1091" y="2224"/>
                    <a:pt x="1080" y="2215"/>
                  </a:cubicBezTo>
                  <a:cubicBezTo>
                    <a:pt x="916" y="1947"/>
                    <a:pt x="762" y="1669"/>
                    <a:pt x="639" y="1381"/>
                  </a:cubicBezTo>
                  <a:cubicBezTo>
                    <a:pt x="566" y="1227"/>
                    <a:pt x="504" y="1073"/>
                    <a:pt x="453" y="919"/>
                  </a:cubicBezTo>
                  <a:cubicBezTo>
                    <a:pt x="392" y="764"/>
                    <a:pt x="360" y="600"/>
                    <a:pt x="268" y="456"/>
                  </a:cubicBezTo>
                  <a:cubicBezTo>
                    <a:pt x="248" y="421"/>
                    <a:pt x="212" y="403"/>
                    <a:pt x="176" y="403"/>
                  </a:cubicBezTo>
                  <a:cubicBezTo>
                    <a:pt x="137" y="403"/>
                    <a:pt x="99" y="424"/>
                    <a:pt x="83" y="466"/>
                  </a:cubicBezTo>
                  <a:cubicBezTo>
                    <a:pt x="1" y="713"/>
                    <a:pt x="52" y="1052"/>
                    <a:pt x="104" y="1299"/>
                  </a:cubicBezTo>
                  <a:cubicBezTo>
                    <a:pt x="155" y="1515"/>
                    <a:pt x="227" y="1731"/>
                    <a:pt x="319" y="1936"/>
                  </a:cubicBezTo>
                  <a:lnTo>
                    <a:pt x="319" y="1968"/>
                  </a:lnTo>
                  <a:cubicBezTo>
                    <a:pt x="319" y="1998"/>
                    <a:pt x="330" y="2029"/>
                    <a:pt x="330" y="2060"/>
                  </a:cubicBezTo>
                  <a:cubicBezTo>
                    <a:pt x="207" y="2091"/>
                    <a:pt x="114" y="2194"/>
                    <a:pt x="166" y="2348"/>
                  </a:cubicBezTo>
                  <a:cubicBezTo>
                    <a:pt x="175" y="2368"/>
                    <a:pt x="175" y="2389"/>
                    <a:pt x="186" y="2409"/>
                  </a:cubicBezTo>
                  <a:lnTo>
                    <a:pt x="186" y="2420"/>
                  </a:lnTo>
                  <a:cubicBezTo>
                    <a:pt x="495" y="3304"/>
                    <a:pt x="977" y="4107"/>
                    <a:pt x="1615" y="4785"/>
                  </a:cubicBezTo>
                  <a:cubicBezTo>
                    <a:pt x="1673" y="4849"/>
                    <a:pt x="1742" y="4877"/>
                    <a:pt x="1808" y="4877"/>
                  </a:cubicBezTo>
                  <a:cubicBezTo>
                    <a:pt x="1849" y="4877"/>
                    <a:pt x="1888" y="4866"/>
                    <a:pt x="1923" y="4847"/>
                  </a:cubicBezTo>
                  <a:lnTo>
                    <a:pt x="2510" y="5340"/>
                  </a:lnTo>
                  <a:cubicBezTo>
                    <a:pt x="2901" y="5721"/>
                    <a:pt x="3312" y="6070"/>
                    <a:pt x="3744" y="6399"/>
                  </a:cubicBezTo>
                  <a:cubicBezTo>
                    <a:pt x="3793" y="6434"/>
                    <a:pt x="3842" y="6450"/>
                    <a:pt x="3888" y="6450"/>
                  </a:cubicBezTo>
                  <a:cubicBezTo>
                    <a:pt x="3909" y="6450"/>
                    <a:pt x="3930" y="6447"/>
                    <a:pt x="3950" y="6440"/>
                  </a:cubicBezTo>
                  <a:cubicBezTo>
                    <a:pt x="4093" y="6554"/>
                    <a:pt x="4237" y="6667"/>
                    <a:pt x="4371" y="6780"/>
                  </a:cubicBezTo>
                  <a:cubicBezTo>
                    <a:pt x="4299" y="6883"/>
                    <a:pt x="4288" y="7037"/>
                    <a:pt x="4412" y="7130"/>
                  </a:cubicBezTo>
                  <a:cubicBezTo>
                    <a:pt x="4423" y="7150"/>
                    <a:pt x="4453" y="7181"/>
                    <a:pt x="4484" y="7201"/>
                  </a:cubicBezTo>
                  <a:cubicBezTo>
                    <a:pt x="4525" y="7212"/>
                    <a:pt x="4556" y="7232"/>
                    <a:pt x="4597" y="7253"/>
                  </a:cubicBezTo>
                  <a:cubicBezTo>
                    <a:pt x="5286" y="7726"/>
                    <a:pt x="6027" y="8127"/>
                    <a:pt x="6797" y="8456"/>
                  </a:cubicBezTo>
                  <a:cubicBezTo>
                    <a:pt x="6808" y="8517"/>
                    <a:pt x="6839" y="8569"/>
                    <a:pt x="6900" y="8610"/>
                  </a:cubicBezTo>
                  <a:cubicBezTo>
                    <a:pt x="7085" y="8723"/>
                    <a:pt x="7281" y="8846"/>
                    <a:pt x="7476" y="8960"/>
                  </a:cubicBezTo>
                  <a:cubicBezTo>
                    <a:pt x="7487" y="9001"/>
                    <a:pt x="7517" y="9042"/>
                    <a:pt x="7569" y="9073"/>
                  </a:cubicBezTo>
                  <a:lnTo>
                    <a:pt x="10140" y="10677"/>
                  </a:lnTo>
                  <a:cubicBezTo>
                    <a:pt x="10355" y="10800"/>
                    <a:pt x="10561" y="10934"/>
                    <a:pt x="10777" y="11067"/>
                  </a:cubicBezTo>
                  <a:cubicBezTo>
                    <a:pt x="10929" y="11162"/>
                    <a:pt x="11106" y="11318"/>
                    <a:pt x="11293" y="11318"/>
                  </a:cubicBezTo>
                  <a:cubicBezTo>
                    <a:pt x="11309" y="11318"/>
                    <a:pt x="11326" y="11317"/>
                    <a:pt x="11342" y="11314"/>
                  </a:cubicBezTo>
                  <a:lnTo>
                    <a:pt x="11374" y="11314"/>
                  </a:lnTo>
                  <a:cubicBezTo>
                    <a:pt x="11374" y="11325"/>
                    <a:pt x="11383" y="11346"/>
                    <a:pt x="11394" y="11366"/>
                  </a:cubicBezTo>
                  <a:cubicBezTo>
                    <a:pt x="11443" y="11471"/>
                    <a:pt x="11535" y="11524"/>
                    <a:pt x="11638" y="11524"/>
                  </a:cubicBezTo>
                  <a:cubicBezTo>
                    <a:pt x="11686" y="11524"/>
                    <a:pt x="11736" y="11512"/>
                    <a:pt x="11785" y="11489"/>
                  </a:cubicBezTo>
                  <a:cubicBezTo>
                    <a:pt x="12000" y="11397"/>
                    <a:pt x="12052" y="11129"/>
                    <a:pt x="12144" y="10934"/>
                  </a:cubicBezTo>
                  <a:cubicBezTo>
                    <a:pt x="12309" y="10543"/>
                    <a:pt x="12484" y="10163"/>
                    <a:pt x="12669" y="9783"/>
                  </a:cubicBezTo>
                  <a:cubicBezTo>
                    <a:pt x="13399" y="8271"/>
                    <a:pt x="14160" y="6780"/>
                    <a:pt x="14931" y="5289"/>
                  </a:cubicBezTo>
                  <a:cubicBezTo>
                    <a:pt x="15363" y="4456"/>
                    <a:pt x="15775" y="3613"/>
                    <a:pt x="16134" y="2759"/>
                  </a:cubicBezTo>
                  <a:cubicBezTo>
                    <a:pt x="16319" y="2327"/>
                    <a:pt x="16494" y="1885"/>
                    <a:pt x="16648" y="1443"/>
                  </a:cubicBezTo>
                  <a:cubicBezTo>
                    <a:pt x="16721" y="1227"/>
                    <a:pt x="16803" y="1001"/>
                    <a:pt x="16864" y="775"/>
                  </a:cubicBezTo>
                  <a:cubicBezTo>
                    <a:pt x="16915" y="559"/>
                    <a:pt x="16988" y="332"/>
                    <a:pt x="16936" y="106"/>
                  </a:cubicBezTo>
                  <a:cubicBezTo>
                    <a:pt x="16929" y="44"/>
                    <a:pt x="16871" y="1"/>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47"/>
            <p:cNvSpPr/>
            <p:nvPr/>
          </p:nvSpPr>
          <p:spPr>
            <a:xfrm>
              <a:off x="6015956" y="1068575"/>
              <a:ext cx="459904" cy="492059"/>
            </a:xfrm>
            <a:custGeom>
              <a:rect b="b" l="l" r="r" t="t"/>
              <a:pathLst>
                <a:path extrusionOk="0" h="11125" w="10398">
                  <a:moveTo>
                    <a:pt x="1026" y="1"/>
                  </a:moveTo>
                  <a:cubicBezTo>
                    <a:pt x="1000" y="1"/>
                    <a:pt x="975" y="12"/>
                    <a:pt x="958" y="30"/>
                  </a:cubicBezTo>
                  <a:cubicBezTo>
                    <a:pt x="124" y="1058"/>
                    <a:pt x="1" y="2580"/>
                    <a:pt x="670" y="3721"/>
                  </a:cubicBezTo>
                  <a:cubicBezTo>
                    <a:pt x="958" y="4215"/>
                    <a:pt x="1379" y="4637"/>
                    <a:pt x="1760" y="4976"/>
                  </a:cubicBezTo>
                  <a:cubicBezTo>
                    <a:pt x="2530" y="5675"/>
                    <a:pt x="3374" y="6302"/>
                    <a:pt x="4186" y="6919"/>
                  </a:cubicBezTo>
                  <a:cubicBezTo>
                    <a:pt x="6129" y="8369"/>
                    <a:pt x="8135" y="9860"/>
                    <a:pt x="10253" y="11115"/>
                  </a:cubicBezTo>
                  <a:cubicBezTo>
                    <a:pt x="10263" y="11125"/>
                    <a:pt x="10284" y="11125"/>
                    <a:pt x="10294" y="11125"/>
                  </a:cubicBezTo>
                  <a:cubicBezTo>
                    <a:pt x="10325" y="11125"/>
                    <a:pt x="10356" y="11115"/>
                    <a:pt x="10376" y="11083"/>
                  </a:cubicBezTo>
                  <a:cubicBezTo>
                    <a:pt x="10397" y="11042"/>
                    <a:pt x="10386" y="10991"/>
                    <a:pt x="10345" y="10960"/>
                  </a:cubicBezTo>
                  <a:cubicBezTo>
                    <a:pt x="8227" y="9716"/>
                    <a:pt x="6222" y="8225"/>
                    <a:pt x="4289" y="6775"/>
                  </a:cubicBezTo>
                  <a:cubicBezTo>
                    <a:pt x="3476" y="6168"/>
                    <a:pt x="2644" y="5542"/>
                    <a:pt x="1872" y="4852"/>
                  </a:cubicBezTo>
                  <a:cubicBezTo>
                    <a:pt x="1513" y="4513"/>
                    <a:pt x="1102" y="4112"/>
                    <a:pt x="824" y="3629"/>
                  </a:cubicBezTo>
                  <a:cubicBezTo>
                    <a:pt x="207" y="2569"/>
                    <a:pt x="320" y="1099"/>
                    <a:pt x="1091" y="143"/>
                  </a:cubicBezTo>
                  <a:cubicBezTo>
                    <a:pt x="1122" y="102"/>
                    <a:pt x="1122" y="51"/>
                    <a:pt x="1081" y="19"/>
                  </a:cubicBezTo>
                  <a:cubicBezTo>
                    <a:pt x="1064" y="7"/>
                    <a:pt x="1045" y="1"/>
                    <a:pt x="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7"/>
            <p:cNvSpPr/>
            <p:nvPr/>
          </p:nvSpPr>
          <p:spPr>
            <a:xfrm>
              <a:off x="6576305" y="934337"/>
              <a:ext cx="114644" cy="218364"/>
            </a:xfrm>
            <a:custGeom>
              <a:rect b="b" l="l" r="r" t="t"/>
              <a:pathLst>
                <a:path extrusionOk="0" h="4937" w="2592">
                  <a:moveTo>
                    <a:pt x="103" y="1"/>
                  </a:moveTo>
                  <a:cubicBezTo>
                    <a:pt x="52" y="1"/>
                    <a:pt x="11" y="31"/>
                    <a:pt x="11" y="83"/>
                  </a:cubicBezTo>
                  <a:cubicBezTo>
                    <a:pt x="0" y="124"/>
                    <a:pt x="41" y="175"/>
                    <a:pt x="82" y="175"/>
                  </a:cubicBezTo>
                  <a:cubicBezTo>
                    <a:pt x="987" y="278"/>
                    <a:pt x="1810" y="998"/>
                    <a:pt x="2139" y="1964"/>
                  </a:cubicBezTo>
                  <a:cubicBezTo>
                    <a:pt x="2417" y="2798"/>
                    <a:pt x="2345" y="3815"/>
                    <a:pt x="1933" y="4813"/>
                  </a:cubicBezTo>
                  <a:cubicBezTo>
                    <a:pt x="1923" y="4854"/>
                    <a:pt x="1944" y="4905"/>
                    <a:pt x="1985" y="4926"/>
                  </a:cubicBezTo>
                  <a:cubicBezTo>
                    <a:pt x="1995" y="4926"/>
                    <a:pt x="2006" y="4936"/>
                    <a:pt x="2015" y="4936"/>
                  </a:cubicBezTo>
                  <a:cubicBezTo>
                    <a:pt x="2057" y="4936"/>
                    <a:pt x="2088" y="4916"/>
                    <a:pt x="2098" y="4875"/>
                  </a:cubicBezTo>
                  <a:cubicBezTo>
                    <a:pt x="2520" y="3836"/>
                    <a:pt x="2591" y="2787"/>
                    <a:pt x="2303" y="1913"/>
                  </a:cubicBezTo>
                  <a:cubicBezTo>
                    <a:pt x="1954" y="874"/>
                    <a:pt x="1069" y="104"/>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8" name="Google Shape;2238;p47"/>
          <p:cNvGrpSpPr/>
          <p:nvPr/>
        </p:nvGrpSpPr>
        <p:grpSpPr>
          <a:xfrm>
            <a:off x="4179354" y="438225"/>
            <a:ext cx="421450" cy="531569"/>
            <a:chOff x="3039679" y="123475"/>
            <a:chExt cx="421450" cy="531569"/>
          </a:xfrm>
        </p:grpSpPr>
        <p:sp>
          <p:nvSpPr>
            <p:cNvPr id="2239" name="Google Shape;2239;p47"/>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7"/>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7"/>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7"/>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3" name="Google Shape;2243;p47"/>
          <p:cNvGrpSpPr/>
          <p:nvPr/>
        </p:nvGrpSpPr>
        <p:grpSpPr>
          <a:xfrm>
            <a:off x="348883" y="485533"/>
            <a:ext cx="266015" cy="334035"/>
            <a:chOff x="2324107" y="1883406"/>
            <a:chExt cx="201070" cy="252464"/>
          </a:xfrm>
        </p:grpSpPr>
        <p:sp>
          <p:nvSpPr>
            <p:cNvPr id="2244" name="Google Shape;2244;p47"/>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7"/>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7"/>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7"/>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7"/>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9" name="Google Shape;2249;p47"/>
          <p:cNvGrpSpPr/>
          <p:nvPr/>
        </p:nvGrpSpPr>
        <p:grpSpPr>
          <a:xfrm rot="-1504419">
            <a:off x="348999" y="3651121"/>
            <a:ext cx="1162588" cy="1200228"/>
            <a:chOff x="3223213" y="3242901"/>
            <a:chExt cx="1162541" cy="1200180"/>
          </a:xfrm>
        </p:grpSpPr>
        <p:sp>
          <p:nvSpPr>
            <p:cNvPr id="2250" name="Google Shape;2250;p47"/>
            <p:cNvSpPr/>
            <p:nvPr/>
          </p:nvSpPr>
          <p:spPr>
            <a:xfrm>
              <a:off x="3850836" y="3273287"/>
              <a:ext cx="503072" cy="196514"/>
            </a:xfrm>
            <a:custGeom>
              <a:rect b="b" l="l" r="r" t="t"/>
              <a:pathLst>
                <a:path extrusionOk="0" h="4443" w="11374">
                  <a:moveTo>
                    <a:pt x="11373" y="1"/>
                  </a:moveTo>
                  <a:cubicBezTo>
                    <a:pt x="8926" y="1039"/>
                    <a:pt x="6273" y="2139"/>
                    <a:pt x="3373" y="3178"/>
                  </a:cubicBezTo>
                  <a:cubicBezTo>
                    <a:pt x="3147" y="3260"/>
                    <a:pt x="2932" y="3342"/>
                    <a:pt x="2705" y="3424"/>
                  </a:cubicBezTo>
                  <a:cubicBezTo>
                    <a:pt x="1810" y="3744"/>
                    <a:pt x="896" y="4062"/>
                    <a:pt x="1" y="4443"/>
                  </a:cubicBezTo>
                  <a:lnTo>
                    <a:pt x="679" y="4412"/>
                  </a:lnTo>
                  <a:cubicBezTo>
                    <a:pt x="1235" y="4381"/>
                    <a:pt x="1801" y="4350"/>
                    <a:pt x="2345" y="4299"/>
                  </a:cubicBezTo>
                  <a:cubicBezTo>
                    <a:pt x="4248" y="4124"/>
                    <a:pt x="6170" y="3764"/>
                    <a:pt x="7888" y="2910"/>
                  </a:cubicBezTo>
                  <a:cubicBezTo>
                    <a:pt x="8628" y="2540"/>
                    <a:pt x="9337" y="2098"/>
                    <a:pt x="9975" y="1553"/>
                  </a:cubicBezTo>
                  <a:cubicBezTo>
                    <a:pt x="10427" y="1162"/>
                    <a:pt x="10880" y="710"/>
                    <a:pt x="11261" y="216"/>
                  </a:cubicBezTo>
                  <a:cubicBezTo>
                    <a:pt x="11302" y="145"/>
                    <a:pt x="11343" y="72"/>
                    <a:pt x="1137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7"/>
            <p:cNvSpPr/>
            <p:nvPr/>
          </p:nvSpPr>
          <p:spPr>
            <a:xfrm>
              <a:off x="3250061" y="4074468"/>
              <a:ext cx="332963" cy="287053"/>
            </a:xfrm>
            <a:custGeom>
              <a:rect b="b" l="l" r="r" t="t"/>
              <a:pathLst>
                <a:path extrusionOk="0" h="6490" w="7528">
                  <a:moveTo>
                    <a:pt x="2972" y="426"/>
                  </a:moveTo>
                  <a:cubicBezTo>
                    <a:pt x="3065" y="426"/>
                    <a:pt x="3137" y="498"/>
                    <a:pt x="3137" y="590"/>
                  </a:cubicBezTo>
                  <a:cubicBezTo>
                    <a:pt x="3137" y="673"/>
                    <a:pt x="3075" y="755"/>
                    <a:pt x="2983" y="755"/>
                  </a:cubicBezTo>
                  <a:cubicBezTo>
                    <a:pt x="2839" y="766"/>
                    <a:pt x="2705" y="807"/>
                    <a:pt x="2592" y="878"/>
                  </a:cubicBezTo>
                  <a:cubicBezTo>
                    <a:pt x="2561" y="899"/>
                    <a:pt x="2530" y="899"/>
                    <a:pt x="2489" y="899"/>
                  </a:cubicBezTo>
                  <a:cubicBezTo>
                    <a:pt x="2437" y="899"/>
                    <a:pt x="2386" y="868"/>
                    <a:pt x="2366" y="827"/>
                  </a:cubicBezTo>
                  <a:cubicBezTo>
                    <a:pt x="2314" y="745"/>
                    <a:pt x="2335" y="642"/>
                    <a:pt x="2417" y="601"/>
                  </a:cubicBezTo>
                  <a:cubicBezTo>
                    <a:pt x="2581" y="498"/>
                    <a:pt x="2777" y="437"/>
                    <a:pt x="2972" y="426"/>
                  </a:cubicBezTo>
                  <a:close/>
                  <a:moveTo>
                    <a:pt x="1971" y="839"/>
                  </a:moveTo>
                  <a:cubicBezTo>
                    <a:pt x="2032" y="839"/>
                    <a:pt x="2090" y="870"/>
                    <a:pt x="2119" y="919"/>
                  </a:cubicBezTo>
                  <a:cubicBezTo>
                    <a:pt x="2170" y="1002"/>
                    <a:pt x="2140" y="1105"/>
                    <a:pt x="2057" y="1146"/>
                  </a:cubicBezTo>
                  <a:cubicBezTo>
                    <a:pt x="1347" y="1568"/>
                    <a:pt x="874" y="2380"/>
                    <a:pt x="854" y="3202"/>
                  </a:cubicBezTo>
                  <a:cubicBezTo>
                    <a:pt x="854" y="3295"/>
                    <a:pt x="782" y="3367"/>
                    <a:pt x="689" y="3367"/>
                  </a:cubicBezTo>
                  <a:lnTo>
                    <a:pt x="679" y="3367"/>
                  </a:lnTo>
                  <a:cubicBezTo>
                    <a:pt x="597" y="3367"/>
                    <a:pt x="525" y="3295"/>
                    <a:pt x="525" y="3202"/>
                  </a:cubicBezTo>
                  <a:cubicBezTo>
                    <a:pt x="545" y="2256"/>
                    <a:pt x="1080" y="1341"/>
                    <a:pt x="1893" y="858"/>
                  </a:cubicBezTo>
                  <a:cubicBezTo>
                    <a:pt x="1918" y="845"/>
                    <a:pt x="1945" y="839"/>
                    <a:pt x="1971" y="839"/>
                  </a:cubicBezTo>
                  <a:close/>
                  <a:moveTo>
                    <a:pt x="3008" y="0"/>
                  </a:moveTo>
                  <a:cubicBezTo>
                    <a:pt x="2689" y="0"/>
                    <a:pt x="2370" y="53"/>
                    <a:pt x="2088" y="159"/>
                  </a:cubicBezTo>
                  <a:cubicBezTo>
                    <a:pt x="988" y="560"/>
                    <a:pt x="237" y="1660"/>
                    <a:pt x="83" y="3110"/>
                  </a:cubicBezTo>
                  <a:cubicBezTo>
                    <a:pt x="1" y="3871"/>
                    <a:pt x="134" y="4591"/>
                    <a:pt x="463" y="5208"/>
                  </a:cubicBezTo>
                  <a:cubicBezTo>
                    <a:pt x="628" y="5485"/>
                    <a:pt x="844" y="5742"/>
                    <a:pt x="1111" y="5937"/>
                  </a:cubicBezTo>
                  <a:cubicBezTo>
                    <a:pt x="1658" y="6358"/>
                    <a:pt x="2377" y="6490"/>
                    <a:pt x="3066" y="6490"/>
                  </a:cubicBezTo>
                  <a:cubicBezTo>
                    <a:pt x="3219" y="6490"/>
                    <a:pt x="3370" y="6483"/>
                    <a:pt x="3517" y="6472"/>
                  </a:cubicBezTo>
                  <a:cubicBezTo>
                    <a:pt x="3897" y="6431"/>
                    <a:pt x="4288" y="6359"/>
                    <a:pt x="4649" y="6236"/>
                  </a:cubicBezTo>
                  <a:cubicBezTo>
                    <a:pt x="4843" y="6174"/>
                    <a:pt x="5039" y="6092"/>
                    <a:pt x="5224" y="6010"/>
                  </a:cubicBezTo>
                  <a:cubicBezTo>
                    <a:pt x="5399" y="5928"/>
                    <a:pt x="5595" y="5886"/>
                    <a:pt x="5759" y="5784"/>
                  </a:cubicBezTo>
                  <a:cubicBezTo>
                    <a:pt x="6458" y="5393"/>
                    <a:pt x="6962" y="4724"/>
                    <a:pt x="7250" y="3984"/>
                  </a:cubicBezTo>
                  <a:cubicBezTo>
                    <a:pt x="7404" y="3614"/>
                    <a:pt x="7496" y="3223"/>
                    <a:pt x="7528" y="2822"/>
                  </a:cubicBezTo>
                  <a:lnTo>
                    <a:pt x="7528" y="2585"/>
                  </a:lnTo>
                  <a:cubicBezTo>
                    <a:pt x="7425" y="1989"/>
                    <a:pt x="7147" y="1444"/>
                    <a:pt x="6726" y="1022"/>
                  </a:cubicBezTo>
                  <a:cubicBezTo>
                    <a:pt x="6241" y="528"/>
                    <a:pt x="5617" y="261"/>
                    <a:pt x="4972" y="261"/>
                  </a:cubicBezTo>
                  <a:cubicBezTo>
                    <a:pt x="4960" y="261"/>
                    <a:pt x="4948" y="261"/>
                    <a:pt x="4936" y="261"/>
                  </a:cubicBezTo>
                  <a:cubicBezTo>
                    <a:pt x="5049" y="385"/>
                    <a:pt x="5152" y="529"/>
                    <a:pt x="5234" y="693"/>
                  </a:cubicBezTo>
                  <a:cubicBezTo>
                    <a:pt x="5296" y="807"/>
                    <a:pt x="5245" y="961"/>
                    <a:pt x="5122" y="1022"/>
                  </a:cubicBezTo>
                  <a:cubicBezTo>
                    <a:pt x="5086" y="1040"/>
                    <a:pt x="5049" y="1049"/>
                    <a:pt x="5012" y="1049"/>
                  </a:cubicBezTo>
                  <a:cubicBezTo>
                    <a:pt x="4922" y="1049"/>
                    <a:pt x="4836" y="997"/>
                    <a:pt x="4792" y="910"/>
                  </a:cubicBezTo>
                  <a:cubicBezTo>
                    <a:pt x="4494" y="323"/>
                    <a:pt x="3846" y="35"/>
                    <a:pt x="3168" y="5"/>
                  </a:cubicBezTo>
                  <a:cubicBezTo>
                    <a:pt x="3115" y="2"/>
                    <a:pt x="3061" y="0"/>
                    <a:pt x="30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7"/>
            <p:cNvSpPr/>
            <p:nvPr/>
          </p:nvSpPr>
          <p:spPr>
            <a:xfrm>
              <a:off x="3821291" y="3265326"/>
              <a:ext cx="512139" cy="201777"/>
            </a:xfrm>
            <a:custGeom>
              <a:rect b="b" l="l" r="r" t="t"/>
              <a:pathLst>
                <a:path extrusionOk="0" h="4562" w="11579">
                  <a:moveTo>
                    <a:pt x="10663" y="1"/>
                  </a:moveTo>
                  <a:cubicBezTo>
                    <a:pt x="8555" y="1"/>
                    <a:pt x="6788" y="257"/>
                    <a:pt x="5193" y="798"/>
                  </a:cubicBezTo>
                  <a:cubicBezTo>
                    <a:pt x="2951" y="1559"/>
                    <a:pt x="1142" y="2875"/>
                    <a:pt x="1" y="4561"/>
                  </a:cubicBezTo>
                  <a:cubicBezTo>
                    <a:pt x="1070" y="4077"/>
                    <a:pt x="2181" y="3677"/>
                    <a:pt x="3260" y="3286"/>
                  </a:cubicBezTo>
                  <a:cubicBezTo>
                    <a:pt x="3486" y="3214"/>
                    <a:pt x="3702" y="3131"/>
                    <a:pt x="3929" y="3049"/>
                  </a:cubicBezTo>
                  <a:cubicBezTo>
                    <a:pt x="6684" y="2052"/>
                    <a:pt x="9235" y="1013"/>
                    <a:pt x="11579" y="16"/>
                  </a:cubicBezTo>
                  <a:cubicBezTo>
                    <a:pt x="11266" y="6"/>
                    <a:pt x="10961" y="1"/>
                    <a:pt x="10663" y="1"/>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7"/>
            <p:cNvSpPr/>
            <p:nvPr/>
          </p:nvSpPr>
          <p:spPr>
            <a:xfrm>
              <a:off x="3794001" y="4097999"/>
              <a:ext cx="336590" cy="298022"/>
            </a:xfrm>
            <a:custGeom>
              <a:rect b="b" l="l" r="r" t="t"/>
              <a:pathLst>
                <a:path extrusionOk="0" h="6738" w="7610">
                  <a:moveTo>
                    <a:pt x="1601" y="1412"/>
                  </a:moveTo>
                  <a:cubicBezTo>
                    <a:pt x="1645" y="1412"/>
                    <a:pt x="1691" y="1430"/>
                    <a:pt x="1728" y="1468"/>
                  </a:cubicBezTo>
                  <a:cubicBezTo>
                    <a:pt x="1790" y="1529"/>
                    <a:pt x="1779" y="1632"/>
                    <a:pt x="1718" y="1694"/>
                  </a:cubicBezTo>
                  <a:cubicBezTo>
                    <a:pt x="1255" y="2136"/>
                    <a:pt x="998" y="2773"/>
                    <a:pt x="1018" y="3411"/>
                  </a:cubicBezTo>
                  <a:cubicBezTo>
                    <a:pt x="1018" y="3504"/>
                    <a:pt x="947" y="3575"/>
                    <a:pt x="854" y="3586"/>
                  </a:cubicBezTo>
                  <a:lnTo>
                    <a:pt x="844" y="3586"/>
                  </a:lnTo>
                  <a:cubicBezTo>
                    <a:pt x="762" y="3575"/>
                    <a:pt x="689" y="3513"/>
                    <a:pt x="689" y="3421"/>
                  </a:cubicBezTo>
                  <a:cubicBezTo>
                    <a:pt x="669" y="2702"/>
                    <a:pt x="967" y="1961"/>
                    <a:pt x="1491" y="1457"/>
                  </a:cubicBezTo>
                  <a:cubicBezTo>
                    <a:pt x="1521" y="1427"/>
                    <a:pt x="1560" y="1412"/>
                    <a:pt x="1601" y="1412"/>
                  </a:cubicBezTo>
                  <a:close/>
                  <a:moveTo>
                    <a:pt x="4754" y="0"/>
                  </a:moveTo>
                  <a:cubicBezTo>
                    <a:pt x="4447" y="0"/>
                    <a:pt x="4144" y="57"/>
                    <a:pt x="3856" y="172"/>
                  </a:cubicBezTo>
                  <a:cubicBezTo>
                    <a:pt x="4011" y="244"/>
                    <a:pt x="4155" y="346"/>
                    <a:pt x="4288" y="470"/>
                  </a:cubicBezTo>
                  <a:cubicBezTo>
                    <a:pt x="4391" y="552"/>
                    <a:pt x="4402" y="717"/>
                    <a:pt x="4309" y="809"/>
                  </a:cubicBezTo>
                  <a:cubicBezTo>
                    <a:pt x="4264" y="865"/>
                    <a:pt x="4199" y="893"/>
                    <a:pt x="4133" y="893"/>
                  </a:cubicBezTo>
                  <a:cubicBezTo>
                    <a:pt x="4076" y="893"/>
                    <a:pt x="4017" y="873"/>
                    <a:pt x="3970" y="830"/>
                  </a:cubicBezTo>
                  <a:cubicBezTo>
                    <a:pt x="3692" y="593"/>
                    <a:pt x="3353" y="470"/>
                    <a:pt x="2993" y="460"/>
                  </a:cubicBezTo>
                  <a:cubicBezTo>
                    <a:pt x="2951" y="457"/>
                    <a:pt x="2909" y="456"/>
                    <a:pt x="2866" y="456"/>
                  </a:cubicBezTo>
                  <a:cubicBezTo>
                    <a:pt x="2264" y="456"/>
                    <a:pt x="1624" y="724"/>
                    <a:pt x="1173" y="1128"/>
                  </a:cubicBezTo>
                  <a:cubicBezTo>
                    <a:pt x="299" y="1899"/>
                    <a:pt x="1" y="3205"/>
                    <a:pt x="392" y="4603"/>
                  </a:cubicBezTo>
                  <a:cubicBezTo>
                    <a:pt x="545" y="5200"/>
                    <a:pt x="833" y="5714"/>
                    <a:pt x="1214" y="6136"/>
                  </a:cubicBezTo>
                  <a:cubicBezTo>
                    <a:pt x="1491" y="6321"/>
                    <a:pt x="1779" y="6465"/>
                    <a:pt x="2088" y="6557"/>
                  </a:cubicBezTo>
                  <a:cubicBezTo>
                    <a:pt x="2471" y="6680"/>
                    <a:pt x="2868" y="6738"/>
                    <a:pt x="3265" y="6738"/>
                  </a:cubicBezTo>
                  <a:cubicBezTo>
                    <a:pt x="4265" y="6738"/>
                    <a:pt x="5267" y="6370"/>
                    <a:pt x="6047" y="5745"/>
                  </a:cubicBezTo>
                  <a:cubicBezTo>
                    <a:pt x="6633" y="5272"/>
                    <a:pt x="7023" y="4614"/>
                    <a:pt x="7311" y="3925"/>
                  </a:cubicBezTo>
                  <a:cubicBezTo>
                    <a:pt x="7445" y="3596"/>
                    <a:pt x="7528" y="3257"/>
                    <a:pt x="7599" y="2907"/>
                  </a:cubicBezTo>
                  <a:cubicBezTo>
                    <a:pt x="7610" y="2876"/>
                    <a:pt x="7610" y="2845"/>
                    <a:pt x="7610" y="2825"/>
                  </a:cubicBezTo>
                  <a:lnTo>
                    <a:pt x="7579" y="2578"/>
                  </a:lnTo>
                  <a:cubicBezTo>
                    <a:pt x="7394" y="1509"/>
                    <a:pt x="6726" y="624"/>
                    <a:pt x="5810" y="223"/>
                  </a:cubicBezTo>
                  <a:cubicBezTo>
                    <a:pt x="5464" y="75"/>
                    <a:pt x="5106" y="0"/>
                    <a:pt x="47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7"/>
            <p:cNvSpPr/>
            <p:nvPr/>
          </p:nvSpPr>
          <p:spPr>
            <a:xfrm>
              <a:off x="3223213" y="4051867"/>
              <a:ext cx="392541" cy="361226"/>
            </a:xfrm>
            <a:custGeom>
              <a:rect b="b" l="l" r="r" t="t"/>
              <a:pathLst>
                <a:path extrusionOk="0" h="8167" w="8875">
                  <a:moveTo>
                    <a:pt x="3631" y="526"/>
                  </a:moveTo>
                  <a:cubicBezTo>
                    <a:pt x="4351" y="526"/>
                    <a:pt x="5070" y="814"/>
                    <a:pt x="5379" y="1430"/>
                  </a:cubicBezTo>
                  <a:cubicBezTo>
                    <a:pt x="5428" y="1523"/>
                    <a:pt x="5518" y="1576"/>
                    <a:pt x="5613" y="1576"/>
                  </a:cubicBezTo>
                  <a:cubicBezTo>
                    <a:pt x="5655" y="1576"/>
                    <a:pt x="5697" y="1566"/>
                    <a:pt x="5738" y="1544"/>
                  </a:cubicBezTo>
                  <a:cubicBezTo>
                    <a:pt x="5872" y="1482"/>
                    <a:pt x="5923" y="1318"/>
                    <a:pt x="5852" y="1194"/>
                  </a:cubicBezTo>
                  <a:cubicBezTo>
                    <a:pt x="5780" y="1040"/>
                    <a:pt x="5687" y="906"/>
                    <a:pt x="5585" y="783"/>
                  </a:cubicBezTo>
                  <a:lnTo>
                    <a:pt x="5585" y="783"/>
                  </a:lnTo>
                  <a:cubicBezTo>
                    <a:pt x="6222" y="793"/>
                    <a:pt x="6839" y="1060"/>
                    <a:pt x="7322" y="1544"/>
                  </a:cubicBezTo>
                  <a:cubicBezTo>
                    <a:pt x="8032" y="2253"/>
                    <a:pt x="8320" y="3313"/>
                    <a:pt x="8103" y="4371"/>
                  </a:cubicBezTo>
                  <a:cubicBezTo>
                    <a:pt x="7888" y="5420"/>
                    <a:pt x="7209" y="6439"/>
                    <a:pt x="6345" y="7024"/>
                  </a:cubicBezTo>
                  <a:cubicBezTo>
                    <a:pt x="5729" y="7434"/>
                    <a:pt x="5025" y="7640"/>
                    <a:pt x="4318" y="7640"/>
                  </a:cubicBezTo>
                  <a:cubicBezTo>
                    <a:pt x="3657" y="7640"/>
                    <a:pt x="2993" y="7459"/>
                    <a:pt x="2397" y="7097"/>
                  </a:cubicBezTo>
                  <a:cubicBezTo>
                    <a:pt x="1184" y="6366"/>
                    <a:pt x="546" y="5061"/>
                    <a:pt x="711" y="3621"/>
                  </a:cubicBezTo>
                  <a:cubicBezTo>
                    <a:pt x="864" y="2182"/>
                    <a:pt x="1605" y="1092"/>
                    <a:pt x="2695" y="690"/>
                  </a:cubicBezTo>
                  <a:cubicBezTo>
                    <a:pt x="2983" y="587"/>
                    <a:pt x="3312" y="526"/>
                    <a:pt x="3631" y="526"/>
                  </a:cubicBezTo>
                  <a:close/>
                  <a:moveTo>
                    <a:pt x="3643" y="0"/>
                  </a:moveTo>
                  <a:cubicBezTo>
                    <a:pt x="3258" y="0"/>
                    <a:pt x="2872" y="67"/>
                    <a:pt x="2520" y="197"/>
                  </a:cubicBezTo>
                  <a:cubicBezTo>
                    <a:pt x="1235" y="660"/>
                    <a:pt x="361" y="1924"/>
                    <a:pt x="186" y="3559"/>
                  </a:cubicBezTo>
                  <a:cubicBezTo>
                    <a:pt x="1" y="5215"/>
                    <a:pt x="731" y="6706"/>
                    <a:pt x="2119" y="7549"/>
                  </a:cubicBezTo>
                  <a:cubicBezTo>
                    <a:pt x="2808" y="7960"/>
                    <a:pt x="3558" y="8166"/>
                    <a:pt x="4319" y="8166"/>
                  </a:cubicBezTo>
                  <a:cubicBezTo>
                    <a:pt x="5121" y="8166"/>
                    <a:pt x="5934" y="7929"/>
                    <a:pt x="6633" y="7456"/>
                  </a:cubicBezTo>
                  <a:cubicBezTo>
                    <a:pt x="7621" y="6798"/>
                    <a:pt x="8381" y="5657"/>
                    <a:pt x="8618" y="4474"/>
                  </a:cubicBezTo>
                  <a:cubicBezTo>
                    <a:pt x="8875" y="3240"/>
                    <a:pt x="8525" y="2006"/>
                    <a:pt x="7703" y="1174"/>
                  </a:cubicBezTo>
                  <a:cubicBezTo>
                    <a:pt x="7103" y="574"/>
                    <a:pt x="6341" y="258"/>
                    <a:pt x="5543" y="258"/>
                  </a:cubicBezTo>
                  <a:cubicBezTo>
                    <a:pt x="5356" y="258"/>
                    <a:pt x="5167" y="275"/>
                    <a:pt x="4977" y="310"/>
                  </a:cubicBezTo>
                  <a:cubicBezTo>
                    <a:pt x="4581" y="100"/>
                    <a:pt x="4114"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47"/>
            <p:cNvSpPr/>
            <p:nvPr/>
          </p:nvSpPr>
          <p:spPr>
            <a:xfrm>
              <a:off x="3769895" y="4075353"/>
              <a:ext cx="390728" cy="367728"/>
            </a:xfrm>
            <a:custGeom>
              <a:rect b="b" l="l" r="r" t="t"/>
              <a:pathLst>
                <a:path extrusionOk="0" h="8314" w="8834">
                  <a:moveTo>
                    <a:pt x="5298" y="529"/>
                  </a:moveTo>
                  <a:cubicBezTo>
                    <a:pt x="5648" y="529"/>
                    <a:pt x="6003" y="604"/>
                    <a:pt x="6345" y="756"/>
                  </a:cubicBezTo>
                  <a:cubicBezTo>
                    <a:pt x="7260" y="1157"/>
                    <a:pt x="7918" y="2031"/>
                    <a:pt x="8103" y="3100"/>
                  </a:cubicBezTo>
                  <a:cubicBezTo>
                    <a:pt x="8288" y="4149"/>
                    <a:pt x="8032" y="5342"/>
                    <a:pt x="7435" y="6205"/>
                  </a:cubicBezTo>
                  <a:cubicBezTo>
                    <a:pt x="6745" y="7209"/>
                    <a:pt x="5634" y="7783"/>
                    <a:pt x="4440" y="7783"/>
                  </a:cubicBezTo>
                  <a:cubicBezTo>
                    <a:pt x="4227" y="7783"/>
                    <a:pt x="4011" y="7765"/>
                    <a:pt x="3795" y="7727"/>
                  </a:cubicBezTo>
                  <a:cubicBezTo>
                    <a:pt x="2397" y="7491"/>
                    <a:pt x="1327" y="6514"/>
                    <a:pt x="946" y="5106"/>
                  </a:cubicBezTo>
                  <a:cubicBezTo>
                    <a:pt x="566" y="3717"/>
                    <a:pt x="854" y="2421"/>
                    <a:pt x="1728" y="1651"/>
                  </a:cubicBezTo>
                  <a:cubicBezTo>
                    <a:pt x="2180" y="1249"/>
                    <a:pt x="2829" y="982"/>
                    <a:pt x="3435" y="982"/>
                  </a:cubicBezTo>
                  <a:cubicBezTo>
                    <a:pt x="3826" y="982"/>
                    <a:pt x="4206" y="1095"/>
                    <a:pt x="4504" y="1363"/>
                  </a:cubicBezTo>
                  <a:cubicBezTo>
                    <a:pt x="4552" y="1405"/>
                    <a:pt x="4612" y="1426"/>
                    <a:pt x="4674" y="1426"/>
                  </a:cubicBezTo>
                  <a:cubicBezTo>
                    <a:pt x="4746" y="1426"/>
                    <a:pt x="4819" y="1397"/>
                    <a:pt x="4874" y="1342"/>
                  </a:cubicBezTo>
                  <a:cubicBezTo>
                    <a:pt x="4967" y="1229"/>
                    <a:pt x="4957" y="1064"/>
                    <a:pt x="4854" y="961"/>
                  </a:cubicBezTo>
                  <a:cubicBezTo>
                    <a:pt x="4721" y="848"/>
                    <a:pt x="4586" y="756"/>
                    <a:pt x="4442" y="684"/>
                  </a:cubicBezTo>
                  <a:cubicBezTo>
                    <a:pt x="4718" y="581"/>
                    <a:pt x="5007" y="529"/>
                    <a:pt x="5298" y="529"/>
                  </a:cubicBezTo>
                  <a:close/>
                  <a:moveTo>
                    <a:pt x="5300" y="1"/>
                  </a:moveTo>
                  <a:cubicBezTo>
                    <a:pt x="4744" y="1"/>
                    <a:pt x="4198" y="158"/>
                    <a:pt x="3713" y="468"/>
                  </a:cubicBezTo>
                  <a:cubicBezTo>
                    <a:pt x="3622" y="457"/>
                    <a:pt x="3529" y="452"/>
                    <a:pt x="3436" y="452"/>
                  </a:cubicBezTo>
                  <a:cubicBezTo>
                    <a:pt x="2703" y="452"/>
                    <a:pt x="1935" y="767"/>
                    <a:pt x="1378" y="1260"/>
                  </a:cubicBezTo>
                  <a:cubicBezTo>
                    <a:pt x="350" y="2165"/>
                    <a:pt x="0" y="3655"/>
                    <a:pt x="443" y="5249"/>
                  </a:cubicBezTo>
                  <a:cubicBezTo>
                    <a:pt x="875" y="6854"/>
                    <a:pt x="2098" y="7974"/>
                    <a:pt x="3702" y="8241"/>
                  </a:cubicBezTo>
                  <a:cubicBezTo>
                    <a:pt x="3949" y="8293"/>
                    <a:pt x="4196" y="8314"/>
                    <a:pt x="4442" y="8314"/>
                  </a:cubicBezTo>
                  <a:cubicBezTo>
                    <a:pt x="5810" y="8314"/>
                    <a:pt x="7075" y="7656"/>
                    <a:pt x="7867" y="6514"/>
                  </a:cubicBezTo>
                  <a:cubicBezTo>
                    <a:pt x="8546" y="5537"/>
                    <a:pt x="8834" y="4190"/>
                    <a:pt x="8628" y="3008"/>
                  </a:cubicBezTo>
                  <a:cubicBezTo>
                    <a:pt x="8412" y="1763"/>
                    <a:pt x="7630" y="746"/>
                    <a:pt x="6561" y="273"/>
                  </a:cubicBezTo>
                  <a:cubicBezTo>
                    <a:pt x="6149" y="91"/>
                    <a:pt x="5721" y="1"/>
                    <a:pt x="53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7"/>
            <p:cNvSpPr/>
            <p:nvPr/>
          </p:nvSpPr>
          <p:spPr>
            <a:xfrm>
              <a:off x="3419683" y="3464891"/>
              <a:ext cx="540358" cy="653896"/>
            </a:xfrm>
            <a:custGeom>
              <a:rect b="b" l="l" r="r" t="t"/>
              <a:pathLst>
                <a:path extrusionOk="0" h="14784" w="12217">
                  <a:moveTo>
                    <a:pt x="8603" y="1"/>
                  </a:moveTo>
                  <a:cubicBezTo>
                    <a:pt x="8463" y="1"/>
                    <a:pt x="8324" y="71"/>
                    <a:pt x="8238" y="193"/>
                  </a:cubicBezTo>
                  <a:cubicBezTo>
                    <a:pt x="5297" y="4573"/>
                    <a:pt x="2633" y="8882"/>
                    <a:pt x="124" y="13385"/>
                  </a:cubicBezTo>
                  <a:cubicBezTo>
                    <a:pt x="1" y="13591"/>
                    <a:pt x="83" y="13858"/>
                    <a:pt x="289" y="13982"/>
                  </a:cubicBezTo>
                  <a:cubicBezTo>
                    <a:pt x="357" y="14018"/>
                    <a:pt x="431" y="14035"/>
                    <a:pt x="503" y="14035"/>
                  </a:cubicBezTo>
                  <a:cubicBezTo>
                    <a:pt x="659" y="14035"/>
                    <a:pt x="808" y="13955"/>
                    <a:pt x="885" y="13807"/>
                  </a:cubicBezTo>
                  <a:cubicBezTo>
                    <a:pt x="3230" y="9622"/>
                    <a:pt x="5697" y="5581"/>
                    <a:pt x="8412" y="1509"/>
                  </a:cubicBezTo>
                  <a:cubicBezTo>
                    <a:pt x="8772" y="3031"/>
                    <a:pt x="9266" y="5283"/>
                    <a:pt x="9739" y="7483"/>
                  </a:cubicBezTo>
                  <a:cubicBezTo>
                    <a:pt x="10335" y="10218"/>
                    <a:pt x="10952" y="13056"/>
                    <a:pt x="11302" y="14455"/>
                  </a:cubicBezTo>
                  <a:cubicBezTo>
                    <a:pt x="11353" y="14650"/>
                    <a:pt x="11538" y="14784"/>
                    <a:pt x="11734" y="14784"/>
                  </a:cubicBezTo>
                  <a:cubicBezTo>
                    <a:pt x="11764" y="14784"/>
                    <a:pt x="11805" y="14784"/>
                    <a:pt x="11836" y="14774"/>
                  </a:cubicBezTo>
                  <a:cubicBezTo>
                    <a:pt x="12073" y="14712"/>
                    <a:pt x="12217" y="14475"/>
                    <a:pt x="12155" y="14239"/>
                  </a:cubicBezTo>
                  <a:cubicBezTo>
                    <a:pt x="11805" y="12851"/>
                    <a:pt x="11188" y="10023"/>
                    <a:pt x="10603" y="7298"/>
                  </a:cubicBezTo>
                  <a:cubicBezTo>
                    <a:pt x="10006" y="4563"/>
                    <a:pt x="9389" y="1725"/>
                    <a:pt x="9029" y="326"/>
                  </a:cubicBezTo>
                  <a:cubicBezTo>
                    <a:pt x="8988" y="162"/>
                    <a:pt x="8855" y="29"/>
                    <a:pt x="8679" y="8"/>
                  </a:cubicBezTo>
                  <a:cubicBezTo>
                    <a:pt x="8654" y="3"/>
                    <a:pt x="8628" y="1"/>
                    <a:pt x="8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7"/>
            <p:cNvSpPr/>
            <p:nvPr/>
          </p:nvSpPr>
          <p:spPr>
            <a:xfrm>
              <a:off x="3240065" y="4145015"/>
              <a:ext cx="357953" cy="250519"/>
            </a:xfrm>
            <a:custGeom>
              <a:rect b="b" l="l" r="r" t="t"/>
              <a:pathLst>
                <a:path extrusionOk="0" h="5664" w="8093">
                  <a:moveTo>
                    <a:pt x="7763" y="0"/>
                  </a:moveTo>
                  <a:cubicBezTo>
                    <a:pt x="7730" y="0"/>
                    <a:pt x="7692" y="30"/>
                    <a:pt x="7692" y="65"/>
                  </a:cubicBezTo>
                  <a:cubicBezTo>
                    <a:pt x="7661" y="250"/>
                    <a:pt x="7722" y="425"/>
                    <a:pt x="7743" y="610"/>
                  </a:cubicBezTo>
                  <a:cubicBezTo>
                    <a:pt x="7764" y="816"/>
                    <a:pt x="7764" y="1022"/>
                    <a:pt x="7754" y="1227"/>
                  </a:cubicBezTo>
                  <a:cubicBezTo>
                    <a:pt x="7722" y="1628"/>
                    <a:pt x="7630" y="2019"/>
                    <a:pt x="7476" y="2389"/>
                  </a:cubicBezTo>
                  <a:cubicBezTo>
                    <a:pt x="7188" y="3129"/>
                    <a:pt x="6684" y="3798"/>
                    <a:pt x="5985" y="4189"/>
                  </a:cubicBezTo>
                  <a:cubicBezTo>
                    <a:pt x="5821" y="4291"/>
                    <a:pt x="5625" y="4333"/>
                    <a:pt x="5450" y="4415"/>
                  </a:cubicBezTo>
                  <a:cubicBezTo>
                    <a:pt x="5265" y="4497"/>
                    <a:pt x="5069" y="4579"/>
                    <a:pt x="4875" y="4641"/>
                  </a:cubicBezTo>
                  <a:cubicBezTo>
                    <a:pt x="4514" y="4764"/>
                    <a:pt x="4123" y="4836"/>
                    <a:pt x="3743" y="4877"/>
                  </a:cubicBezTo>
                  <a:cubicBezTo>
                    <a:pt x="3596" y="4888"/>
                    <a:pt x="3445" y="4895"/>
                    <a:pt x="3292" y="4895"/>
                  </a:cubicBezTo>
                  <a:cubicBezTo>
                    <a:pt x="2603" y="4895"/>
                    <a:pt x="1884" y="4763"/>
                    <a:pt x="1337" y="4342"/>
                  </a:cubicBezTo>
                  <a:cubicBezTo>
                    <a:pt x="607" y="3798"/>
                    <a:pt x="298" y="2903"/>
                    <a:pt x="124" y="2039"/>
                  </a:cubicBezTo>
                  <a:cubicBezTo>
                    <a:pt x="116" y="2011"/>
                    <a:pt x="95" y="1998"/>
                    <a:pt x="72" y="1998"/>
                  </a:cubicBezTo>
                  <a:cubicBezTo>
                    <a:pt x="38" y="1998"/>
                    <a:pt x="1" y="2027"/>
                    <a:pt x="1" y="2070"/>
                  </a:cubicBezTo>
                  <a:cubicBezTo>
                    <a:pt x="83" y="2914"/>
                    <a:pt x="330" y="3736"/>
                    <a:pt x="874" y="4384"/>
                  </a:cubicBezTo>
                  <a:cubicBezTo>
                    <a:pt x="1173" y="4733"/>
                    <a:pt x="1573" y="4970"/>
                    <a:pt x="2005" y="5124"/>
                  </a:cubicBezTo>
                  <a:lnTo>
                    <a:pt x="2005" y="5135"/>
                  </a:lnTo>
                  <a:cubicBezTo>
                    <a:pt x="2026" y="5247"/>
                    <a:pt x="2026" y="5320"/>
                    <a:pt x="2119" y="5402"/>
                  </a:cubicBezTo>
                  <a:cubicBezTo>
                    <a:pt x="2211" y="5484"/>
                    <a:pt x="2334" y="5525"/>
                    <a:pt x="2458" y="5556"/>
                  </a:cubicBezTo>
                  <a:cubicBezTo>
                    <a:pt x="2684" y="5617"/>
                    <a:pt x="2931" y="5638"/>
                    <a:pt x="3168" y="5649"/>
                  </a:cubicBezTo>
                  <a:cubicBezTo>
                    <a:pt x="3323" y="5658"/>
                    <a:pt x="3480" y="5663"/>
                    <a:pt x="3637" y="5663"/>
                  </a:cubicBezTo>
                  <a:cubicBezTo>
                    <a:pt x="4008" y="5663"/>
                    <a:pt x="4379" y="5633"/>
                    <a:pt x="4740" y="5546"/>
                  </a:cubicBezTo>
                  <a:cubicBezTo>
                    <a:pt x="5677" y="5330"/>
                    <a:pt x="6468" y="4754"/>
                    <a:pt x="7064" y="4004"/>
                  </a:cubicBezTo>
                  <a:cubicBezTo>
                    <a:pt x="7373" y="3623"/>
                    <a:pt x="7733" y="3150"/>
                    <a:pt x="7825" y="2656"/>
                  </a:cubicBezTo>
                  <a:lnTo>
                    <a:pt x="7825" y="2605"/>
                  </a:lnTo>
                  <a:cubicBezTo>
                    <a:pt x="7928" y="2368"/>
                    <a:pt x="8000" y="2112"/>
                    <a:pt x="8072" y="1865"/>
                  </a:cubicBezTo>
                  <a:cubicBezTo>
                    <a:pt x="8093" y="1772"/>
                    <a:pt x="8031" y="1710"/>
                    <a:pt x="7959" y="1710"/>
                  </a:cubicBezTo>
                  <a:cubicBezTo>
                    <a:pt x="7980" y="1597"/>
                    <a:pt x="7990" y="1495"/>
                    <a:pt x="8000" y="1392"/>
                  </a:cubicBezTo>
                  <a:cubicBezTo>
                    <a:pt x="8021" y="1145"/>
                    <a:pt x="8021" y="908"/>
                    <a:pt x="7990" y="672"/>
                  </a:cubicBezTo>
                  <a:cubicBezTo>
                    <a:pt x="7969" y="446"/>
                    <a:pt x="7949" y="199"/>
                    <a:pt x="7805" y="24"/>
                  </a:cubicBezTo>
                  <a:cubicBezTo>
                    <a:pt x="7795" y="7"/>
                    <a:pt x="7780" y="0"/>
                    <a:pt x="7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7"/>
            <p:cNvSpPr/>
            <p:nvPr/>
          </p:nvSpPr>
          <p:spPr>
            <a:xfrm>
              <a:off x="3801874" y="4174914"/>
              <a:ext cx="343711" cy="256888"/>
            </a:xfrm>
            <a:custGeom>
              <a:rect b="b" l="l" r="r" t="t"/>
              <a:pathLst>
                <a:path extrusionOk="0" h="5808" w="7771">
                  <a:moveTo>
                    <a:pt x="7400" y="1"/>
                  </a:moveTo>
                  <a:cubicBezTo>
                    <a:pt x="7339" y="1"/>
                    <a:pt x="7277" y="55"/>
                    <a:pt x="7298" y="119"/>
                  </a:cubicBezTo>
                  <a:cubicBezTo>
                    <a:pt x="7411" y="458"/>
                    <a:pt x="7494" y="808"/>
                    <a:pt x="7421" y="1168"/>
                  </a:cubicBezTo>
                  <a:cubicBezTo>
                    <a:pt x="7350" y="1518"/>
                    <a:pt x="7267" y="1857"/>
                    <a:pt x="7133" y="2186"/>
                  </a:cubicBezTo>
                  <a:cubicBezTo>
                    <a:pt x="6845" y="2875"/>
                    <a:pt x="6455" y="3533"/>
                    <a:pt x="5869" y="4006"/>
                  </a:cubicBezTo>
                  <a:cubicBezTo>
                    <a:pt x="5089" y="4631"/>
                    <a:pt x="4087" y="4999"/>
                    <a:pt x="3087" y="4999"/>
                  </a:cubicBezTo>
                  <a:cubicBezTo>
                    <a:pt x="2690" y="4999"/>
                    <a:pt x="2293" y="4941"/>
                    <a:pt x="1910" y="4818"/>
                  </a:cubicBezTo>
                  <a:cubicBezTo>
                    <a:pt x="1160" y="4582"/>
                    <a:pt x="429" y="4057"/>
                    <a:pt x="111" y="3337"/>
                  </a:cubicBezTo>
                  <a:cubicBezTo>
                    <a:pt x="103" y="3315"/>
                    <a:pt x="87" y="3306"/>
                    <a:pt x="69" y="3306"/>
                  </a:cubicBezTo>
                  <a:cubicBezTo>
                    <a:pt x="37" y="3306"/>
                    <a:pt x="1" y="3335"/>
                    <a:pt x="8" y="3369"/>
                  </a:cubicBezTo>
                  <a:cubicBezTo>
                    <a:pt x="234" y="4098"/>
                    <a:pt x="728" y="4695"/>
                    <a:pt x="1406" y="5034"/>
                  </a:cubicBezTo>
                  <a:cubicBezTo>
                    <a:pt x="1612" y="5137"/>
                    <a:pt x="1838" y="5209"/>
                    <a:pt x="2054" y="5271"/>
                  </a:cubicBezTo>
                  <a:cubicBezTo>
                    <a:pt x="2085" y="5312"/>
                    <a:pt x="2115" y="5343"/>
                    <a:pt x="2147" y="5373"/>
                  </a:cubicBezTo>
                  <a:cubicBezTo>
                    <a:pt x="2270" y="5476"/>
                    <a:pt x="2373" y="5507"/>
                    <a:pt x="2517" y="5538"/>
                  </a:cubicBezTo>
                  <a:cubicBezTo>
                    <a:pt x="2773" y="5579"/>
                    <a:pt x="3041" y="5590"/>
                    <a:pt x="3308" y="5600"/>
                  </a:cubicBezTo>
                  <a:lnTo>
                    <a:pt x="3504" y="5600"/>
                  </a:lnTo>
                  <a:cubicBezTo>
                    <a:pt x="3504" y="5620"/>
                    <a:pt x="3514" y="5641"/>
                    <a:pt x="3525" y="5651"/>
                  </a:cubicBezTo>
                  <a:lnTo>
                    <a:pt x="3525" y="5641"/>
                  </a:lnTo>
                  <a:cubicBezTo>
                    <a:pt x="3525" y="5651"/>
                    <a:pt x="3534" y="5661"/>
                    <a:pt x="3545" y="5672"/>
                  </a:cubicBezTo>
                  <a:cubicBezTo>
                    <a:pt x="3566" y="5702"/>
                    <a:pt x="3586" y="5713"/>
                    <a:pt x="3617" y="5734"/>
                  </a:cubicBezTo>
                  <a:cubicBezTo>
                    <a:pt x="3678" y="5764"/>
                    <a:pt x="3730" y="5775"/>
                    <a:pt x="3792" y="5795"/>
                  </a:cubicBezTo>
                  <a:cubicBezTo>
                    <a:pt x="3852" y="5805"/>
                    <a:pt x="3913" y="5808"/>
                    <a:pt x="3972" y="5808"/>
                  </a:cubicBezTo>
                  <a:cubicBezTo>
                    <a:pt x="4034" y="5808"/>
                    <a:pt x="4094" y="5805"/>
                    <a:pt x="4151" y="5805"/>
                  </a:cubicBezTo>
                  <a:cubicBezTo>
                    <a:pt x="4378" y="5785"/>
                    <a:pt x="4604" y="5744"/>
                    <a:pt x="4820" y="5693"/>
                  </a:cubicBezTo>
                  <a:cubicBezTo>
                    <a:pt x="5026" y="5641"/>
                    <a:pt x="5231" y="5579"/>
                    <a:pt x="5406" y="5476"/>
                  </a:cubicBezTo>
                  <a:cubicBezTo>
                    <a:pt x="5499" y="5414"/>
                    <a:pt x="5570" y="5343"/>
                    <a:pt x="5643" y="5250"/>
                  </a:cubicBezTo>
                  <a:cubicBezTo>
                    <a:pt x="5684" y="5209"/>
                    <a:pt x="5694" y="5168"/>
                    <a:pt x="5714" y="5117"/>
                  </a:cubicBezTo>
                  <a:cubicBezTo>
                    <a:pt x="5725" y="5106"/>
                    <a:pt x="5725" y="5096"/>
                    <a:pt x="5735" y="5085"/>
                  </a:cubicBezTo>
                  <a:cubicBezTo>
                    <a:pt x="6311" y="4767"/>
                    <a:pt x="6794" y="4315"/>
                    <a:pt x="7133" y="3718"/>
                  </a:cubicBezTo>
                  <a:cubicBezTo>
                    <a:pt x="7277" y="3471"/>
                    <a:pt x="7380" y="3193"/>
                    <a:pt x="7473" y="2926"/>
                  </a:cubicBezTo>
                  <a:cubicBezTo>
                    <a:pt x="7524" y="2793"/>
                    <a:pt x="7576" y="2659"/>
                    <a:pt x="7606" y="2525"/>
                  </a:cubicBezTo>
                  <a:cubicBezTo>
                    <a:pt x="7627" y="2464"/>
                    <a:pt x="7647" y="2391"/>
                    <a:pt x="7658" y="2330"/>
                  </a:cubicBezTo>
                  <a:cubicBezTo>
                    <a:pt x="7668" y="2309"/>
                    <a:pt x="7668" y="2176"/>
                    <a:pt x="7679" y="2135"/>
                  </a:cubicBezTo>
                  <a:cubicBezTo>
                    <a:pt x="7699" y="2114"/>
                    <a:pt x="7720" y="2083"/>
                    <a:pt x="7709" y="2052"/>
                  </a:cubicBezTo>
                  <a:cubicBezTo>
                    <a:pt x="7709" y="1991"/>
                    <a:pt x="7668" y="1950"/>
                    <a:pt x="7606" y="1939"/>
                  </a:cubicBezTo>
                  <a:lnTo>
                    <a:pt x="7596" y="1929"/>
                  </a:lnTo>
                  <a:cubicBezTo>
                    <a:pt x="7668" y="1713"/>
                    <a:pt x="7720" y="1487"/>
                    <a:pt x="7740" y="1250"/>
                  </a:cubicBezTo>
                  <a:cubicBezTo>
                    <a:pt x="7771" y="839"/>
                    <a:pt x="7730" y="376"/>
                    <a:pt x="7473" y="37"/>
                  </a:cubicBezTo>
                  <a:cubicBezTo>
                    <a:pt x="7454" y="12"/>
                    <a:pt x="7427"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7"/>
            <p:cNvSpPr/>
            <p:nvPr/>
          </p:nvSpPr>
          <p:spPr>
            <a:xfrm>
              <a:off x="3822662" y="4159965"/>
              <a:ext cx="50953" cy="97085"/>
            </a:xfrm>
            <a:custGeom>
              <a:rect b="b" l="l" r="r" t="t"/>
              <a:pathLst>
                <a:path extrusionOk="0" h="2195" w="1152">
                  <a:moveTo>
                    <a:pt x="956" y="1"/>
                  </a:moveTo>
                  <a:cubicBezTo>
                    <a:pt x="912" y="1"/>
                    <a:pt x="868" y="16"/>
                    <a:pt x="833" y="46"/>
                  </a:cubicBezTo>
                  <a:cubicBezTo>
                    <a:pt x="309" y="560"/>
                    <a:pt x="0" y="1290"/>
                    <a:pt x="31" y="2020"/>
                  </a:cubicBezTo>
                  <a:cubicBezTo>
                    <a:pt x="31" y="2123"/>
                    <a:pt x="114" y="2195"/>
                    <a:pt x="206" y="2195"/>
                  </a:cubicBezTo>
                  <a:cubicBezTo>
                    <a:pt x="309" y="2195"/>
                    <a:pt x="381" y="2112"/>
                    <a:pt x="381" y="2010"/>
                  </a:cubicBezTo>
                  <a:cubicBezTo>
                    <a:pt x="360" y="1383"/>
                    <a:pt x="617" y="745"/>
                    <a:pt x="1080" y="303"/>
                  </a:cubicBezTo>
                  <a:cubicBezTo>
                    <a:pt x="1152" y="241"/>
                    <a:pt x="1152" y="128"/>
                    <a:pt x="1080" y="56"/>
                  </a:cubicBezTo>
                  <a:cubicBezTo>
                    <a:pt x="1048" y="19"/>
                    <a:pt x="1002"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7"/>
            <p:cNvSpPr/>
            <p:nvPr/>
          </p:nvSpPr>
          <p:spPr>
            <a:xfrm>
              <a:off x="3272795" y="4111046"/>
              <a:ext cx="73731" cy="112831"/>
            </a:xfrm>
            <a:custGeom>
              <a:rect b="b" l="l" r="r" t="t"/>
              <a:pathLst>
                <a:path extrusionOk="0" h="2551" w="1667">
                  <a:moveTo>
                    <a:pt x="1463" y="1"/>
                  </a:moveTo>
                  <a:cubicBezTo>
                    <a:pt x="1434" y="1"/>
                    <a:pt x="1405" y="8"/>
                    <a:pt x="1379" y="21"/>
                  </a:cubicBezTo>
                  <a:cubicBezTo>
                    <a:pt x="556" y="504"/>
                    <a:pt x="21" y="1429"/>
                    <a:pt x="1" y="2375"/>
                  </a:cubicBezTo>
                  <a:cubicBezTo>
                    <a:pt x="1" y="2468"/>
                    <a:pt x="72" y="2550"/>
                    <a:pt x="175" y="2550"/>
                  </a:cubicBezTo>
                  <a:cubicBezTo>
                    <a:pt x="278" y="2550"/>
                    <a:pt x="351" y="2478"/>
                    <a:pt x="351" y="2375"/>
                  </a:cubicBezTo>
                  <a:cubicBezTo>
                    <a:pt x="371" y="1553"/>
                    <a:pt x="833" y="751"/>
                    <a:pt x="1553" y="329"/>
                  </a:cubicBezTo>
                  <a:cubicBezTo>
                    <a:pt x="1635" y="278"/>
                    <a:pt x="1667" y="175"/>
                    <a:pt x="1615" y="92"/>
                  </a:cubicBezTo>
                  <a:cubicBezTo>
                    <a:pt x="1580" y="30"/>
                    <a:pt x="1522" y="1"/>
                    <a:pt x="1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7"/>
            <p:cNvSpPr/>
            <p:nvPr/>
          </p:nvSpPr>
          <p:spPr>
            <a:xfrm>
              <a:off x="3351967" y="4092824"/>
              <a:ext cx="37772" cy="21894"/>
            </a:xfrm>
            <a:custGeom>
              <a:rect b="b" l="l" r="r" t="t"/>
              <a:pathLst>
                <a:path extrusionOk="0" h="495" w="854">
                  <a:moveTo>
                    <a:pt x="684" y="0"/>
                  </a:moveTo>
                  <a:cubicBezTo>
                    <a:pt x="679" y="0"/>
                    <a:pt x="674" y="0"/>
                    <a:pt x="668" y="1"/>
                  </a:cubicBezTo>
                  <a:cubicBezTo>
                    <a:pt x="462" y="11"/>
                    <a:pt x="277" y="73"/>
                    <a:pt x="103" y="175"/>
                  </a:cubicBezTo>
                  <a:cubicBezTo>
                    <a:pt x="21" y="227"/>
                    <a:pt x="0" y="330"/>
                    <a:pt x="51" y="412"/>
                  </a:cubicBezTo>
                  <a:cubicBezTo>
                    <a:pt x="82" y="463"/>
                    <a:pt x="133" y="495"/>
                    <a:pt x="195" y="495"/>
                  </a:cubicBezTo>
                  <a:cubicBezTo>
                    <a:pt x="226" y="495"/>
                    <a:pt x="257" y="484"/>
                    <a:pt x="288" y="474"/>
                  </a:cubicBezTo>
                  <a:cubicBezTo>
                    <a:pt x="411" y="402"/>
                    <a:pt x="545" y="361"/>
                    <a:pt x="679" y="351"/>
                  </a:cubicBezTo>
                  <a:cubicBezTo>
                    <a:pt x="771" y="351"/>
                    <a:pt x="853" y="268"/>
                    <a:pt x="843" y="175"/>
                  </a:cubicBezTo>
                  <a:cubicBezTo>
                    <a:pt x="843" y="79"/>
                    <a:pt x="770" y="0"/>
                    <a:pt x="6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47"/>
            <p:cNvSpPr/>
            <p:nvPr/>
          </p:nvSpPr>
          <p:spPr>
            <a:xfrm>
              <a:off x="3782634" y="3242901"/>
              <a:ext cx="603120" cy="261001"/>
            </a:xfrm>
            <a:custGeom>
              <a:rect b="b" l="l" r="r" t="t"/>
              <a:pathLst>
                <a:path extrusionOk="0" h="5901" w="13636">
                  <a:moveTo>
                    <a:pt x="11537" y="528"/>
                  </a:moveTo>
                  <a:cubicBezTo>
                    <a:pt x="11994" y="528"/>
                    <a:pt x="12466" y="540"/>
                    <a:pt x="12956" y="564"/>
                  </a:cubicBezTo>
                  <a:cubicBezTo>
                    <a:pt x="12371" y="1788"/>
                    <a:pt x="11249" y="2868"/>
                    <a:pt x="9625" y="3782"/>
                  </a:cubicBezTo>
                  <a:cubicBezTo>
                    <a:pt x="7598" y="4917"/>
                    <a:pt x="4509" y="5376"/>
                    <a:pt x="1879" y="5376"/>
                  </a:cubicBezTo>
                  <a:cubicBezTo>
                    <a:pt x="1480" y="5376"/>
                    <a:pt x="1092" y="5366"/>
                    <a:pt x="720" y="5345"/>
                  </a:cubicBezTo>
                  <a:cubicBezTo>
                    <a:pt x="1841" y="3536"/>
                    <a:pt x="3723" y="2117"/>
                    <a:pt x="6078" y="1325"/>
                  </a:cubicBezTo>
                  <a:cubicBezTo>
                    <a:pt x="7674" y="785"/>
                    <a:pt x="9437" y="528"/>
                    <a:pt x="11537" y="528"/>
                  </a:cubicBezTo>
                  <a:close/>
                  <a:moveTo>
                    <a:pt x="11535" y="1"/>
                  </a:moveTo>
                  <a:cubicBezTo>
                    <a:pt x="9375" y="1"/>
                    <a:pt x="7553" y="271"/>
                    <a:pt x="5903" y="821"/>
                  </a:cubicBezTo>
                  <a:cubicBezTo>
                    <a:pt x="3270" y="1705"/>
                    <a:pt x="1193" y="3350"/>
                    <a:pt x="52" y="5448"/>
                  </a:cubicBezTo>
                  <a:cubicBezTo>
                    <a:pt x="0" y="5530"/>
                    <a:pt x="0" y="5623"/>
                    <a:pt x="52" y="5706"/>
                  </a:cubicBezTo>
                  <a:cubicBezTo>
                    <a:pt x="93" y="5788"/>
                    <a:pt x="165" y="5839"/>
                    <a:pt x="258" y="5839"/>
                  </a:cubicBezTo>
                  <a:cubicBezTo>
                    <a:pt x="772" y="5880"/>
                    <a:pt x="1316" y="5901"/>
                    <a:pt x="1882" y="5901"/>
                  </a:cubicBezTo>
                  <a:cubicBezTo>
                    <a:pt x="4586" y="5901"/>
                    <a:pt x="7774" y="5418"/>
                    <a:pt x="9882" y="4235"/>
                  </a:cubicBezTo>
                  <a:cubicBezTo>
                    <a:pt x="11764" y="3186"/>
                    <a:pt x="13018" y="1901"/>
                    <a:pt x="13605" y="420"/>
                  </a:cubicBezTo>
                  <a:cubicBezTo>
                    <a:pt x="13635" y="338"/>
                    <a:pt x="13625" y="245"/>
                    <a:pt x="13573" y="183"/>
                  </a:cubicBezTo>
                  <a:cubicBezTo>
                    <a:pt x="13532" y="112"/>
                    <a:pt x="13450" y="60"/>
                    <a:pt x="13368" y="60"/>
                  </a:cubicBezTo>
                  <a:cubicBezTo>
                    <a:pt x="12730" y="21"/>
                    <a:pt x="12120" y="1"/>
                    <a:pt x="115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7"/>
            <p:cNvSpPr/>
            <p:nvPr/>
          </p:nvSpPr>
          <p:spPr>
            <a:xfrm>
              <a:off x="3798999" y="3249359"/>
              <a:ext cx="583084" cy="239992"/>
            </a:xfrm>
            <a:custGeom>
              <a:rect b="b" l="l" r="r" t="t"/>
              <a:pathLst>
                <a:path extrusionOk="0" h="5426" w="13183">
                  <a:moveTo>
                    <a:pt x="12989" y="1"/>
                  </a:moveTo>
                  <a:cubicBezTo>
                    <a:pt x="12965" y="1"/>
                    <a:pt x="12940" y="6"/>
                    <a:pt x="12915" y="17"/>
                  </a:cubicBezTo>
                  <a:cubicBezTo>
                    <a:pt x="10335" y="1118"/>
                    <a:pt x="7517" y="2290"/>
                    <a:pt x="4433" y="3400"/>
                  </a:cubicBezTo>
                  <a:cubicBezTo>
                    <a:pt x="4206" y="3483"/>
                    <a:pt x="3990" y="3565"/>
                    <a:pt x="3764" y="3636"/>
                  </a:cubicBezTo>
                  <a:cubicBezTo>
                    <a:pt x="2551" y="4068"/>
                    <a:pt x="1307" y="4521"/>
                    <a:pt x="124" y="5087"/>
                  </a:cubicBezTo>
                  <a:cubicBezTo>
                    <a:pt x="42" y="5128"/>
                    <a:pt x="0" y="5240"/>
                    <a:pt x="42" y="5323"/>
                  </a:cubicBezTo>
                  <a:cubicBezTo>
                    <a:pt x="73" y="5384"/>
                    <a:pt x="144" y="5426"/>
                    <a:pt x="206" y="5426"/>
                  </a:cubicBezTo>
                  <a:cubicBezTo>
                    <a:pt x="227" y="5426"/>
                    <a:pt x="258" y="5416"/>
                    <a:pt x="279" y="5405"/>
                  </a:cubicBezTo>
                  <a:cubicBezTo>
                    <a:pt x="1440" y="4840"/>
                    <a:pt x="2685" y="4397"/>
                    <a:pt x="3877" y="3965"/>
                  </a:cubicBezTo>
                  <a:cubicBezTo>
                    <a:pt x="4104" y="3894"/>
                    <a:pt x="4330" y="3812"/>
                    <a:pt x="4545" y="3729"/>
                  </a:cubicBezTo>
                  <a:cubicBezTo>
                    <a:pt x="7651" y="2619"/>
                    <a:pt x="10468" y="1436"/>
                    <a:pt x="13050" y="336"/>
                  </a:cubicBezTo>
                  <a:cubicBezTo>
                    <a:pt x="13142" y="295"/>
                    <a:pt x="13183" y="192"/>
                    <a:pt x="13142" y="110"/>
                  </a:cubicBezTo>
                  <a:cubicBezTo>
                    <a:pt x="13119" y="41"/>
                    <a:pt x="13057" y="1"/>
                    <a:pt x="129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7"/>
            <p:cNvSpPr/>
            <p:nvPr/>
          </p:nvSpPr>
          <p:spPr>
            <a:xfrm>
              <a:off x="3801741" y="3257851"/>
              <a:ext cx="569373" cy="235215"/>
            </a:xfrm>
            <a:custGeom>
              <a:rect b="b" l="l" r="r" t="t"/>
              <a:pathLst>
                <a:path extrusionOk="0" h="5318" w="12873">
                  <a:moveTo>
                    <a:pt x="12784" y="1"/>
                  </a:moveTo>
                  <a:cubicBezTo>
                    <a:pt x="12765" y="1"/>
                    <a:pt x="12745" y="10"/>
                    <a:pt x="12730" y="31"/>
                  </a:cubicBezTo>
                  <a:cubicBezTo>
                    <a:pt x="12309" y="740"/>
                    <a:pt x="11702" y="1367"/>
                    <a:pt x="11085" y="1902"/>
                  </a:cubicBezTo>
                  <a:cubicBezTo>
                    <a:pt x="10447" y="2447"/>
                    <a:pt x="9738" y="2889"/>
                    <a:pt x="8998" y="3259"/>
                  </a:cubicBezTo>
                  <a:cubicBezTo>
                    <a:pt x="7280" y="4113"/>
                    <a:pt x="5358" y="4473"/>
                    <a:pt x="3455" y="4648"/>
                  </a:cubicBezTo>
                  <a:cubicBezTo>
                    <a:pt x="2911" y="4699"/>
                    <a:pt x="2345" y="4730"/>
                    <a:pt x="1789" y="4761"/>
                  </a:cubicBezTo>
                  <a:cubicBezTo>
                    <a:pt x="1501" y="4771"/>
                    <a:pt x="1214" y="4781"/>
                    <a:pt x="926" y="4802"/>
                  </a:cubicBezTo>
                  <a:cubicBezTo>
                    <a:pt x="782" y="4812"/>
                    <a:pt x="648" y="4822"/>
                    <a:pt x="514" y="4854"/>
                  </a:cubicBezTo>
                  <a:cubicBezTo>
                    <a:pt x="350" y="4874"/>
                    <a:pt x="247" y="4966"/>
                    <a:pt x="103" y="5039"/>
                  </a:cubicBezTo>
                  <a:cubicBezTo>
                    <a:pt x="0" y="5100"/>
                    <a:pt x="41" y="5254"/>
                    <a:pt x="155" y="5265"/>
                  </a:cubicBezTo>
                  <a:cubicBezTo>
                    <a:pt x="267" y="5274"/>
                    <a:pt x="370" y="5317"/>
                    <a:pt x="488" y="5317"/>
                  </a:cubicBezTo>
                  <a:cubicBezTo>
                    <a:pt x="500" y="5317"/>
                    <a:pt x="513" y="5317"/>
                    <a:pt x="525" y="5316"/>
                  </a:cubicBezTo>
                  <a:lnTo>
                    <a:pt x="926" y="5285"/>
                  </a:lnTo>
                  <a:cubicBezTo>
                    <a:pt x="1193" y="5265"/>
                    <a:pt x="1450" y="5254"/>
                    <a:pt x="1707" y="5244"/>
                  </a:cubicBezTo>
                  <a:cubicBezTo>
                    <a:pt x="2221" y="5224"/>
                    <a:pt x="2735" y="5183"/>
                    <a:pt x="3249" y="5141"/>
                  </a:cubicBezTo>
                  <a:cubicBezTo>
                    <a:pt x="4268" y="5059"/>
                    <a:pt x="5296" y="4925"/>
                    <a:pt x="6293" y="4689"/>
                  </a:cubicBezTo>
                  <a:cubicBezTo>
                    <a:pt x="8041" y="4288"/>
                    <a:pt x="9748" y="3568"/>
                    <a:pt x="11116" y="2375"/>
                  </a:cubicBezTo>
                  <a:cubicBezTo>
                    <a:pt x="11476" y="2057"/>
                    <a:pt x="11805" y="1717"/>
                    <a:pt x="12093" y="1347"/>
                  </a:cubicBezTo>
                  <a:cubicBezTo>
                    <a:pt x="12401" y="967"/>
                    <a:pt x="12627" y="545"/>
                    <a:pt x="12844" y="103"/>
                  </a:cubicBezTo>
                  <a:cubicBezTo>
                    <a:pt x="12873" y="52"/>
                    <a:pt x="12830" y="1"/>
                    <a:pt x="12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5" name="Google Shape;2265;p47"/>
          <p:cNvGrpSpPr/>
          <p:nvPr/>
        </p:nvGrpSpPr>
        <p:grpSpPr>
          <a:xfrm rot="-667143">
            <a:off x="660614" y="919397"/>
            <a:ext cx="1958865" cy="1489564"/>
            <a:chOff x="2228574" y="607550"/>
            <a:chExt cx="4686892" cy="3564015"/>
          </a:xfrm>
        </p:grpSpPr>
        <p:sp>
          <p:nvSpPr>
            <p:cNvPr id="2266" name="Google Shape;2266;p47"/>
            <p:cNvSpPr/>
            <p:nvPr/>
          </p:nvSpPr>
          <p:spPr>
            <a:xfrm>
              <a:off x="2260053" y="636734"/>
              <a:ext cx="4627212" cy="3293175"/>
            </a:xfrm>
            <a:custGeom>
              <a:rect b="b" l="l" r="r" t="t"/>
              <a:pathLst>
                <a:path extrusionOk="0" h="30129" w="42334">
                  <a:moveTo>
                    <a:pt x="21162" y="1"/>
                  </a:moveTo>
                  <a:cubicBezTo>
                    <a:pt x="9471" y="1"/>
                    <a:pt x="1" y="6664"/>
                    <a:pt x="1" y="14880"/>
                  </a:cubicBezTo>
                  <a:cubicBezTo>
                    <a:pt x="1" y="23095"/>
                    <a:pt x="9471" y="29759"/>
                    <a:pt x="21162" y="29759"/>
                  </a:cubicBezTo>
                  <a:cubicBezTo>
                    <a:pt x="26407" y="29759"/>
                    <a:pt x="31208" y="28412"/>
                    <a:pt x="34910" y="26191"/>
                  </a:cubicBezTo>
                  <a:lnTo>
                    <a:pt x="41121" y="30129"/>
                  </a:lnTo>
                  <a:lnTo>
                    <a:pt x="38972" y="22931"/>
                  </a:lnTo>
                  <a:cubicBezTo>
                    <a:pt x="41100" y="20607"/>
                    <a:pt x="42334" y="17841"/>
                    <a:pt x="42334" y="14880"/>
                  </a:cubicBezTo>
                  <a:cubicBezTo>
                    <a:pt x="42334" y="6664"/>
                    <a:pt x="32853" y="1"/>
                    <a:pt x="21162" y="1"/>
                  </a:cubicBezTo>
                  <a:close/>
                </a:path>
              </a:pathLst>
            </a:custGeom>
            <a:solidFill>
              <a:srgbClr val="FFF2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47"/>
            <p:cNvSpPr/>
            <p:nvPr/>
          </p:nvSpPr>
          <p:spPr>
            <a:xfrm>
              <a:off x="2230870" y="607550"/>
              <a:ext cx="4684596" cy="3351652"/>
            </a:xfrm>
            <a:custGeom>
              <a:rect b="b" l="l" r="r" t="t"/>
              <a:pathLst>
                <a:path extrusionOk="0" h="30664" w="42859">
                  <a:moveTo>
                    <a:pt x="21429" y="525"/>
                  </a:moveTo>
                  <a:cubicBezTo>
                    <a:pt x="32956" y="525"/>
                    <a:pt x="42334" y="7085"/>
                    <a:pt x="42334" y="15147"/>
                  </a:cubicBezTo>
                  <a:cubicBezTo>
                    <a:pt x="42334" y="17944"/>
                    <a:pt x="41193" y="20668"/>
                    <a:pt x="39043" y="23013"/>
                  </a:cubicBezTo>
                  <a:cubicBezTo>
                    <a:pt x="38981" y="23085"/>
                    <a:pt x="38961" y="23177"/>
                    <a:pt x="38981" y="23270"/>
                  </a:cubicBezTo>
                  <a:lnTo>
                    <a:pt x="40925" y="29799"/>
                  </a:lnTo>
                  <a:lnTo>
                    <a:pt x="35321" y="26242"/>
                  </a:lnTo>
                  <a:cubicBezTo>
                    <a:pt x="35280" y="26211"/>
                    <a:pt x="35229" y="26200"/>
                    <a:pt x="35177" y="26200"/>
                  </a:cubicBezTo>
                  <a:cubicBezTo>
                    <a:pt x="35126" y="26200"/>
                    <a:pt x="35085" y="26211"/>
                    <a:pt x="35044" y="26232"/>
                  </a:cubicBezTo>
                  <a:cubicBezTo>
                    <a:pt x="31260" y="28504"/>
                    <a:pt x="26427" y="29758"/>
                    <a:pt x="21429" y="29758"/>
                  </a:cubicBezTo>
                  <a:cubicBezTo>
                    <a:pt x="9902" y="29758"/>
                    <a:pt x="524" y="23209"/>
                    <a:pt x="524" y="15147"/>
                  </a:cubicBezTo>
                  <a:cubicBezTo>
                    <a:pt x="524" y="7085"/>
                    <a:pt x="9902" y="525"/>
                    <a:pt x="21429" y="525"/>
                  </a:cubicBezTo>
                  <a:close/>
                  <a:moveTo>
                    <a:pt x="21429" y="0"/>
                  </a:moveTo>
                  <a:cubicBezTo>
                    <a:pt x="9614" y="0"/>
                    <a:pt x="0" y="6797"/>
                    <a:pt x="0" y="15147"/>
                  </a:cubicBezTo>
                  <a:cubicBezTo>
                    <a:pt x="0" y="23497"/>
                    <a:pt x="9614" y="30293"/>
                    <a:pt x="21429" y="30293"/>
                  </a:cubicBezTo>
                  <a:cubicBezTo>
                    <a:pt x="26457" y="30293"/>
                    <a:pt x="31331" y="29038"/>
                    <a:pt x="35177" y="26766"/>
                  </a:cubicBezTo>
                  <a:lnTo>
                    <a:pt x="41244" y="30622"/>
                  </a:lnTo>
                  <a:cubicBezTo>
                    <a:pt x="41285" y="30653"/>
                    <a:pt x="41337" y="30663"/>
                    <a:pt x="41388" y="30663"/>
                  </a:cubicBezTo>
                  <a:cubicBezTo>
                    <a:pt x="41439" y="30663"/>
                    <a:pt x="41501" y="30643"/>
                    <a:pt x="41542" y="30612"/>
                  </a:cubicBezTo>
                  <a:cubicBezTo>
                    <a:pt x="41634" y="30540"/>
                    <a:pt x="41666" y="30427"/>
                    <a:pt x="41634" y="30324"/>
                  </a:cubicBezTo>
                  <a:lnTo>
                    <a:pt x="39537" y="23260"/>
                  </a:lnTo>
                  <a:cubicBezTo>
                    <a:pt x="41707" y="20833"/>
                    <a:pt x="42858" y="18036"/>
                    <a:pt x="42858" y="15147"/>
                  </a:cubicBezTo>
                  <a:cubicBezTo>
                    <a:pt x="42858" y="6797"/>
                    <a:pt x="33244" y="0"/>
                    <a:pt x="214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47"/>
            <p:cNvSpPr/>
            <p:nvPr/>
          </p:nvSpPr>
          <p:spPr>
            <a:xfrm>
              <a:off x="2228574" y="2233741"/>
              <a:ext cx="4554307" cy="1937824"/>
            </a:xfrm>
            <a:custGeom>
              <a:rect b="b" l="l" r="r" t="t"/>
              <a:pathLst>
                <a:path extrusionOk="0" h="17729" w="41667">
                  <a:moveTo>
                    <a:pt x="289" y="1"/>
                  </a:moveTo>
                  <a:cubicBezTo>
                    <a:pt x="153" y="1"/>
                    <a:pt x="31" y="101"/>
                    <a:pt x="21" y="248"/>
                  </a:cubicBezTo>
                  <a:cubicBezTo>
                    <a:pt x="1" y="475"/>
                    <a:pt x="11" y="1101"/>
                    <a:pt x="21" y="1791"/>
                  </a:cubicBezTo>
                  <a:lnTo>
                    <a:pt x="21" y="2212"/>
                  </a:lnTo>
                  <a:cubicBezTo>
                    <a:pt x="21" y="10562"/>
                    <a:pt x="9635" y="17348"/>
                    <a:pt x="21450" y="17348"/>
                  </a:cubicBezTo>
                  <a:cubicBezTo>
                    <a:pt x="26478" y="17348"/>
                    <a:pt x="31352" y="16104"/>
                    <a:pt x="35198" y="13831"/>
                  </a:cubicBezTo>
                  <a:lnTo>
                    <a:pt x="41265" y="17688"/>
                  </a:lnTo>
                  <a:cubicBezTo>
                    <a:pt x="41306" y="17718"/>
                    <a:pt x="41358" y="17729"/>
                    <a:pt x="41409" y="17729"/>
                  </a:cubicBezTo>
                  <a:cubicBezTo>
                    <a:pt x="41450" y="17729"/>
                    <a:pt x="41491" y="17718"/>
                    <a:pt x="41532" y="17698"/>
                  </a:cubicBezTo>
                  <a:cubicBezTo>
                    <a:pt x="41614" y="17647"/>
                    <a:pt x="41666" y="17564"/>
                    <a:pt x="41666" y="17462"/>
                  </a:cubicBezTo>
                  <a:lnTo>
                    <a:pt x="41666" y="15518"/>
                  </a:lnTo>
                  <a:cubicBezTo>
                    <a:pt x="41666" y="15374"/>
                    <a:pt x="41553" y="15261"/>
                    <a:pt x="41409" y="15261"/>
                  </a:cubicBezTo>
                  <a:cubicBezTo>
                    <a:pt x="41255" y="15261"/>
                    <a:pt x="41141" y="15374"/>
                    <a:pt x="41141" y="15518"/>
                  </a:cubicBezTo>
                  <a:lnTo>
                    <a:pt x="41141" y="16989"/>
                  </a:lnTo>
                  <a:lnTo>
                    <a:pt x="35342" y="13297"/>
                  </a:lnTo>
                  <a:cubicBezTo>
                    <a:pt x="35296" y="13271"/>
                    <a:pt x="35247" y="13258"/>
                    <a:pt x="35200" y="13258"/>
                  </a:cubicBezTo>
                  <a:cubicBezTo>
                    <a:pt x="35152" y="13258"/>
                    <a:pt x="35106" y="13271"/>
                    <a:pt x="35065" y="13297"/>
                  </a:cubicBezTo>
                  <a:cubicBezTo>
                    <a:pt x="31281" y="15570"/>
                    <a:pt x="26448" y="16824"/>
                    <a:pt x="21450" y="16824"/>
                  </a:cubicBezTo>
                  <a:cubicBezTo>
                    <a:pt x="9923" y="16824"/>
                    <a:pt x="545" y="10264"/>
                    <a:pt x="545" y="2212"/>
                  </a:cubicBezTo>
                  <a:lnTo>
                    <a:pt x="545" y="1780"/>
                  </a:lnTo>
                  <a:cubicBezTo>
                    <a:pt x="536" y="1307"/>
                    <a:pt x="525" y="516"/>
                    <a:pt x="545" y="290"/>
                  </a:cubicBezTo>
                  <a:cubicBezTo>
                    <a:pt x="566" y="146"/>
                    <a:pt x="453" y="22"/>
                    <a:pt x="309" y="2"/>
                  </a:cubicBezTo>
                  <a:cubicBezTo>
                    <a:pt x="303" y="1"/>
                    <a:pt x="296" y="1"/>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47"/>
            <p:cNvSpPr/>
            <p:nvPr/>
          </p:nvSpPr>
          <p:spPr>
            <a:xfrm>
              <a:off x="2266393" y="2619904"/>
              <a:ext cx="4474844" cy="1488154"/>
            </a:xfrm>
            <a:custGeom>
              <a:rect b="b" l="l" r="r" t="t"/>
              <a:pathLst>
                <a:path extrusionOk="0" h="13615" w="40940">
                  <a:moveTo>
                    <a:pt x="150" y="1"/>
                  </a:moveTo>
                  <a:cubicBezTo>
                    <a:pt x="73" y="1"/>
                    <a:pt x="1" y="58"/>
                    <a:pt x="14" y="160"/>
                  </a:cubicBezTo>
                  <a:cubicBezTo>
                    <a:pt x="35" y="541"/>
                    <a:pt x="199" y="900"/>
                    <a:pt x="334" y="1240"/>
                  </a:cubicBezTo>
                  <a:cubicBezTo>
                    <a:pt x="487" y="1599"/>
                    <a:pt x="642" y="1969"/>
                    <a:pt x="796" y="2330"/>
                  </a:cubicBezTo>
                  <a:cubicBezTo>
                    <a:pt x="1094" y="3029"/>
                    <a:pt x="1403" y="3728"/>
                    <a:pt x="1783" y="4376"/>
                  </a:cubicBezTo>
                  <a:cubicBezTo>
                    <a:pt x="2071" y="4869"/>
                    <a:pt x="2400" y="5312"/>
                    <a:pt x="2760" y="5723"/>
                  </a:cubicBezTo>
                  <a:cubicBezTo>
                    <a:pt x="2760" y="5764"/>
                    <a:pt x="2770" y="5815"/>
                    <a:pt x="2801" y="5856"/>
                  </a:cubicBezTo>
                  <a:cubicBezTo>
                    <a:pt x="3367" y="6957"/>
                    <a:pt x="4251" y="7780"/>
                    <a:pt x="5166" y="8499"/>
                  </a:cubicBezTo>
                  <a:cubicBezTo>
                    <a:pt x="6133" y="9260"/>
                    <a:pt x="7151" y="9928"/>
                    <a:pt x="8220" y="10494"/>
                  </a:cubicBezTo>
                  <a:cubicBezTo>
                    <a:pt x="10420" y="11656"/>
                    <a:pt x="12776" y="12407"/>
                    <a:pt x="15171" y="12900"/>
                  </a:cubicBezTo>
                  <a:cubicBezTo>
                    <a:pt x="15860" y="13044"/>
                    <a:pt x="16569" y="13168"/>
                    <a:pt x="17269" y="13271"/>
                  </a:cubicBezTo>
                  <a:cubicBezTo>
                    <a:pt x="17999" y="13383"/>
                    <a:pt x="18729" y="13507"/>
                    <a:pt x="19459" y="13558"/>
                  </a:cubicBezTo>
                  <a:cubicBezTo>
                    <a:pt x="19592" y="13558"/>
                    <a:pt x="19675" y="13465"/>
                    <a:pt x="19716" y="13353"/>
                  </a:cubicBezTo>
                  <a:cubicBezTo>
                    <a:pt x="19877" y="13382"/>
                    <a:pt x="20043" y="13391"/>
                    <a:pt x="20210" y="13391"/>
                  </a:cubicBezTo>
                  <a:cubicBezTo>
                    <a:pt x="20447" y="13391"/>
                    <a:pt x="20685" y="13373"/>
                    <a:pt x="20909" y="13373"/>
                  </a:cubicBezTo>
                  <a:cubicBezTo>
                    <a:pt x="21084" y="13377"/>
                    <a:pt x="21260" y="13378"/>
                    <a:pt x="21436" y="13378"/>
                  </a:cubicBezTo>
                  <a:cubicBezTo>
                    <a:pt x="21790" y="13378"/>
                    <a:pt x="22146" y="13373"/>
                    <a:pt x="22503" y="13373"/>
                  </a:cubicBezTo>
                  <a:cubicBezTo>
                    <a:pt x="23552" y="13363"/>
                    <a:pt x="24610" y="13312"/>
                    <a:pt x="25659" y="13168"/>
                  </a:cubicBezTo>
                  <a:cubicBezTo>
                    <a:pt x="27716" y="12880"/>
                    <a:pt x="29721" y="12314"/>
                    <a:pt x="31675" y="11553"/>
                  </a:cubicBezTo>
                  <a:cubicBezTo>
                    <a:pt x="32765" y="11132"/>
                    <a:pt x="33834" y="10659"/>
                    <a:pt x="34893" y="10145"/>
                  </a:cubicBezTo>
                  <a:cubicBezTo>
                    <a:pt x="34965" y="10145"/>
                    <a:pt x="35037" y="10124"/>
                    <a:pt x="35099" y="10093"/>
                  </a:cubicBezTo>
                  <a:cubicBezTo>
                    <a:pt x="35274" y="10227"/>
                    <a:pt x="35469" y="10350"/>
                    <a:pt x="35654" y="10463"/>
                  </a:cubicBezTo>
                  <a:cubicBezTo>
                    <a:pt x="35891" y="10627"/>
                    <a:pt x="36127" y="10792"/>
                    <a:pt x="36374" y="10947"/>
                  </a:cubicBezTo>
                  <a:cubicBezTo>
                    <a:pt x="36867" y="11276"/>
                    <a:pt x="37361" y="11584"/>
                    <a:pt x="37886" y="11872"/>
                  </a:cubicBezTo>
                  <a:cubicBezTo>
                    <a:pt x="38759" y="12355"/>
                    <a:pt x="39757" y="12684"/>
                    <a:pt x="40425" y="13517"/>
                  </a:cubicBezTo>
                  <a:cubicBezTo>
                    <a:pt x="40480" y="13585"/>
                    <a:pt x="40548" y="13614"/>
                    <a:pt x="40616" y="13614"/>
                  </a:cubicBezTo>
                  <a:cubicBezTo>
                    <a:pt x="40764" y="13614"/>
                    <a:pt x="40909" y="13475"/>
                    <a:pt x="40909" y="13291"/>
                  </a:cubicBezTo>
                  <a:lnTo>
                    <a:pt x="40939" y="12149"/>
                  </a:lnTo>
                  <a:cubicBezTo>
                    <a:pt x="40939" y="12046"/>
                    <a:pt x="40888" y="11923"/>
                    <a:pt x="40795" y="11872"/>
                  </a:cubicBezTo>
                  <a:cubicBezTo>
                    <a:pt x="38873" y="10915"/>
                    <a:pt x="37022" y="9754"/>
                    <a:pt x="35284" y="8406"/>
                  </a:cubicBezTo>
                  <a:lnTo>
                    <a:pt x="35222" y="8376"/>
                  </a:lnTo>
                  <a:cubicBezTo>
                    <a:pt x="35214" y="8220"/>
                    <a:pt x="35056" y="8091"/>
                    <a:pt x="34904" y="8091"/>
                  </a:cubicBezTo>
                  <a:cubicBezTo>
                    <a:pt x="34865" y="8091"/>
                    <a:pt x="34826" y="8100"/>
                    <a:pt x="34790" y="8119"/>
                  </a:cubicBezTo>
                  <a:cubicBezTo>
                    <a:pt x="34605" y="8232"/>
                    <a:pt x="34441" y="8386"/>
                    <a:pt x="34266" y="8520"/>
                  </a:cubicBezTo>
                  <a:cubicBezTo>
                    <a:pt x="34070" y="8653"/>
                    <a:pt x="33885" y="8787"/>
                    <a:pt x="33680" y="8900"/>
                  </a:cubicBezTo>
                  <a:cubicBezTo>
                    <a:pt x="33309" y="9126"/>
                    <a:pt x="32909" y="9301"/>
                    <a:pt x="32507" y="9455"/>
                  </a:cubicBezTo>
                  <a:cubicBezTo>
                    <a:pt x="31654" y="9784"/>
                    <a:pt x="30770" y="10021"/>
                    <a:pt x="29886" y="10257"/>
                  </a:cubicBezTo>
                  <a:cubicBezTo>
                    <a:pt x="27912" y="10813"/>
                    <a:pt x="25937" y="11440"/>
                    <a:pt x="23901" y="11656"/>
                  </a:cubicBezTo>
                  <a:cubicBezTo>
                    <a:pt x="23325" y="11717"/>
                    <a:pt x="22760" y="11759"/>
                    <a:pt x="22194" y="11779"/>
                  </a:cubicBezTo>
                  <a:cubicBezTo>
                    <a:pt x="21896" y="11790"/>
                    <a:pt x="21608" y="11790"/>
                    <a:pt x="21310" y="11800"/>
                  </a:cubicBezTo>
                  <a:cubicBezTo>
                    <a:pt x="21176" y="11800"/>
                    <a:pt x="21053" y="11800"/>
                    <a:pt x="20919" y="11810"/>
                  </a:cubicBezTo>
                  <a:cubicBezTo>
                    <a:pt x="20817" y="11820"/>
                    <a:pt x="20724" y="11841"/>
                    <a:pt x="20631" y="11872"/>
                  </a:cubicBezTo>
                  <a:lnTo>
                    <a:pt x="19922" y="11779"/>
                  </a:lnTo>
                  <a:cubicBezTo>
                    <a:pt x="19788" y="11769"/>
                    <a:pt x="19665" y="11759"/>
                    <a:pt x="19531" y="11759"/>
                  </a:cubicBezTo>
                  <a:cubicBezTo>
                    <a:pt x="19469" y="11759"/>
                    <a:pt x="19407" y="11769"/>
                    <a:pt x="19346" y="11779"/>
                  </a:cubicBezTo>
                  <a:cubicBezTo>
                    <a:pt x="19110" y="11728"/>
                    <a:pt x="18873" y="11656"/>
                    <a:pt x="18637" y="11605"/>
                  </a:cubicBezTo>
                  <a:cubicBezTo>
                    <a:pt x="18276" y="11522"/>
                    <a:pt x="17906" y="11502"/>
                    <a:pt x="17547" y="11471"/>
                  </a:cubicBezTo>
                  <a:cubicBezTo>
                    <a:pt x="16837" y="11399"/>
                    <a:pt x="16138" y="11306"/>
                    <a:pt x="15428" y="11193"/>
                  </a:cubicBezTo>
                  <a:cubicBezTo>
                    <a:pt x="14133" y="10977"/>
                    <a:pt x="12847" y="10689"/>
                    <a:pt x="11603" y="10237"/>
                  </a:cubicBezTo>
                  <a:cubicBezTo>
                    <a:pt x="9300" y="9404"/>
                    <a:pt x="7120" y="8098"/>
                    <a:pt x="5187" y="6473"/>
                  </a:cubicBezTo>
                  <a:cubicBezTo>
                    <a:pt x="4652" y="6021"/>
                    <a:pt x="4118" y="5548"/>
                    <a:pt x="3593" y="5044"/>
                  </a:cubicBezTo>
                  <a:cubicBezTo>
                    <a:pt x="3099" y="4571"/>
                    <a:pt x="2606" y="4067"/>
                    <a:pt x="2091" y="3615"/>
                  </a:cubicBezTo>
                  <a:cubicBezTo>
                    <a:pt x="1865" y="3173"/>
                    <a:pt x="1660" y="2721"/>
                    <a:pt x="1454" y="2268"/>
                  </a:cubicBezTo>
                  <a:cubicBezTo>
                    <a:pt x="1269" y="1887"/>
                    <a:pt x="1084" y="1507"/>
                    <a:pt x="909" y="1116"/>
                  </a:cubicBezTo>
                  <a:cubicBezTo>
                    <a:pt x="724" y="746"/>
                    <a:pt x="549" y="324"/>
                    <a:pt x="261" y="47"/>
                  </a:cubicBezTo>
                  <a:cubicBezTo>
                    <a:pt x="230" y="16"/>
                    <a:pt x="189"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0" name="Google Shape;2270;p47"/>
          <p:cNvSpPr txBox="1"/>
          <p:nvPr>
            <p:ph type="title"/>
          </p:nvPr>
        </p:nvSpPr>
        <p:spPr>
          <a:xfrm rot="-666371">
            <a:off x="871099" y="1159960"/>
            <a:ext cx="1538717" cy="100925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2271" name="Google Shape;2271;p47"/>
          <p:cNvSpPr/>
          <p:nvPr/>
        </p:nvSpPr>
        <p:spPr>
          <a:xfrm rot="-666972">
            <a:off x="1211906" y="1211538"/>
            <a:ext cx="692287" cy="66189"/>
          </a:xfrm>
          <a:custGeom>
            <a:rect b="b" l="l" r="r" t="t"/>
            <a:pathLst>
              <a:path extrusionOk="0" h="1697" w="17749">
                <a:moveTo>
                  <a:pt x="1" y="1"/>
                </a:moveTo>
                <a:lnTo>
                  <a:pt x="1" y="1697"/>
                </a:lnTo>
                <a:lnTo>
                  <a:pt x="17748" y="1697"/>
                </a:lnTo>
                <a:lnTo>
                  <a:pt x="17748"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47"/>
          <p:cNvSpPr/>
          <p:nvPr/>
        </p:nvSpPr>
        <p:spPr>
          <a:xfrm rot="-666972">
            <a:off x="1471687" y="2050667"/>
            <a:ext cx="502570" cy="66619"/>
          </a:xfrm>
          <a:custGeom>
            <a:rect b="b" l="l" r="r" t="t"/>
            <a:pathLst>
              <a:path extrusionOk="0" h="1708" w="12885">
                <a:moveTo>
                  <a:pt x="1" y="0"/>
                </a:moveTo>
                <a:lnTo>
                  <a:pt x="1" y="1707"/>
                </a:lnTo>
                <a:lnTo>
                  <a:pt x="12884" y="1707"/>
                </a:lnTo>
                <a:lnTo>
                  <a:pt x="12884"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276" name="Shape 2276"/>
        <p:cNvGrpSpPr/>
        <p:nvPr/>
      </p:nvGrpSpPr>
      <p:grpSpPr>
        <a:xfrm>
          <a:off x="0" y="0"/>
          <a:ext cx="0" cy="0"/>
          <a:chOff x="0" y="0"/>
          <a:chExt cx="0" cy="0"/>
        </a:xfrm>
      </p:grpSpPr>
      <p:sp>
        <p:nvSpPr>
          <p:cNvPr id="2277" name="Google Shape;2277;p48"/>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scrum?</a:t>
            </a:r>
            <a:endParaRPr/>
          </a:p>
        </p:txBody>
      </p:sp>
      <p:sp>
        <p:nvSpPr>
          <p:cNvPr id="2278" name="Google Shape;2278;p48"/>
          <p:cNvSpPr txBox="1"/>
          <p:nvPr>
            <p:ph idx="1" type="subTitle"/>
          </p:nvPr>
        </p:nvSpPr>
        <p:spPr>
          <a:xfrm>
            <a:off x="734235" y="1199892"/>
            <a:ext cx="7648986" cy="1839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a:t>Scrum is an agile development methodology used in the development of Software based on an iterative and incremental processes.  Scrum is adaptable, fast, flexible and effective agile framework that is designed to deliver value to the customer throughout the development of the project. The primary objective of Scrum is to satisfy the customer’s need through an environment of transparency in communication, collective responsibility and continuous progress. The development starts from a general idea of ​​what needs to be built, elaborating a list of characteristics ordered by priority (product backlog) that the owner of the product wants to obtain.</a:t>
            </a:r>
            <a:r>
              <a:rPr i="1" lang="en"/>
              <a:t> </a:t>
            </a:r>
            <a:endParaRPr/>
          </a:p>
        </p:txBody>
      </p:sp>
      <p:grpSp>
        <p:nvGrpSpPr>
          <p:cNvPr id="2279" name="Google Shape;2279;p48"/>
          <p:cNvGrpSpPr/>
          <p:nvPr/>
        </p:nvGrpSpPr>
        <p:grpSpPr>
          <a:xfrm>
            <a:off x="8298105" y="823787"/>
            <a:ext cx="495850" cy="572706"/>
            <a:chOff x="-925625" y="3522382"/>
            <a:chExt cx="472553" cy="545798"/>
          </a:xfrm>
        </p:grpSpPr>
        <p:sp>
          <p:nvSpPr>
            <p:cNvPr id="2280" name="Google Shape;2280;p48"/>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8"/>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2" name="Google Shape;2282;p48"/>
            <p:cNvGrpSpPr/>
            <p:nvPr/>
          </p:nvGrpSpPr>
          <p:grpSpPr>
            <a:xfrm>
              <a:off x="-925625" y="3522382"/>
              <a:ext cx="472553" cy="545798"/>
              <a:chOff x="-925625" y="3522382"/>
              <a:chExt cx="472553" cy="545798"/>
            </a:xfrm>
          </p:grpSpPr>
          <p:sp>
            <p:nvSpPr>
              <p:cNvPr id="2283" name="Google Shape;2283;p48"/>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8"/>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48"/>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8"/>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7" name="Google Shape;2287;p48"/>
          <p:cNvGrpSpPr/>
          <p:nvPr/>
        </p:nvGrpSpPr>
        <p:grpSpPr>
          <a:xfrm>
            <a:off x="708815" y="4269887"/>
            <a:ext cx="331101" cy="415757"/>
            <a:chOff x="2324107" y="1883406"/>
            <a:chExt cx="201070" cy="252464"/>
          </a:xfrm>
        </p:grpSpPr>
        <p:sp>
          <p:nvSpPr>
            <p:cNvPr id="2288" name="Google Shape;2288;p48"/>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8"/>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8"/>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8"/>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8"/>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The Scrum Framework Poster" id="2293" name="Google Shape;2293;p48"/>
          <p:cNvPicPr preferRelativeResize="0"/>
          <p:nvPr/>
        </p:nvPicPr>
        <p:blipFill rotWithShape="1">
          <a:blip r:embed="rId3">
            <a:alphaModFix/>
          </a:blip>
          <a:srcRect b="0" l="0" r="0" t="0"/>
          <a:stretch/>
        </p:blipFill>
        <p:spPr>
          <a:xfrm>
            <a:off x="1576839" y="2906449"/>
            <a:ext cx="5990321" cy="24203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49"/>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 brief History on Scrum</a:t>
            </a:r>
            <a:endParaRPr/>
          </a:p>
        </p:txBody>
      </p:sp>
      <p:sp>
        <p:nvSpPr>
          <p:cNvPr id="2299" name="Google Shape;2299;p49"/>
          <p:cNvSpPr txBox="1"/>
          <p:nvPr>
            <p:ph idx="3" type="subTitle"/>
          </p:nvPr>
        </p:nvSpPr>
        <p:spPr>
          <a:xfrm>
            <a:off x="764566" y="1239225"/>
            <a:ext cx="3624554" cy="106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The history of Scrum can be traced back to 1986 in the Harvard Business Review (HBR) article titled, “The New Product Development Game” by Hirotaka Takeuchi &amp; Ikujiro Nonaka.</a:t>
            </a:r>
            <a:endParaRPr/>
          </a:p>
        </p:txBody>
      </p:sp>
      <p:sp>
        <p:nvSpPr>
          <p:cNvPr id="2300" name="Google Shape;2300;p49"/>
          <p:cNvSpPr txBox="1"/>
          <p:nvPr>
            <p:ph idx="4" type="subTitle"/>
          </p:nvPr>
        </p:nvSpPr>
        <p:spPr>
          <a:xfrm>
            <a:off x="2083796" y="2564051"/>
            <a:ext cx="3453054" cy="106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Scrum is a term drawn from Rugby, which refers to how the game is restarted after a foul or when the ball has left the game.</a:t>
            </a:r>
            <a:endParaRPr/>
          </a:p>
        </p:txBody>
      </p:sp>
      <p:grpSp>
        <p:nvGrpSpPr>
          <p:cNvPr id="2301" name="Google Shape;2301;p49"/>
          <p:cNvGrpSpPr/>
          <p:nvPr/>
        </p:nvGrpSpPr>
        <p:grpSpPr>
          <a:xfrm>
            <a:off x="8302170" y="870633"/>
            <a:ext cx="266015" cy="334035"/>
            <a:chOff x="2324107" y="1883406"/>
            <a:chExt cx="201070" cy="252464"/>
          </a:xfrm>
        </p:grpSpPr>
        <p:sp>
          <p:nvSpPr>
            <p:cNvPr id="2302" name="Google Shape;2302;p49"/>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9"/>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9"/>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49"/>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49"/>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7" name="Google Shape;2307;p49"/>
          <p:cNvGrpSpPr/>
          <p:nvPr/>
        </p:nvGrpSpPr>
        <p:grpSpPr>
          <a:xfrm rot="1068374">
            <a:off x="135554" y="2784852"/>
            <a:ext cx="422451" cy="531127"/>
            <a:chOff x="1056001" y="130191"/>
            <a:chExt cx="422449" cy="531125"/>
          </a:xfrm>
        </p:grpSpPr>
        <p:sp>
          <p:nvSpPr>
            <p:cNvPr id="2308" name="Google Shape;2308;p49"/>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49"/>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9"/>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49"/>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2" name="Google Shape;2312;p49"/>
          <p:cNvSpPr txBox="1"/>
          <p:nvPr>
            <p:ph idx="4" type="subTitle"/>
          </p:nvPr>
        </p:nvSpPr>
        <p:spPr>
          <a:xfrm>
            <a:off x="1343222" y="3848751"/>
            <a:ext cx="7308894" cy="106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In 1993, Jeff Sutherland and his team at Easel Corporation created the Scrum process to be used in software development processes by combining the concepts of the 1986 article with the concepts of object-oriented development, empirical process control, iterative development and incremental, software processes and productivity improvement, as well as the development of complex and dynamic systems.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50"/>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318" name="Google Shape;2318;p50"/>
          <p:cNvSpPr txBox="1"/>
          <p:nvPr>
            <p:ph idx="1" type="subTitle"/>
          </p:nvPr>
        </p:nvSpPr>
        <p:spPr>
          <a:xfrm>
            <a:off x="804618" y="1401270"/>
            <a:ext cx="3259157" cy="3587844"/>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These values include: </a:t>
            </a:r>
            <a:endParaRPr/>
          </a:p>
          <a:p>
            <a:pPr indent="-285750" lvl="0" marL="285750" rtl="0" algn="l">
              <a:lnSpc>
                <a:spcPct val="100000"/>
              </a:lnSpc>
              <a:spcBef>
                <a:spcPts val="1600"/>
              </a:spcBef>
              <a:spcAft>
                <a:spcPts val="0"/>
              </a:spcAft>
              <a:buSzPts val="1800"/>
              <a:buFont typeface="Arial"/>
              <a:buChar char="•"/>
            </a:pPr>
            <a:r>
              <a:rPr lang="en"/>
              <a:t>Courage</a:t>
            </a:r>
            <a:endParaRPr/>
          </a:p>
          <a:p>
            <a:pPr indent="-285750" lvl="0" marL="285750" rtl="0" algn="l">
              <a:lnSpc>
                <a:spcPct val="100000"/>
              </a:lnSpc>
              <a:spcBef>
                <a:spcPts val="1600"/>
              </a:spcBef>
              <a:spcAft>
                <a:spcPts val="0"/>
              </a:spcAft>
              <a:buSzPts val="1800"/>
              <a:buFont typeface="Arial"/>
              <a:buChar char="•"/>
            </a:pPr>
            <a:r>
              <a:rPr lang="en"/>
              <a:t>Focus</a:t>
            </a:r>
            <a:endParaRPr/>
          </a:p>
          <a:p>
            <a:pPr indent="-285750" lvl="0" marL="285750" rtl="0" algn="l">
              <a:lnSpc>
                <a:spcPct val="100000"/>
              </a:lnSpc>
              <a:spcBef>
                <a:spcPts val="1600"/>
              </a:spcBef>
              <a:spcAft>
                <a:spcPts val="0"/>
              </a:spcAft>
              <a:buSzPts val="1800"/>
              <a:buFont typeface="Arial"/>
              <a:buChar char="•"/>
            </a:pPr>
            <a:r>
              <a:rPr lang="en"/>
              <a:t>Commitment</a:t>
            </a:r>
            <a:endParaRPr/>
          </a:p>
          <a:p>
            <a:pPr indent="-285750" lvl="0" marL="285750" rtl="0" algn="l">
              <a:lnSpc>
                <a:spcPct val="100000"/>
              </a:lnSpc>
              <a:spcBef>
                <a:spcPts val="1600"/>
              </a:spcBef>
              <a:spcAft>
                <a:spcPts val="0"/>
              </a:spcAft>
              <a:buSzPts val="1800"/>
              <a:buFont typeface="Arial"/>
              <a:buChar char="•"/>
            </a:pPr>
            <a:r>
              <a:rPr lang="en"/>
              <a:t>Respect</a:t>
            </a:r>
            <a:endParaRPr/>
          </a:p>
          <a:p>
            <a:pPr indent="-285750" lvl="0" marL="285750" rtl="0" algn="l">
              <a:lnSpc>
                <a:spcPct val="100000"/>
              </a:lnSpc>
              <a:spcBef>
                <a:spcPts val="1600"/>
              </a:spcBef>
              <a:spcAft>
                <a:spcPts val="1600"/>
              </a:spcAft>
              <a:buSzPts val="1800"/>
              <a:buFont typeface="Arial"/>
              <a:buChar char="•"/>
            </a:pPr>
            <a:r>
              <a:rPr lang="en"/>
              <a:t> Openness</a:t>
            </a:r>
            <a:endParaRPr/>
          </a:p>
        </p:txBody>
      </p:sp>
      <p:grpSp>
        <p:nvGrpSpPr>
          <p:cNvPr id="2319" name="Google Shape;2319;p50"/>
          <p:cNvGrpSpPr/>
          <p:nvPr/>
        </p:nvGrpSpPr>
        <p:grpSpPr>
          <a:xfrm>
            <a:off x="4845410" y="1603986"/>
            <a:ext cx="3372300" cy="2568558"/>
            <a:chOff x="4685010" y="1603986"/>
            <a:chExt cx="3372300" cy="2568558"/>
          </a:xfrm>
        </p:grpSpPr>
        <p:sp>
          <p:nvSpPr>
            <p:cNvPr id="2320" name="Google Shape;2320;p50"/>
            <p:cNvSpPr/>
            <p:nvPr/>
          </p:nvSpPr>
          <p:spPr>
            <a:xfrm>
              <a:off x="5793973" y="3737585"/>
              <a:ext cx="1151683" cy="434959"/>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1"/>
            </a:solidFill>
            <a:ln cap="flat" cmpd="sng" w="19050">
              <a:solidFill>
                <a:schemeClr val="dk1"/>
              </a:solidFill>
              <a:prstDash val="solid"/>
              <a:round/>
              <a:headEnd len="sm" w="sm" type="none"/>
              <a:tailEnd len="sm" w="sm" type="none"/>
            </a:ln>
            <a:effectLst>
              <a:outerShdw rotWithShape="0" algn="bl" dir="2760000" dist="571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0"/>
            <p:cNvSpPr/>
            <p:nvPr/>
          </p:nvSpPr>
          <p:spPr>
            <a:xfrm>
              <a:off x="4685010" y="1603986"/>
              <a:ext cx="3372300" cy="2133600"/>
            </a:xfrm>
            <a:prstGeom prst="roundRect">
              <a:avLst>
                <a:gd fmla="val 3857" name="adj"/>
              </a:avLst>
            </a:prstGeom>
            <a:solidFill>
              <a:schemeClr val="lt1"/>
            </a:solidFill>
            <a:ln cap="flat" cmpd="sng" w="19050">
              <a:solidFill>
                <a:schemeClr val="dk1"/>
              </a:solidFill>
              <a:prstDash val="solid"/>
              <a:round/>
              <a:headEnd len="sm" w="sm" type="none"/>
              <a:tailEnd len="sm" w="sm" type="none"/>
            </a:ln>
            <a:effectLst>
              <a:outerShdw rotWithShape="0" algn="bl" dir="2760000" dist="571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50"/>
            <p:cNvSpPr/>
            <p:nvPr/>
          </p:nvSpPr>
          <p:spPr>
            <a:xfrm>
              <a:off x="4800860" y="1711722"/>
              <a:ext cx="3143400" cy="1916700"/>
            </a:xfrm>
            <a:prstGeom prst="rect">
              <a:avLst/>
            </a:prstGeom>
            <a:noFill/>
            <a:ln cap="flat" cmpd="sng" w="19050">
              <a:solidFill>
                <a:schemeClr val="dk1"/>
              </a:solidFill>
              <a:prstDash val="solid"/>
              <a:round/>
              <a:headEnd len="sm" w="sm" type="none"/>
              <a:tailEnd len="sm" w="sm" type="none"/>
            </a:ln>
            <a:effectLst>
              <a:outerShdw rotWithShape="0" algn="bl" dir="2760000" dist="571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3" name="Google Shape;2323;p50"/>
            <p:cNvCxnSpPr/>
            <p:nvPr/>
          </p:nvCxnSpPr>
          <p:spPr>
            <a:xfrm>
              <a:off x="5806419" y="4131362"/>
              <a:ext cx="1134900" cy="0"/>
            </a:xfrm>
            <a:prstGeom prst="straightConnector1">
              <a:avLst/>
            </a:prstGeom>
            <a:noFill/>
            <a:ln cap="flat" cmpd="sng" w="19050">
              <a:solidFill>
                <a:schemeClr val="dk1"/>
              </a:solidFill>
              <a:prstDash val="solid"/>
              <a:round/>
              <a:headEnd len="sm" w="sm" type="none"/>
              <a:tailEnd len="sm" w="sm" type="none"/>
            </a:ln>
            <a:effectLst>
              <a:outerShdw rotWithShape="0" algn="bl" dir="2760000" dist="57150">
                <a:srgbClr val="000000"/>
              </a:outerShdw>
            </a:effectLst>
          </p:spPr>
        </p:cxnSp>
      </p:grpSp>
      <p:grpSp>
        <p:nvGrpSpPr>
          <p:cNvPr id="2324" name="Google Shape;2324;p50"/>
          <p:cNvGrpSpPr/>
          <p:nvPr/>
        </p:nvGrpSpPr>
        <p:grpSpPr>
          <a:xfrm rot="1054347">
            <a:off x="7493014" y="3939856"/>
            <a:ext cx="1444008" cy="1353961"/>
            <a:chOff x="7288064" y="192586"/>
            <a:chExt cx="1444063" cy="1354012"/>
          </a:xfrm>
        </p:grpSpPr>
        <p:sp>
          <p:nvSpPr>
            <p:cNvPr id="2325" name="Google Shape;2325;p50"/>
            <p:cNvSpPr/>
            <p:nvPr/>
          </p:nvSpPr>
          <p:spPr>
            <a:xfrm>
              <a:off x="7924356" y="25857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0"/>
            <p:cNvSpPr/>
            <p:nvPr/>
          </p:nvSpPr>
          <p:spPr>
            <a:xfrm>
              <a:off x="7982828" y="24327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50"/>
            <p:cNvSpPr/>
            <p:nvPr/>
          </p:nvSpPr>
          <p:spPr>
            <a:xfrm>
              <a:off x="7899809" y="220628"/>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50"/>
            <p:cNvSpPr/>
            <p:nvPr/>
          </p:nvSpPr>
          <p:spPr>
            <a:xfrm>
              <a:off x="7836604" y="25778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50"/>
            <p:cNvSpPr/>
            <p:nvPr/>
          </p:nvSpPr>
          <p:spPr>
            <a:xfrm>
              <a:off x="7890697" y="29816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50"/>
            <p:cNvSpPr/>
            <p:nvPr/>
          </p:nvSpPr>
          <p:spPr>
            <a:xfrm>
              <a:off x="7853411" y="35411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50"/>
            <p:cNvSpPr/>
            <p:nvPr/>
          </p:nvSpPr>
          <p:spPr>
            <a:xfrm>
              <a:off x="7817231" y="31236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50"/>
            <p:cNvSpPr/>
            <p:nvPr/>
          </p:nvSpPr>
          <p:spPr>
            <a:xfrm>
              <a:off x="7781626" y="288565"/>
              <a:ext cx="24326" cy="17471"/>
            </a:xfrm>
            <a:custGeom>
              <a:rect b="b" l="l" r="r" t="t"/>
              <a:pathLst>
                <a:path extrusionOk="0" h="395" w="550">
                  <a:moveTo>
                    <a:pt x="343" y="0"/>
                  </a:moveTo>
                  <a:cubicBezTo>
                    <a:pt x="184" y="0"/>
                    <a:pt x="0" y="243"/>
                    <a:pt x="214" y="350"/>
                  </a:cubicBezTo>
                  <a:cubicBezTo>
                    <a:pt x="225" y="361"/>
                    <a:pt x="235" y="361"/>
                    <a:pt x="245" y="371"/>
                  </a:cubicBezTo>
                  <a:cubicBezTo>
                    <a:pt x="276" y="387"/>
                    <a:pt x="307" y="395"/>
                    <a:pt x="337" y="395"/>
                  </a:cubicBezTo>
                  <a:cubicBezTo>
                    <a:pt x="456" y="395"/>
                    <a:pt x="549" y="276"/>
                    <a:pt x="492" y="145"/>
                  </a:cubicBezTo>
                  <a:cubicBezTo>
                    <a:pt x="492" y="135"/>
                    <a:pt x="482" y="124"/>
                    <a:pt x="482" y="103"/>
                  </a:cubicBezTo>
                  <a:cubicBezTo>
                    <a:pt x="450" y="29"/>
                    <a:pt x="398" y="0"/>
                    <a:pt x="34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50"/>
            <p:cNvSpPr/>
            <p:nvPr/>
          </p:nvSpPr>
          <p:spPr>
            <a:xfrm>
              <a:off x="7779724" y="234472"/>
              <a:ext cx="18665" cy="18223"/>
            </a:xfrm>
            <a:custGeom>
              <a:rect b="b" l="l" r="r" t="t"/>
              <a:pathLst>
                <a:path extrusionOk="0" h="412" w="422">
                  <a:moveTo>
                    <a:pt x="186" y="0"/>
                  </a:moveTo>
                  <a:cubicBezTo>
                    <a:pt x="154" y="10"/>
                    <a:pt x="124" y="21"/>
                    <a:pt x="93" y="42"/>
                  </a:cubicBezTo>
                  <a:cubicBezTo>
                    <a:pt x="72" y="62"/>
                    <a:pt x="62" y="83"/>
                    <a:pt x="42" y="113"/>
                  </a:cubicBezTo>
                  <a:cubicBezTo>
                    <a:pt x="42" y="113"/>
                    <a:pt x="31" y="124"/>
                    <a:pt x="31" y="134"/>
                  </a:cubicBezTo>
                  <a:cubicBezTo>
                    <a:pt x="21" y="144"/>
                    <a:pt x="10" y="165"/>
                    <a:pt x="10" y="175"/>
                  </a:cubicBezTo>
                  <a:cubicBezTo>
                    <a:pt x="1" y="195"/>
                    <a:pt x="1" y="227"/>
                    <a:pt x="1" y="247"/>
                  </a:cubicBezTo>
                  <a:cubicBezTo>
                    <a:pt x="1" y="257"/>
                    <a:pt x="1" y="278"/>
                    <a:pt x="10" y="288"/>
                  </a:cubicBezTo>
                  <a:cubicBezTo>
                    <a:pt x="21" y="309"/>
                    <a:pt x="31" y="329"/>
                    <a:pt x="52" y="350"/>
                  </a:cubicBezTo>
                  <a:lnTo>
                    <a:pt x="83" y="380"/>
                  </a:lnTo>
                  <a:cubicBezTo>
                    <a:pt x="93" y="391"/>
                    <a:pt x="113" y="391"/>
                    <a:pt x="124" y="401"/>
                  </a:cubicBezTo>
                  <a:cubicBezTo>
                    <a:pt x="144" y="412"/>
                    <a:pt x="175" y="412"/>
                    <a:pt x="195" y="412"/>
                  </a:cubicBezTo>
                  <a:cubicBezTo>
                    <a:pt x="216" y="412"/>
                    <a:pt x="237" y="401"/>
                    <a:pt x="257" y="391"/>
                  </a:cubicBezTo>
                  <a:cubicBezTo>
                    <a:pt x="268" y="391"/>
                    <a:pt x="278" y="380"/>
                    <a:pt x="288" y="380"/>
                  </a:cubicBezTo>
                  <a:cubicBezTo>
                    <a:pt x="309" y="360"/>
                    <a:pt x="339" y="350"/>
                    <a:pt x="360" y="329"/>
                  </a:cubicBezTo>
                  <a:cubicBezTo>
                    <a:pt x="381" y="319"/>
                    <a:pt x="391" y="298"/>
                    <a:pt x="401" y="268"/>
                  </a:cubicBezTo>
                  <a:cubicBezTo>
                    <a:pt x="412" y="247"/>
                    <a:pt x="422" y="227"/>
                    <a:pt x="422" y="195"/>
                  </a:cubicBezTo>
                  <a:cubicBezTo>
                    <a:pt x="422" y="175"/>
                    <a:pt x="422" y="144"/>
                    <a:pt x="412" y="124"/>
                  </a:cubicBezTo>
                  <a:cubicBezTo>
                    <a:pt x="401" y="103"/>
                    <a:pt x="391" y="83"/>
                    <a:pt x="371" y="62"/>
                  </a:cubicBezTo>
                  <a:cubicBezTo>
                    <a:pt x="360" y="51"/>
                    <a:pt x="339" y="42"/>
                    <a:pt x="330" y="21"/>
                  </a:cubicBezTo>
                  <a:cubicBezTo>
                    <a:pt x="298"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50"/>
            <p:cNvSpPr/>
            <p:nvPr/>
          </p:nvSpPr>
          <p:spPr>
            <a:xfrm>
              <a:off x="7703737" y="244910"/>
              <a:ext cx="18709" cy="19019"/>
            </a:xfrm>
            <a:custGeom>
              <a:rect b="b" l="l" r="r" t="t"/>
              <a:pathLst>
                <a:path extrusionOk="0" h="430" w="423">
                  <a:moveTo>
                    <a:pt x="207" y="1"/>
                  </a:moveTo>
                  <a:cubicBezTo>
                    <a:pt x="176" y="1"/>
                    <a:pt x="156" y="1"/>
                    <a:pt x="135" y="11"/>
                  </a:cubicBezTo>
                  <a:cubicBezTo>
                    <a:pt x="104" y="21"/>
                    <a:pt x="83" y="32"/>
                    <a:pt x="63" y="52"/>
                  </a:cubicBezTo>
                  <a:cubicBezTo>
                    <a:pt x="53" y="62"/>
                    <a:pt x="42" y="73"/>
                    <a:pt x="32" y="93"/>
                  </a:cubicBezTo>
                  <a:cubicBezTo>
                    <a:pt x="12" y="114"/>
                    <a:pt x="1" y="155"/>
                    <a:pt x="1" y="186"/>
                  </a:cubicBezTo>
                  <a:lnTo>
                    <a:pt x="1" y="237"/>
                  </a:lnTo>
                  <a:cubicBezTo>
                    <a:pt x="12" y="268"/>
                    <a:pt x="32" y="299"/>
                    <a:pt x="53" y="320"/>
                  </a:cubicBezTo>
                  <a:cubicBezTo>
                    <a:pt x="63" y="330"/>
                    <a:pt x="63" y="340"/>
                    <a:pt x="73" y="350"/>
                  </a:cubicBezTo>
                  <a:cubicBezTo>
                    <a:pt x="83" y="350"/>
                    <a:pt x="83" y="350"/>
                    <a:pt x="83" y="361"/>
                  </a:cubicBezTo>
                  <a:lnTo>
                    <a:pt x="94" y="361"/>
                  </a:lnTo>
                  <a:lnTo>
                    <a:pt x="94" y="371"/>
                  </a:lnTo>
                  <a:cubicBezTo>
                    <a:pt x="135" y="402"/>
                    <a:pt x="135" y="402"/>
                    <a:pt x="186" y="423"/>
                  </a:cubicBezTo>
                  <a:cubicBezTo>
                    <a:pt x="202" y="427"/>
                    <a:pt x="217" y="430"/>
                    <a:pt x="232" y="430"/>
                  </a:cubicBezTo>
                  <a:cubicBezTo>
                    <a:pt x="248" y="430"/>
                    <a:pt x="263" y="427"/>
                    <a:pt x="279" y="423"/>
                  </a:cubicBezTo>
                  <a:cubicBezTo>
                    <a:pt x="309" y="423"/>
                    <a:pt x="341" y="402"/>
                    <a:pt x="361" y="381"/>
                  </a:cubicBezTo>
                  <a:cubicBezTo>
                    <a:pt x="392" y="361"/>
                    <a:pt x="402" y="330"/>
                    <a:pt x="412" y="299"/>
                  </a:cubicBezTo>
                  <a:cubicBezTo>
                    <a:pt x="423" y="268"/>
                    <a:pt x="423" y="237"/>
                    <a:pt x="423" y="206"/>
                  </a:cubicBezTo>
                  <a:cubicBezTo>
                    <a:pt x="412" y="155"/>
                    <a:pt x="402" y="155"/>
                    <a:pt x="371" y="114"/>
                  </a:cubicBezTo>
                  <a:lnTo>
                    <a:pt x="371" y="103"/>
                  </a:lnTo>
                  <a:cubicBezTo>
                    <a:pt x="361" y="103"/>
                    <a:pt x="361" y="93"/>
                    <a:pt x="361" y="93"/>
                  </a:cubicBezTo>
                  <a:cubicBezTo>
                    <a:pt x="351" y="83"/>
                    <a:pt x="341" y="73"/>
                    <a:pt x="341" y="62"/>
                  </a:cubicBezTo>
                  <a:cubicBezTo>
                    <a:pt x="320" y="42"/>
                    <a:pt x="300" y="32"/>
                    <a:pt x="279" y="21"/>
                  </a:cubicBezTo>
                  <a:cubicBezTo>
                    <a:pt x="248" y="11"/>
                    <a:pt x="227"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50"/>
            <p:cNvSpPr/>
            <p:nvPr/>
          </p:nvSpPr>
          <p:spPr>
            <a:xfrm>
              <a:off x="7731514" y="315678"/>
              <a:ext cx="36888" cy="37507"/>
            </a:xfrm>
            <a:custGeom>
              <a:rect b="b" l="l" r="r" t="t"/>
              <a:pathLst>
                <a:path extrusionOk="0" h="848" w="834">
                  <a:moveTo>
                    <a:pt x="395" y="1"/>
                  </a:moveTo>
                  <a:cubicBezTo>
                    <a:pt x="353" y="1"/>
                    <a:pt x="316" y="10"/>
                    <a:pt x="278" y="25"/>
                  </a:cubicBezTo>
                  <a:cubicBezTo>
                    <a:pt x="227" y="46"/>
                    <a:pt x="175" y="66"/>
                    <a:pt x="134" y="107"/>
                  </a:cubicBezTo>
                  <a:cubicBezTo>
                    <a:pt x="113" y="139"/>
                    <a:pt x="83" y="169"/>
                    <a:pt x="62" y="200"/>
                  </a:cubicBezTo>
                  <a:cubicBezTo>
                    <a:pt x="21" y="262"/>
                    <a:pt x="1" y="334"/>
                    <a:pt x="1" y="406"/>
                  </a:cubicBezTo>
                  <a:lnTo>
                    <a:pt x="1" y="509"/>
                  </a:lnTo>
                  <a:cubicBezTo>
                    <a:pt x="21" y="580"/>
                    <a:pt x="52" y="653"/>
                    <a:pt x="103" y="704"/>
                  </a:cubicBezTo>
                  <a:cubicBezTo>
                    <a:pt x="145" y="756"/>
                    <a:pt x="186" y="786"/>
                    <a:pt x="237" y="807"/>
                  </a:cubicBezTo>
                  <a:cubicBezTo>
                    <a:pt x="288" y="827"/>
                    <a:pt x="339" y="848"/>
                    <a:pt x="401" y="848"/>
                  </a:cubicBezTo>
                  <a:cubicBezTo>
                    <a:pt x="453" y="848"/>
                    <a:pt x="504" y="838"/>
                    <a:pt x="556" y="817"/>
                  </a:cubicBezTo>
                  <a:cubicBezTo>
                    <a:pt x="607" y="807"/>
                    <a:pt x="659" y="776"/>
                    <a:pt x="700" y="735"/>
                  </a:cubicBezTo>
                  <a:cubicBezTo>
                    <a:pt x="720" y="704"/>
                    <a:pt x="751" y="673"/>
                    <a:pt x="771" y="653"/>
                  </a:cubicBezTo>
                  <a:cubicBezTo>
                    <a:pt x="812" y="591"/>
                    <a:pt x="833" y="519"/>
                    <a:pt x="833" y="447"/>
                  </a:cubicBezTo>
                  <a:lnTo>
                    <a:pt x="833" y="334"/>
                  </a:lnTo>
                  <a:cubicBezTo>
                    <a:pt x="812" y="262"/>
                    <a:pt x="782" y="200"/>
                    <a:pt x="730" y="139"/>
                  </a:cubicBezTo>
                  <a:cubicBezTo>
                    <a:pt x="689" y="98"/>
                    <a:pt x="648" y="66"/>
                    <a:pt x="597" y="46"/>
                  </a:cubicBezTo>
                  <a:cubicBezTo>
                    <a:pt x="545" y="15"/>
                    <a:pt x="494" y="5"/>
                    <a:pt x="442" y="5"/>
                  </a:cubicBezTo>
                  <a:cubicBezTo>
                    <a:pt x="426" y="2"/>
                    <a:pt x="410" y="1"/>
                    <a:pt x="3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0"/>
            <p:cNvSpPr/>
            <p:nvPr/>
          </p:nvSpPr>
          <p:spPr>
            <a:xfrm>
              <a:off x="7992116" y="29674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0"/>
            <p:cNvSpPr/>
            <p:nvPr/>
          </p:nvSpPr>
          <p:spPr>
            <a:xfrm>
              <a:off x="7968940" y="34226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0"/>
            <p:cNvSpPr/>
            <p:nvPr/>
          </p:nvSpPr>
          <p:spPr>
            <a:xfrm>
              <a:off x="8069430" y="219699"/>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0"/>
            <p:cNvSpPr/>
            <p:nvPr/>
          </p:nvSpPr>
          <p:spPr>
            <a:xfrm>
              <a:off x="8058506" y="27826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50"/>
            <p:cNvSpPr/>
            <p:nvPr/>
          </p:nvSpPr>
          <p:spPr>
            <a:xfrm>
              <a:off x="7979378" y="60149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50"/>
            <p:cNvSpPr/>
            <p:nvPr/>
          </p:nvSpPr>
          <p:spPr>
            <a:xfrm>
              <a:off x="7885257" y="57327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0"/>
            <p:cNvSpPr/>
            <p:nvPr/>
          </p:nvSpPr>
          <p:spPr>
            <a:xfrm>
              <a:off x="7906797" y="63665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0"/>
            <p:cNvSpPr/>
            <p:nvPr/>
          </p:nvSpPr>
          <p:spPr>
            <a:xfrm>
              <a:off x="7939837" y="54872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50"/>
            <p:cNvSpPr/>
            <p:nvPr/>
          </p:nvSpPr>
          <p:spPr>
            <a:xfrm>
              <a:off x="8000653" y="54430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50"/>
            <p:cNvSpPr/>
            <p:nvPr/>
          </p:nvSpPr>
          <p:spPr>
            <a:xfrm>
              <a:off x="7958457" y="49096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50"/>
            <p:cNvSpPr/>
            <p:nvPr/>
          </p:nvSpPr>
          <p:spPr>
            <a:xfrm>
              <a:off x="7889193" y="49069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50"/>
            <p:cNvSpPr/>
            <p:nvPr/>
          </p:nvSpPr>
          <p:spPr>
            <a:xfrm>
              <a:off x="7855667" y="53961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0"/>
            <p:cNvSpPr/>
            <p:nvPr/>
          </p:nvSpPr>
          <p:spPr>
            <a:xfrm>
              <a:off x="7797505" y="50701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50"/>
            <p:cNvSpPr/>
            <p:nvPr/>
          </p:nvSpPr>
          <p:spPr>
            <a:xfrm>
              <a:off x="7827581" y="47273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50"/>
            <p:cNvSpPr/>
            <p:nvPr/>
          </p:nvSpPr>
          <p:spPr>
            <a:xfrm>
              <a:off x="7870838" y="43576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50"/>
            <p:cNvSpPr/>
            <p:nvPr/>
          </p:nvSpPr>
          <p:spPr>
            <a:xfrm>
              <a:off x="7926170" y="42864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0"/>
            <p:cNvSpPr/>
            <p:nvPr/>
          </p:nvSpPr>
          <p:spPr>
            <a:xfrm>
              <a:off x="7914803" y="35269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0"/>
            <p:cNvSpPr/>
            <p:nvPr/>
          </p:nvSpPr>
          <p:spPr>
            <a:xfrm>
              <a:off x="7825635" y="38043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0"/>
            <p:cNvSpPr/>
            <p:nvPr/>
          </p:nvSpPr>
          <p:spPr>
            <a:xfrm>
              <a:off x="7965269" y="39865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0"/>
            <p:cNvSpPr/>
            <p:nvPr/>
          </p:nvSpPr>
          <p:spPr>
            <a:xfrm>
              <a:off x="7998043" y="43412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0"/>
            <p:cNvSpPr/>
            <p:nvPr/>
          </p:nvSpPr>
          <p:spPr>
            <a:xfrm>
              <a:off x="8072748" y="43001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0"/>
            <p:cNvSpPr/>
            <p:nvPr/>
          </p:nvSpPr>
          <p:spPr>
            <a:xfrm>
              <a:off x="8054436" y="49825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0"/>
            <p:cNvSpPr/>
            <p:nvPr/>
          </p:nvSpPr>
          <p:spPr>
            <a:xfrm>
              <a:off x="8021220" y="48459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50"/>
            <p:cNvSpPr/>
            <p:nvPr/>
          </p:nvSpPr>
          <p:spPr>
            <a:xfrm>
              <a:off x="8040769" y="55053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50"/>
            <p:cNvSpPr/>
            <p:nvPr/>
          </p:nvSpPr>
          <p:spPr>
            <a:xfrm>
              <a:off x="7862036" y="64129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50"/>
            <p:cNvSpPr/>
            <p:nvPr/>
          </p:nvSpPr>
          <p:spPr>
            <a:xfrm>
              <a:off x="7808828" y="61785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0"/>
            <p:cNvSpPr/>
            <p:nvPr/>
          </p:nvSpPr>
          <p:spPr>
            <a:xfrm>
              <a:off x="7957086" y="64758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0"/>
            <p:cNvSpPr/>
            <p:nvPr/>
          </p:nvSpPr>
          <p:spPr>
            <a:xfrm>
              <a:off x="8016222" y="64877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0"/>
            <p:cNvSpPr/>
            <p:nvPr/>
          </p:nvSpPr>
          <p:spPr>
            <a:xfrm>
              <a:off x="7938421" y="71883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0"/>
            <p:cNvSpPr/>
            <p:nvPr/>
          </p:nvSpPr>
          <p:spPr>
            <a:xfrm>
              <a:off x="7879330" y="70773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0"/>
            <p:cNvSpPr/>
            <p:nvPr/>
          </p:nvSpPr>
          <p:spPr>
            <a:xfrm>
              <a:off x="7666938" y="566462"/>
              <a:ext cx="16852" cy="16852"/>
            </a:xfrm>
            <a:custGeom>
              <a:rect b="b" l="l" r="r" t="t"/>
              <a:pathLst>
                <a:path extrusionOk="0" h="381" w="381">
                  <a:moveTo>
                    <a:pt x="154" y="1"/>
                  </a:moveTo>
                  <a:cubicBezTo>
                    <a:pt x="124" y="11"/>
                    <a:pt x="93" y="31"/>
                    <a:pt x="72" y="52"/>
                  </a:cubicBezTo>
                  <a:cubicBezTo>
                    <a:pt x="51" y="62"/>
                    <a:pt x="31" y="83"/>
                    <a:pt x="21" y="113"/>
                  </a:cubicBezTo>
                  <a:cubicBezTo>
                    <a:pt x="10" y="134"/>
                    <a:pt x="10" y="155"/>
                    <a:pt x="10" y="175"/>
                  </a:cubicBezTo>
                  <a:cubicBezTo>
                    <a:pt x="0" y="206"/>
                    <a:pt x="10" y="227"/>
                    <a:pt x="21" y="248"/>
                  </a:cubicBezTo>
                  <a:cubicBezTo>
                    <a:pt x="21" y="278"/>
                    <a:pt x="31" y="299"/>
                    <a:pt x="51" y="319"/>
                  </a:cubicBezTo>
                  <a:cubicBezTo>
                    <a:pt x="72" y="330"/>
                    <a:pt x="83" y="340"/>
                    <a:pt x="93" y="350"/>
                  </a:cubicBezTo>
                  <a:cubicBezTo>
                    <a:pt x="124" y="371"/>
                    <a:pt x="154" y="381"/>
                    <a:pt x="186" y="381"/>
                  </a:cubicBezTo>
                  <a:cubicBezTo>
                    <a:pt x="206" y="381"/>
                    <a:pt x="216" y="381"/>
                    <a:pt x="237" y="371"/>
                  </a:cubicBezTo>
                  <a:cubicBezTo>
                    <a:pt x="268" y="371"/>
                    <a:pt x="298" y="350"/>
                    <a:pt x="319" y="330"/>
                  </a:cubicBezTo>
                  <a:cubicBezTo>
                    <a:pt x="339" y="309"/>
                    <a:pt x="360" y="289"/>
                    <a:pt x="360" y="268"/>
                  </a:cubicBezTo>
                  <a:cubicBezTo>
                    <a:pt x="380" y="248"/>
                    <a:pt x="380" y="227"/>
                    <a:pt x="380" y="196"/>
                  </a:cubicBezTo>
                  <a:cubicBezTo>
                    <a:pt x="380" y="175"/>
                    <a:pt x="380" y="155"/>
                    <a:pt x="371" y="124"/>
                  </a:cubicBezTo>
                  <a:cubicBezTo>
                    <a:pt x="360" y="104"/>
                    <a:pt x="350" y="83"/>
                    <a:pt x="329" y="62"/>
                  </a:cubicBezTo>
                  <a:lnTo>
                    <a:pt x="298" y="31"/>
                  </a:lnTo>
                  <a:cubicBezTo>
                    <a:pt x="268" y="1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0"/>
            <p:cNvSpPr/>
            <p:nvPr/>
          </p:nvSpPr>
          <p:spPr>
            <a:xfrm>
              <a:off x="7572773" y="538287"/>
              <a:ext cx="35074" cy="34588"/>
            </a:xfrm>
            <a:custGeom>
              <a:rect b="b" l="l" r="r" t="t"/>
              <a:pathLst>
                <a:path extrusionOk="0" h="782" w="793">
                  <a:moveTo>
                    <a:pt x="412" y="0"/>
                  </a:moveTo>
                  <a:cubicBezTo>
                    <a:pt x="381" y="0"/>
                    <a:pt x="350" y="0"/>
                    <a:pt x="309" y="10"/>
                  </a:cubicBezTo>
                  <a:cubicBezTo>
                    <a:pt x="247" y="21"/>
                    <a:pt x="186" y="51"/>
                    <a:pt x="135" y="103"/>
                  </a:cubicBezTo>
                  <a:cubicBezTo>
                    <a:pt x="83" y="134"/>
                    <a:pt x="62" y="175"/>
                    <a:pt x="42" y="226"/>
                  </a:cubicBezTo>
                  <a:cubicBezTo>
                    <a:pt x="11" y="268"/>
                    <a:pt x="1" y="319"/>
                    <a:pt x="1" y="370"/>
                  </a:cubicBezTo>
                  <a:cubicBezTo>
                    <a:pt x="1" y="421"/>
                    <a:pt x="1" y="473"/>
                    <a:pt x="21" y="524"/>
                  </a:cubicBezTo>
                  <a:cubicBezTo>
                    <a:pt x="42" y="576"/>
                    <a:pt x="62" y="617"/>
                    <a:pt x="103" y="658"/>
                  </a:cubicBezTo>
                  <a:cubicBezTo>
                    <a:pt x="124" y="679"/>
                    <a:pt x="155" y="699"/>
                    <a:pt x="186" y="720"/>
                  </a:cubicBezTo>
                  <a:cubicBezTo>
                    <a:pt x="237" y="761"/>
                    <a:pt x="309" y="782"/>
                    <a:pt x="371" y="782"/>
                  </a:cubicBezTo>
                  <a:cubicBezTo>
                    <a:pt x="412" y="782"/>
                    <a:pt x="443" y="782"/>
                    <a:pt x="474" y="771"/>
                  </a:cubicBezTo>
                  <a:cubicBezTo>
                    <a:pt x="546" y="761"/>
                    <a:pt x="608" y="730"/>
                    <a:pt x="659" y="679"/>
                  </a:cubicBezTo>
                  <a:cubicBezTo>
                    <a:pt x="700" y="648"/>
                    <a:pt x="731" y="607"/>
                    <a:pt x="741" y="556"/>
                  </a:cubicBezTo>
                  <a:cubicBezTo>
                    <a:pt x="772" y="514"/>
                    <a:pt x="782" y="463"/>
                    <a:pt x="782" y="412"/>
                  </a:cubicBezTo>
                  <a:cubicBezTo>
                    <a:pt x="793" y="360"/>
                    <a:pt x="782" y="309"/>
                    <a:pt x="761" y="268"/>
                  </a:cubicBezTo>
                  <a:cubicBezTo>
                    <a:pt x="752" y="216"/>
                    <a:pt x="720" y="165"/>
                    <a:pt x="679" y="124"/>
                  </a:cubicBezTo>
                  <a:cubicBezTo>
                    <a:pt x="659" y="103"/>
                    <a:pt x="628" y="83"/>
                    <a:pt x="608" y="62"/>
                  </a:cubicBezTo>
                  <a:cubicBezTo>
                    <a:pt x="546" y="21"/>
                    <a:pt x="484" y="0"/>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0"/>
            <p:cNvSpPr/>
            <p:nvPr/>
          </p:nvSpPr>
          <p:spPr>
            <a:xfrm>
              <a:off x="7594312" y="601492"/>
              <a:ext cx="33836" cy="23707"/>
            </a:xfrm>
            <a:custGeom>
              <a:rect b="b" l="l" r="r" t="t"/>
              <a:pathLst>
                <a:path extrusionOk="0" h="536" w="765">
                  <a:moveTo>
                    <a:pt x="376" y="0"/>
                  </a:moveTo>
                  <a:cubicBezTo>
                    <a:pt x="318" y="0"/>
                    <a:pt x="258" y="22"/>
                    <a:pt x="203" y="73"/>
                  </a:cubicBezTo>
                  <a:cubicBezTo>
                    <a:pt x="1" y="250"/>
                    <a:pt x="179" y="535"/>
                    <a:pt x="390" y="535"/>
                  </a:cubicBezTo>
                  <a:cubicBezTo>
                    <a:pt x="447" y="535"/>
                    <a:pt x="507" y="514"/>
                    <a:pt x="562" y="463"/>
                  </a:cubicBezTo>
                  <a:cubicBezTo>
                    <a:pt x="764" y="286"/>
                    <a:pt x="586" y="0"/>
                    <a:pt x="3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0"/>
            <p:cNvSpPr/>
            <p:nvPr/>
          </p:nvSpPr>
          <p:spPr>
            <a:xfrm>
              <a:off x="7627352" y="513696"/>
              <a:ext cx="18223" cy="18709"/>
            </a:xfrm>
            <a:custGeom>
              <a:rect b="b" l="l" r="r" t="t"/>
              <a:pathLst>
                <a:path extrusionOk="0" h="423" w="412">
                  <a:moveTo>
                    <a:pt x="217" y="1"/>
                  </a:moveTo>
                  <a:cubicBezTo>
                    <a:pt x="196" y="1"/>
                    <a:pt x="176" y="1"/>
                    <a:pt x="165" y="11"/>
                  </a:cubicBezTo>
                  <a:cubicBezTo>
                    <a:pt x="124" y="11"/>
                    <a:pt x="93" y="31"/>
                    <a:pt x="62" y="52"/>
                  </a:cubicBezTo>
                  <a:cubicBezTo>
                    <a:pt x="42" y="73"/>
                    <a:pt x="32" y="93"/>
                    <a:pt x="21" y="124"/>
                  </a:cubicBezTo>
                  <a:cubicBezTo>
                    <a:pt x="0" y="145"/>
                    <a:pt x="0" y="175"/>
                    <a:pt x="0" y="196"/>
                  </a:cubicBezTo>
                  <a:cubicBezTo>
                    <a:pt x="0" y="227"/>
                    <a:pt x="0" y="258"/>
                    <a:pt x="11" y="278"/>
                  </a:cubicBezTo>
                  <a:cubicBezTo>
                    <a:pt x="21" y="309"/>
                    <a:pt x="32" y="330"/>
                    <a:pt x="52" y="351"/>
                  </a:cubicBezTo>
                  <a:cubicBezTo>
                    <a:pt x="62" y="360"/>
                    <a:pt x="83" y="371"/>
                    <a:pt x="93" y="381"/>
                  </a:cubicBezTo>
                  <a:cubicBezTo>
                    <a:pt x="124" y="402"/>
                    <a:pt x="155" y="412"/>
                    <a:pt x="196" y="422"/>
                  </a:cubicBezTo>
                  <a:cubicBezTo>
                    <a:pt x="217" y="412"/>
                    <a:pt x="227" y="412"/>
                    <a:pt x="247" y="412"/>
                  </a:cubicBezTo>
                  <a:cubicBezTo>
                    <a:pt x="288" y="402"/>
                    <a:pt x="320" y="392"/>
                    <a:pt x="340" y="360"/>
                  </a:cubicBezTo>
                  <a:cubicBezTo>
                    <a:pt x="371" y="351"/>
                    <a:pt x="381" y="319"/>
                    <a:pt x="391" y="299"/>
                  </a:cubicBezTo>
                  <a:cubicBezTo>
                    <a:pt x="402" y="278"/>
                    <a:pt x="412" y="248"/>
                    <a:pt x="412" y="217"/>
                  </a:cubicBezTo>
                  <a:cubicBezTo>
                    <a:pt x="412" y="196"/>
                    <a:pt x="412" y="166"/>
                    <a:pt x="402" y="145"/>
                  </a:cubicBezTo>
                  <a:cubicBezTo>
                    <a:pt x="391" y="114"/>
                    <a:pt x="381" y="93"/>
                    <a:pt x="361" y="73"/>
                  </a:cubicBezTo>
                  <a:lnTo>
                    <a:pt x="320" y="31"/>
                  </a:lnTo>
                  <a:cubicBezTo>
                    <a:pt x="288" y="11"/>
                    <a:pt x="247"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0"/>
            <p:cNvSpPr/>
            <p:nvPr/>
          </p:nvSpPr>
          <p:spPr>
            <a:xfrm>
              <a:off x="7688213" y="509317"/>
              <a:ext cx="17957" cy="12473"/>
            </a:xfrm>
            <a:custGeom>
              <a:rect b="b" l="l" r="r" t="t"/>
              <a:pathLst>
                <a:path extrusionOk="0" h="282" w="406">
                  <a:moveTo>
                    <a:pt x="197" y="0"/>
                  </a:moveTo>
                  <a:cubicBezTo>
                    <a:pt x="166" y="0"/>
                    <a:pt x="134" y="12"/>
                    <a:pt x="105" y="38"/>
                  </a:cubicBezTo>
                  <a:cubicBezTo>
                    <a:pt x="1" y="135"/>
                    <a:pt x="98" y="282"/>
                    <a:pt x="209" y="282"/>
                  </a:cubicBezTo>
                  <a:cubicBezTo>
                    <a:pt x="240" y="282"/>
                    <a:pt x="272" y="271"/>
                    <a:pt x="301" y="244"/>
                  </a:cubicBezTo>
                  <a:cubicBezTo>
                    <a:pt x="405" y="147"/>
                    <a:pt x="308" y="0"/>
                    <a:pt x="1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50"/>
            <p:cNvSpPr/>
            <p:nvPr/>
          </p:nvSpPr>
          <p:spPr>
            <a:xfrm>
              <a:off x="7646017" y="455931"/>
              <a:ext cx="22292" cy="22557"/>
            </a:xfrm>
            <a:custGeom>
              <a:rect b="b" l="l" r="r" t="t"/>
              <a:pathLst>
                <a:path extrusionOk="0" h="510" w="504">
                  <a:moveTo>
                    <a:pt x="206" y="1"/>
                  </a:moveTo>
                  <a:cubicBezTo>
                    <a:pt x="186" y="1"/>
                    <a:pt x="165" y="11"/>
                    <a:pt x="154" y="11"/>
                  </a:cubicBezTo>
                  <a:cubicBezTo>
                    <a:pt x="124" y="21"/>
                    <a:pt x="93" y="32"/>
                    <a:pt x="72" y="62"/>
                  </a:cubicBezTo>
                  <a:cubicBezTo>
                    <a:pt x="62" y="73"/>
                    <a:pt x="51" y="83"/>
                    <a:pt x="42" y="104"/>
                  </a:cubicBezTo>
                  <a:cubicBezTo>
                    <a:pt x="31" y="124"/>
                    <a:pt x="21" y="135"/>
                    <a:pt x="10" y="155"/>
                  </a:cubicBezTo>
                  <a:cubicBezTo>
                    <a:pt x="0" y="186"/>
                    <a:pt x="0" y="206"/>
                    <a:pt x="10" y="238"/>
                  </a:cubicBezTo>
                  <a:cubicBezTo>
                    <a:pt x="10" y="268"/>
                    <a:pt x="10" y="289"/>
                    <a:pt x="31" y="320"/>
                  </a:cubicBezTo>
                  <a:cubicBezTo>
                    <a:pt x="31" y="330"/>
                    <a:pt x="42" y="330"/>
                    <a:pt x="42" y="340"/>
                  </a:cubicBezTo>
                  <a:cubicBezTo>
                    <a:pt x="42" y="350"/>
                    <a:pt x="51" y="361"/>
                    <a:pt x="51" y="382"/>
                  </a:cubicBezTo>
                  <a:cubicBezTo>
                    <a:pt x="72" y="402"/>
                    <a:pt x="93" y="433"/>
                    <a:pt x="113" y="453"/>
                  </a:cubicBezTo>
                  <a:cubicBezTo>
                    <a:pt x="134" y="474"/>
                    <a:pt x="165" y="484"/>
                    <a:pt x="195" y="494"/>
                  </a:cubicBezTo>
                  <a:cubicBezTo>
                    <a:pt x="216" y="505"/>
                    <a:pt x="237" y="505"/>
                    <a:pt x="257" y="505"/>
                  </a:cubicBezTo>
                  <a:cubicBezTo>
                    <a:pt x="266" y="508"/>
                    <a:pt x="275" y="509"/>
                    <a:pt x="284" y="509"/>
                  </a:cubicBezTo>
                  <a:cubicBezTo>
                    <a:pt x="306" y="509"/>
                    <a:pt x="328" y="502"/>
                    <a:pt x="350" y="494"/>
                  </a:cubicBezTo>
                  <a:cubicBezTo>
                    <a:pt x="380" y="484"/>
                    <a:pt x="401" y="464"/>
                    <a:pt x="432" y="443"/>
                  </a:cubicBezTo>
                  <a:cubicBezTo>
                    <a:pt x="442" y="433"/>
                    <a:pt x="453" y="412"/>
                    <a:pt x="473" y="391"/>
                  </a:cubicBezTo>
                  <a:cubicBezTo>
                    <a:pt x="483" y="371"/>
                    <a:pt x="494" y="340"/>
                    <a:pt x="504" y="309"/>
                  </a:cubicBezTo>
                  <a:lnTo>
                    <a:pt x="504" y="217"/>
                  </a:lnTo>
                  <a:cubicBezTo>
                    <a:pt x="494" y="196"/>
                    <a:pt x="483" y="176"/>
                    <a:pt x="483" y="165"/>
                  </a:cubicBezTo>
                  <a:cubicBezTo>
                    <a:pt x="463" y="135"/>
                    <a:pt x="442" y="104"/>
                    <a:pt x="422" y="83"/>
                  </a:cubicBezTo>
                  <a:cubicBezTo>
                    <a:pt x="412" y="73"/>
                    <a:pt x="391" y="73"/>
                    <a:pt x="371" y="62"/>
                  </a:cubicBezTo>
                  <a:lnTo>
                    <a:pt x="339" y="32"/>
                  </a:lnTo>
                  <a:cubicBezTo>
                    <a:pt x="319" y="32"/>
                    <a:pt x="309" y="21"/>
                    <a:pt x="288" y="11"/>
                  </a:cubicBezTo>
                  <a:cubicBezTo>
                    <a:pt x="257" y="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50"/>
            <p:cNvSpPr/>
            <p:nvPr/>
          </p:nvSpPr>
          <p:spPr>
            <a:xfrm>
              <a:off x="7576753" y="455710"/>
              <a:ext cx="37507" cy="26450"/>
            </a:xfrm>
            <a:custGeom>
              <a:rect b="b" l="l" r="r" t="t"/>
              <a:pathLst>
                <a:path extrusionOk="0" h="598" w="848">
                  <a:moveTo>
                    <a:pt x="410" y="0"/>
                  </a:moveTo>
                  <a:cubicBezTo>
                    <a:pt x="346" y="0"/>
                    <a:pt x="280" y="23"/>
                    <a:pt x="219" y="78"/>
                  </a:cubicBezTo>
                  <a:cubicBezTo>
                    <a:pt x="1" y="280"/>
                    <a:pt x="197" y="598"/>
                    <a:pt x="430" y="598"/>
                  </a:cubicBezTo>
                  <a:cubicBezTo>
                    <a:pt x="493" y="598"/>
                    <a:pt x="559" y="575"/>
                    <a:pt x="620" y="520"/>
                  </a:cubicBezTo>
                  <a:cubicBezTo>
                    <a:pt x="847" y="318"/>
                    <a:pt x="646" y="0"/>
                    <a:pt x="41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50"/>
            <p:cNvSpPr/>
            <p:nvPr/>
          </p:nvSpPr>
          <p:spPr>
            <a:xfrm>
              <a:off x="7543227" y="504628"/>
              <a:ext cx="25034" cy="24592"/>
            </a:xfrm>
            <a:custGeom>
              <a:rect b="b" l="l" r="r" t="t"/>
              <a:pathLst>
                <a:path extrusionOk="0" h="556" w="566">
                  <a:moveTo>
                    <a:pt x="288" y="0"/>
                  </a:moveTo>
                  <a:lnTo>
                    <a:pt x="227" y="10"/>
                  </a:lnTo>
                  <a:cubicBezTo>
                    <a:pt x="175" y="21"/>
                    <a:pt x="134" y="41"/>
                    <a:pt x="93" y="72"/>
                  </a:cubicBezTo>
                  <a:cubicBezTo>
                    <a:pt x="62" y="92"/>
                    <a:pt x="42" y="124"/>
                    <a:pt x="31" y="165"/>
                  </a:cubicBezTo>
                  <a:cubicBezTo>
                    <a:pt x="10" y="195"/>
                    <a:pt x="1" y="227"/>
                    <a:pt x="1" y="268"/>
                  </a:cubicBezTo>
                  <a:cubicBezTo>
                    <a:pt x="1" y="298"/>
                    <a:pt x="1" y="339"/>
                    <a:pt x="21" y="371"/>
                  </a:cubicBezTo>
                  <a:cubicBezTo>
                    <a:pt x="31" y="412"/>
                    <a:pt x="42" y="442"/>
                    <a:pt x="72" y="463"/>
                  </a:cubicBezTo>
                  <a:cubicBezTo>
                    <a:pt x="93" y="483"/>
                    <a:pt x="113" y="494"/>
                    <a:pt x="134" y="514"/>
                  </a:cubicBezTo>
                  <a:cubicBezTo>
                    <a:pt x="175" y="535"/>
                    <a:pt x="216" y="556"/>
                    <a:pt x="268" y="556"/>
                  </a:cubicBezTo>
                  <a:lnTo>
                    <a:pt x="339" y="556"/>
                  </a:lnTo>
                  <a:cubicBezTo>
                    <a:pt x="381" y="545"/>
                    <a:pt x="432" y="514"/>
                    <a:pt x="463" y="483"/>
                  </a:cubicBezTo>
                  <a:cubicBezTo>
                    <a:pt x="494" y="463"/>
                    <a:pt x="515" y="432"/>
                    <a:pt x="535" y="391"/>
                  </a:cubicBezTo>
                  <a:cubicBezTo>
                    <a:pt x="545" y="360"/>
                    <a:pt x="556" y="329"/>
                    <a:pt x="556" y="288"/>
                  </a:cubicBezTo>
                  <a:cubicBezTo>
                    <a:pt x="566" y="257"/>
                    <a:pt x="556" y="216"/>
                    <a:pt x="535" y="185"/>
                  </a:cubicBezTo>
                  <a:cubicBezTo>
                    <a:pt x="535" y="154"/>
                    <a:pt x="515" y="124"/>
                    <a:pt x="483" y="92"/>
                  </a:cubicBezTo>
                  <a:lnTo>
                    <a:pt x="432" y="41"/>
                  </a:lnTo>
                  <a:cubicBezTo>
                    <a:pt x="391" y="21"/>
                    <a:pt x="33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0"/>
            <p:cNvSpPr/>
            <p:nvPr/>
          </p:nvSpPr>
          <p:spPr>
            <a:xfrm>
              <a:off x="7485065" y="471766"/>
              <a:ext cx="31890" cy="22602"/>
            </a:xfrm>
            <a:custGeom>
              <a:rect b="b" l="l" r="r" t="t"/>
              <a:pathLst>
                <a:path extrusionOk="0" h="511" w="721">
                  <a:moveTo>
                    <a:pt x="350" y="0"/>
                  </a:moveTo>
                  <a:cubicBezTo>
                    <a:pt x="298" y="0"/>
                    <a:pt x="244" y="19"/>
                    <a:pt x="194" y="65"/>
                  </a:cubicBezTo>
                  <a:cubicBezTo>
                    <a:pt x="0" y="243"/>
                    <a:pt x="169" y="510"/>
                    <a:pt x="371" y="510"/>
                  </a:cubicBezTo>
                  <a:cubicBezTo>
                    <a:pt x="425" y="510"/>
                    <a:pt x="482" y="491"/>
                    <a:pt x="534" y="445"/>
                  </a:cubicBezTo>
                  <a:cubicBezTo>
                    <a:pt x="721" y="274"/>
                    <a:pt x="548"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50"/>
            <p:cNvSpPr/>
            <p:nvPr/>
          </p:nvSpPr>
          <p:spPr>
            <a:xfrm>
              <a:off x="7515097" y="437576"/>
              <a:ext cx="45424" cy="32067"/>
            </a:xfrm>
            <a:custGeom>
              <a:rect b="b" l="l" r="r" t="t"/>
              <a:pathLst>
                <a:path extrusionOk="0" h="725" w="1027">
                  <a:moveTo>
                    <a:pt x="504" y="0"/>
                  </a:moveTo>
                  <a:cubicBezTo>
                    <a:pt x="428" y="0"/>
                    <a:pt x="349" y="29"/>
                    <a:pt x="276" y="97"/>
                  </a:cubicBezTo>
                  <a:cubicBezTo>
                    <a:pt x="0" y="341"/>
                    <a:pt x="243" y="725"/>
                    <a:pt x="530" y="725"/>
                  </a:cubicBezTo>
                  <a:cubicBezTo>
                    <a:pt x="606" y="725"/>
                    <a:pt x="686" y="697"/>
                    <a:pt x="760" y="632"/>
                  </a:cubicBezTo>
                  <a:cubicBezTo>
                    <a:pt x="1026" y="389"/>
                    <a:pt x="785" y="0"/>
                    <a:pt x="5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50"/>
            <p:cNvSpPr/>
            <p:nvPr/>
          </p:nvSpPr>
          <p:spPr>
            <a:xfrm>
              <a:off x="7558398" y="400688"/>
              <a:ext cx="24415" cy="17427"/>
            </a:xfrm>
            <a:custGeom>
              <a:rect b="b" l="l" r="r" t="t"/>
              <a:pathLst>
                <a:path extrusionOk="0" h="394" w="552">
                  <a:moveTo>
                    <a:pt x="224" y="1"/>
                  </a:moveTo>
                  <a:cubicBezTo>
                    <a:pt x="173" y="1"/>
                    <a:pt x="124" y="28"/>
                    <a:pt x="89" y="98"/>
                  </a:cubicBezTo>
                  <a:cubicBezTo>
                    <a:pt x="79" y="109"/>
                    <a:pt x="69" y="119"/>
                    <a:pt x="69" y="129"/>
                  </a:cubicBezTo>
                  <a:cubicBezTo>
                    <a:pt x="0" y="258"/>
                    <a:pt x="89" y="393"/>
                    <a:pt x="216" y="393"/>
                  </a:cubicBezTo>
                  <a:cubicBezTo>
                    <a:pt x="241" y="393"/>
                    <a:pt x="268" y="388"/>
                    <a:pt x="295" y="376"/>
                  </a:cubicBezTo>
                  <a:cubicBezTo>
                    <a:pt x="305" y="376"/>
                    <a:pt x="316" y="365"/>
                    <a:pt x="326" y="365"/>
                  </a:cubicBezTo>
                  <a:cubicBezTo>
                    <a:pt x="552" y="272"/>
                    <a:pt x="382" y="1"/>
                    <a:pt x="22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0"/>
            <p:cNvSpPr/>
            <p:nvPr/>
          </p:nvSpPr>
          <p:spPr>
            <a:xfrm>
              <a:off x="7613685" y="393656"/>
              <a:ext cx="18267" cy="18665"/>
            </a:xfrm>
            <a:custGeom>
              <a:rect b="b" l="l" r="r" t="t"/>
              <a:pathLst>
                <a:path extrusionOk="0" h="422" w="413">
                  <a:moveTo>
                    <a:pt x="165" y="0"/>
                  </a:moveTo>
                  <a:cubicBezTo>
                    <a:pt x="145" y="0"/>
                    <a:pt x="135" y="0"/>
                    <a:pt x="124" y="10"/>
                  </a:cubicBezTo>
                  <a:cubicBezTo>
                    <a:pt x="94" y="21"/>
                    <a:pt x="73" y="31"/>
                    <a:pt x="63" y="41"/>
                  </a:cubicBezTo>
                  <a:lnTo>
                    <a:pt x="32" y="83"/>
                  </a:lnTo>
                  <a:cubicBezTo>
                    <a:pt x="22" y="92"/>
                    <a:pt x="12" y="113"/>
                    <a:pt x="12" y="124"/>
                  </a:cubicBezTo>
                  <a:cubicBezTo>
                    <a:pt x="1" y="144"/>
                    <a:pt x="1" y="175"/>
                    <a:pt x="1" y="195"/>
                  </a:cubicBezTo>
                  <a:cubicBezTo>
                    <a:pt x="1" y="216"/>
                    <a:pt x="12" y="236"/>
                    <a:pt x="22" y="257"/>
                  </a:cubicBezTo>
                  <a:cubicBezTo>
                    <a:pt x="22" y="268"/>
                    <a:pt x="32" y="278"/>
                    <a:pt x="32" y="288"/>
                  </a:cubicBezTo>
                  <a:cubicBezTo>
                    <a:pt x="42" y="309"/>
                    <a:pt x="53" y="339"/>
                    <a:pt x="73" y="360"/>
                  </a:cubicBezTo>
                  <a:cubicBezTo>
                    <a:pt x="94" y="380"/>
                    <a:pt x="114" y="391"/>
                    <a:pt x="135" y="401"/>
                  </a:cubicBezTo>
                  <a:cubicBezTo>
                    <a:pt x="156" y="412"/>
                    <a:pt x="186" y="422"/>
                    <a:pt x="207" y="422"/>
                  </a:cubicBezTo>
                  <a:cubicBezTo>
                    <a:pt x="238" y="422"/>
                    <a:pt x="258" y="422"/>
                    <a:pt x="279" y="412"/>
                  </a:cubicBezTo>
                  <a:cubicBezTo>
                    <a:pt x="309" y="401"/>
                    <a:pt x="330" y="391"/>
                    <a:pt x="351" y="371"/>
                  </a:cubicBezTo>
                  <a:cubicBezTo>
                    <a:pt x="361" y="360"/>
                    <a:pt x="371" y="339"/>
                    <a:pt x="382" y="329"/>
                  </a:cubicBezTo>
                  <a:cubicBezTo>
                    <a:pt x="402" y="298"/>
                    <a:pt x="412" y="268"/>
                    <a:pt x="412" y="236"/>
                  </a:cubicBezTo>
                  <a:lnTo>
                    <a:pt x="412" y="185"/>
                  </a:lnTo>
                  <a:cubicBezTo>
                    <a:pt x="402" y="154"/>
                    <a:pt x="392" y="124"/>
                    <a:pt x="361" y="92"/>
                  </a:cubicBezTo>
                  <a:cubicBezTo>
                    <a:pt x="351" y="72"/>
                    <a:pt x="320" y="62"/>
                    <a:pt x="300" y="41"/>
                  </a:cubicBezTo>
                  <a:cubicBezTo>
                    <a:pt x="289" y="41"/>
                    <a:pt x="279" y="31"/>
                    <a:pt x="279" y="31"/>
                  </a:cubicBezTo>
                  <a:cubicBezTo>
                    <a:pt x="258" y="21"/>
                    <a:pt x="248" y="10"/>
                    <a:pt x="227" y="10"/>
                  </a:cubicBezTo>
                  <a:cubicBezTo>
                    <a:pt x="207" y="0"/>
                    <a:pt x="186" y="0"/>
                    <a:pt x="16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0"/>
            <p:cNvSpPr/>
            <p:nvPr/>
          </p:nvSpPr>
          <p:spPr>
            <a:xfrm>
              <a:off x="7602362" y="317669"/>
              <a:ext cx="19152" cy="18709"/>
            </a:xfrm>
            <a:custGeom>
              <a:rect b="b" l="l" r="r" t="t"/>
              <a:pathLst>
                <a:path extrusionOk="0" h="423" w="433">
                  <a:moveTo>
                    <a:pt x="195" y="1"/>
                  </a:moveTo>
                  <a:cubicBezTo>
                    <a:pt x="165" y="11"/>
                    <a:pt x="134" y="32"/>
                    <a:pt x="103" y="53"/>
                  </a:cubicBezTo>
                  <a:cubicBezTo>
                    <a:pt x="103" y="62"/>
                    <a:pt x="92" y="62"/>
                    <a:pt x="83" y="73"/>
                  </a:cubicBezTo>
                  <a:cubicBezTo>
                    <a:pt x="83" y="83"/>
                    <a:pt x="72" y="83"/>
                    <a:pt x="72" y="83"/>
                  </a:cubicBezTo>
                  <a:cubicBezTo>
                    <a:pt x="72" y="94"/>
                    <a:pt x="72" y="94"/>
                    <a:pt x="62" y="94"/>
                  </a:cubicBezTo>
                  <a:cubicBezTo>
                    <a:pt x="31" y="135"/>
                    <a:pt x="21" y="135"/>
                    <a:pt x="10" y="176"/>
                  </a:cubicBezTo>
                  <a:cubicBezTo>
                    <a:pt x="0" y="217"/>
                    <a:pt x="0" y="248"/>
                    <a:pt x="0" y="279"/>
                  </a:cubicBezTo>
                  <a:cubicBezTo>
                    <a:pt x="10" y="309"/>
                    <a:pt x="31" y="340"/>
                    <a:pt x="51" y="361"/>
                  </a:cubicBezTo>
                  <a:cubicBezTo>
                    <a:pt x="72" y="391"/>
                    <a:pt x="103" y="402"/>
                    <a:pt x="134" y="412"/>
                  </a:cubicBezTo>
                  <a:cubicBezTo>
                    <a:pt x="165" y="423"/>
                    <a:pt x="195" y="423"/>
                    <a:pt x="227" y="423"/>
                  </a:cubicBezTo>
                  <a:cubicBezTo>
                    <a:pt x="268" y="412"/>
                    <a:pt x="278" y="402"/>
                    <a:pt x="319" y="371"/>
                  </a:cubicBezTo>
                  <a:lnTo>
                    <a:pt x="329" y="371"/>
                  </a:lnTo>
                  <a:cubicBezTo>
                    <a:pt x="329" y="361"/>
                    <a:pt x="329" y="361"/>
                    <a:pt x="339" y="361"/>
                  </a:cubicBezTo>
                  <a:cubicBezTo>
                    <a:pt x="350" y="350"/>
                    <a:pt x="360" y="340"/>
                    <a:pt x="370" y="340"/>
                  </a:cubicBezTo>
                  <a:cubicBezTo>
                    <a:pt x="391" y="320"/>
                    <a:pt x="401" y="299"/>
                    <a:pt x="412" y="279"/>
                  </a:cubicBezTo>
                  <a:cubicBezTo>
                    <a:pt x="421" y="248"/>
                    <a:pt x="432" y="227"/>
                    <a:pt x="432" y="206"/>
                  </a:cubicBezTo>
                  <a:cubicBezTo>
                    <a:pt x="432" y="176"/>
                    <a:pt x="421" y="155"/>
                    <a:pt x="412" y="135"/>
                  </a:cubicBezTo>
                  <a:cubicBezTo>
                    <a:pt x="412" y="104"/>
                    <a:pt x="401" y="83"/>
                    <a:pt x="380" y="62"/>
                  </a:cubicBezTo>
                  <a:cubicBezTo>
                    <a:pt x="370" y="53"/>
                    <a:pt x="350" y="42"/>
                    <a:pt x="339" y="32"/>
                  </a:cubicBezTo>
                  <a:cubicBezTo>
                    <a:pt x="309" y="11"/>
                    <a:pt x="27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50"/>
            <p:cNvSpPr/>
            <p:nvPr/>
          </p:nvSpPr>
          <p:spPr>
            <a:xfrm>
              <a:off x="7513195" y="345445"/>
              <a:ext cx="37374" cy="36844"/>
            </a:xfrm>
            <a:custGeom>
              <a:rect b="b" l="l" r="r" t="t"/>
              <a:pathLst>
                <a:path extrusionOk="0" h="833" w="845">
                  <a:moveTo>
                    <a:pt x="340" y="0"/>
                  </a:moveTo>
                  <a:cubicBezTo>
                    <a:pt x="258" y="21"/>
                    <a:pt x="196" y="51"/>
                    <a:pt x="134" y="103"/>
                  </a:cubicBezTo>
                  <a:cubicBezTo>
                    <a:pt x="93" y="144"/>
                    <a:pt x="63" y="185"/>
                    <a:pt x="42" y="236"/>
                  </a:cubicBezTo>
                  <a:cubicBezTo>
                    <a:pt x="21" y="288"/>
                    <a:pt x="1" y="339"/>
                    <a:pt x="1" y="391"/>
                  </a:cubicBezTo>
                  <a:cubicBezTo>
                    <a:pt x="1" y="453"/>
                    <a:pt x="1" y="504"/>
                    <a:pt x="31" y="556"/>
                  </a:cubicBezTo>
                  <a:cubicBezTo>
                    <a:pt x="42" y="607"/>
                    <a:pt x="72" y="658"/>
                    <a:pt x="114" y="700"/>
                  </a:cubicBezTo>
                  <a:cubicBezTo>
                    <a:pt x="134" y="720"/>
                    <a:pt x="165" y="751"/>
                    <a:pt x="196" y="771"/>
                  </a:cubicBezTo>
                  <a:cubicBezTo>
                    <a:pt x="258" y="812"/>
                    <a:pt x="330" y="833"/>
                    <a:pt x="402" y="833"/>
                  </a:cubicBezTo>
                  <a:lnTo>
                    <a:pt x="504" y="833"/>
                  </a:lnTo>
                  <a:cubicBezTo>
                    <a:pt x="587" y="812"/>
                    <a:pt x="648" y="782"/>
                    <a:pt x="700" y="730"/>
                  </a:cubicBezTo>
                  <a:cubicBezTo>
                    <a:pt x="751" y="689"/>
                    <a:pt x="782" y="648"/>
                    <a:pt x="803" y="597"/>
                  </a:cubicBezTo>
                  <a:cubicBezTo>
                    <a:pt x="824" y="545"/>
                    <a:pt x="844" y="494"/>
                    <a:pt x="844" y="432"/>
                  </a:cubicBezTo>
                  <a:cubicBezTo>
                    <a:pt x="844" y="380"/>
                    <a:pt x="833" y="329"/>
                    <a:pt x="813" y="278"/>
                  </a:cubicBezTo>
                  <a:cubicBezTo>
                    <a:pt x="803" y="227"/>
                    <a:pt x="772" y="175"/>
                    <a:pt x="731" y="134"/>
                  </a:cubicBezTo>
                  <a:cubicBezTo>
                    <a:pt x="710" y="113"/>
                    <a:pt x="680" y="83"/>
                    <a:pt x="648" y="62"/>
                  </a:cubicBezTo>
                  <a:cubicBezTo>
                    <a:pt x="587" y="21"/>
                    <a:pt x="515" y="0"/>
                    <a:pt x="44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50"/>
            <p:cNvSpPr/>
            <p:nvPr/>
          </p:nvSpPr>
          <p:spPr>
            <a:xfrm>
              <a:off x="7652829" y="363447"/>
              <a:ext cx="22778" cy="22955"/>
            </a:xfrm>
            <a:custGeom>
              <a:rect b="b" l="l" r="r" t="t"/>
              <a:pathLst>
                <a:path extrusionOk="0" h="519" w="515">
                  <a:moveTo>
                    <a:pt x="275" y="0"/>
                  </a:moveTo>
                  <a:cubicBezTo>
                    <a:pt x="265" y="0"/>
                    <a:pt x="256" y="2"/>
                    <a:pt x="247" y="5"/>
                  </a:cubicBezTo>
                  <a:cubicBezTo>
                    <a:pt x="217" y="5"/>
                    <a:pt x="185" y="15"/>
                    <a:pt x="155" y="25"/>
                  </a:cubicBezTo>
                  <a:cubicBezTo>
                    <a:pt x="144" y="35"/>
                    <a:pt x="144" y="35"/>
                    <a:pt x="134" y="35"/>
                  </a:cubicBezTo>
                  <a:cubicBezTo>
                    <a:pt x="93" y="56"/>
                    <a:pt x="62" y="87"/>
                    <a:pt x="32" y="128"/>
                  </a:cubicBezTo>
                  <a:cubicBezTo>
                    <a:pt x="11" y="169"/>
                    <a:pt x="0" y="210"/>
                    <a:pt x="0" y="251"/>
                  </a:cubicBezTo>
                  <a:lnTo>
                    <a:pt x="0" y="313"/>
                  </a:lnTo>
                  <a:cubicBezTo>
                    <a:pt x="11" y="364"/>
                    <a:pt x="32" y="395"/>
                    <a:pt x="62" y="437"/>
                  </a:cubicBezTo>
                  <a:cubicBezTo>
                    <a:pt x="83" y="457"/>
                    <a:pt x="114" y="478"/>
                    <a:pt x="144" y="488"/>
                  </a:cubicBezTo>
                  <a:cubicBezTo>
                    <a:pt x="175" y="508"/>
                    <a:pt x="206" y="519"/>
                    <a:pt x="237" y="519"/>
                  </a:cubicBezTo>
                  <a:cubicBezTo>
                    <a:pt x="278" y="519"/>
                    <a:pt x="329" y="508"/>
                    <a:pt x="361" y="488"/>
                  </a:cubicBezTo>
                  <a:cubicBezTo>
                    <a:pt x="402" y="467"/>
                    <a:pt x="443" y="437"/>
                    <a:pt x="463" y="395"/>
                  </a:cubicBezTo>
                  <a:cubicBezTo>
                    <a:pt x="473" y="395"/>
                    <a:pt x="473" y="385"/>
                    <a:pt x="473" y="385"/>
                  </a:cubicBezTo>
                  <a:lnTo>
                    <a:pt x="505" y="323"/>
                  </a:lnTo>
                  <a:cubicBezTo>
                    <a:pt x="514" y="293"/>
                    <a:pt x="514" y="261"/>
                    <a:pt x="514" y="231"/>
                  </a:cubicBezTo>
                  <a:cubicBezTo>
                    <a:pt x="514" y="210"/>
                    <a:pt x="505" y="190"/>
                    <a:pt x="494" y="169"/>
                  </a:cubicBezTo>
                  <a:cubicBezTo>
                    <a:pt x="494" y="138"/>
                    <a:pt x="473" y="108"/>
                    <a:pt x="453" y="87"/>
                  </a:cubicBezTo>
                  <a:cubicBezTo>
                    <a:pt x="432" y="66"/>
                    <a:pt x="412" y="56"/>
                    <a:pt x="402" y="35"/>
                  </a:cubicBezTo>
                  <a:cubicBezTo>
                    <a:pt x="381" y="25"/>
                    <a:pt x="361" y="25"/>
                    <a:pt x="340" y="15"/>
                  </a:cubicBezTo>
                  <a:cubicBezTo>
                    <a:pt x="318" y="8"/>
                    <a:pt x="296" y="0"/>
                    <a:pt x="2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50"/>
            <p:cNvSpPr/>
            <p:nvPr/>
          </p:nvSpPr>
          <p:spPr>
            <a:xfrm>
              <a:off x="7685559" y="398919"/>
              <a:ext cx="20965" cy="20700"/>
            </a:xfrm>
            <a:custGeom>
              <a:rect b="b" l="l" r="r" t="t"/>
              <a:pathLst>
                <a:path extrusionOk="0" h="468" w="474">
                  <a:moveTo>
                    <a:pt x="221" y="0"/>
                  </a:moveTo>
                  <a:cubicBezTo>
                    <a:pt x="199" y="0"/>
                    <a:pt x="180" y="8"/>
                    <a:pt x="165" y="15"/>
                  </a:cubicBezTo>
                  <a:cubicBezTo>
                    <a:pt x="135" y="25"/>
                    <a:pt x="103" y="35"/>
                    <a:pt x="83" y="66"/>
                  </a:cubicBezTo>
                  <a:cubicBezTo>
                    <a:pt x="52" y="87"/>
                    <a:pt x="42" y="108"/>
                    <a:pt x="32" y="138"/>
                  </a:cubicBezTo>
                  <a:cubicBezTo>
                    <a:pt x="11" y="169"/>
                    <a:pt x="1" y="190"/>
                    <a:pt x="1" y="220"/>
                  </a:cubicBezTo>
                  <a:cubicBezTo>
                    <a:pt x="1" y="252"/>
                    <a:pt x="1" y="282"/>
                    <a:pt x="21" y="313"/>
                  </a:cubicBezTo>
                  <a:cubicBezTo>
                    <a:pt x="21" y="344"/>
                    <a:pt x="42" y="375"/>
                    <a:pt x="62" y="395"/>
                  </a:cubicBezTo>
                  <a:cubicBezTo>
                    <a:pt x="83" y="405"/>
                    <a:pt x="94" y="426"/>
                    <a:pt x="114" y="437"/>
                  </a:cubicBezTo>
                  <a:cubicBezTo>
                    <a:pt x="145" y="457"/>
                    <a:pt x="186" y="467"/>
                    <a:pt x="227" y="467"/>
                  </a:cubicBezTo>
                  <a:lnTo>
                    <a:pt x="289" y="467"/>
                  </a:lnTo>
                  <a:cubicBezTo>
                    <a:pt x="330" y="457"/>
                    <a:pt x="361" y="437"/>
                    <a:pt x="402" y="416"/>
                  </a:cubicBezTo>
                  <a:cubicBezTo>
                    <a:pt x="412" y="395"/>
                    <a:pt x="423" y="375"/>
                    <a:pt x="443" y="364"/>
                  </a:cubicBezTo>
                  <a:cubicBezTo>
                    <a:pt x="453" y="334"/>
                    <a:pt x="464" y="313"/>
                    <a:pt x="474" y="282"/>
                  </a:cubicBezTo>
                  <a:lnTo>
                    <a:pt x="474" y="241"/>
                  </a:lnTo>
                  <a:lnTo>
                    <a:pt x="474" y="179"/>
                  </a:lnTo>
                  <a:cubicBezTo>
                    <a:pt x="474" y="159"/>
                    <a:pt x="474" y="149"/>
                    <a:pt x="464" y="128"/>
                  </a:cubicBezTo>
                  <a:cubicBezTo>
                    <a:pt x="464" y="108"/>
                    <a:pt x="443" y="87"/>
                    <a:pt x="432" y="66"/>
                  </a:cubicBezTo>
                  <a:cubicBezTo>
                    <a:pt x="412" y="56"/>
                    <a:pt x="402" y="46"/>
                    <a:pt x="391" y="35"/>
                  </a:cubicBezTo>
                  <a:lnTo>
                    <a:pt x="340" y="15"/>
                  </a:lnTo>
                  <a:cubicBezTo>
                    <a:pt x="320" y="5"/>
                    <a:pt x="299" y="5"/>
                    <a:pt x="268" y="5"/>
                  </a:cubicBezTo>
                  <a:lnTo>
                    <a:pt x="247" y="5"/>
                  </a:lnTo>
                  <a:cubicBezTo>
                    <a:pt x="238" y="2"/>
                    <a:pt x="229" y="0"/>
                    <a:pt x="22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50"/>
            <p:cNvSpPr/>
            <p:nvPr/>
          </p:nvSpPr>
          <p:spPr>
            <a:xfrm>
              <a:off x="7760307" y="394982"/>
              <a:ext cx="27157" cy="26892"/>
            </a:xfrm>
            <a:custGeom>
              <a:rect b="b" l="l" r="r" t="t"/>
              <a:pathLst>
                <a:path extrusionOk="0" h="608" w="614">
                  <a:moveTo>
                    <a:pt x="326" y="1"/>
                  </a:moveTo>
                  <a:cubicBezTo>
                    <a:pt x="275" y="1"/>
                    <a:pt x="223" y="11"/>
                    <a:pt x="172" y="32"/>
                  </a:cubicBezTo>
                  <a:cubicBezTo>
                    <a:pt x="152" y="53"/>
                    <a:pt x="131" y="62"/>
                    <a:pt x="110" y="83"/>
                  </a:cubicBezTo>
                  <a:cubicBezTo>
                    <a:pt x="69" y="114"/>
                    <a:pt x="38" y="165"/>
                    <a:pt x="18" y="217"/>
                  </a:cubicBezTo>
                  <a:cubicBezTo>
                    <a:pt x="18" y="217"/>
                    <a:pt x="8" y="289"/>
                    <a:pt x="8" y="299"/>
                  </a:cubicBezTo>
                  <a:lnTo>
                    <a:pt x="8" y="371"/>
                  </a:lnTo>
                  <a:lnTo>
                    <a:pt x="18" y="382"/>
                  </a:lnTo>
                  <a:lnTo>
                    <a:pt x="38" y="443"/>
                  </a:lnTo>
                  <a:cubicBezTo>
                    <a:pt x="28" y="438"/>
                    <a:pt x="3" y="413"/>
                    <a:pt x="2" y="413"/>
                  </a:cubicBezTo>
                  <a:lnTo>
                    <a:pt x="2" y="413"/>
                  </a:lnTo>
                  <a:cubicBezTo>
                    <a:pt x="1" y="413"/>
                    <a:pt x="20" y="435"/>
                    <a:pt x="90" y="515"/>
                  </a:cubicBezTo>
                  <a:lnTo>
                    <a:pt x="131" y="556"/>
                  </a:lnTo>
                  <a:lnTo>
                    <a:pt x="141" y="556"/>
                  </a:lnTo>
                  <a:lnTo>
                    <a:pt x="141" y="567"/>
                  </a:lnTo>
                  <a:cubicBezTo>
                    <a:pt x="161" y="567"/>
                    <a:pt x="172" y="577"/>
                    <a:pt x="182" y="587"/>
                  </a:cubicBezTo>
                  <a:lnTo>
                    <a:pt x="203" y="587"/>
                  </a:lnTo>
                  <a:cubicBezTo>
                    <a:pt x="234" y="597"/>
                    <a:pt x="264" y="608"/>
                    <a:pt x="296" y="608"/>
                  </a:cubicBezTo>
                  <a:lnTo>
                    <a:pt x="378" y="608"/>
                  </a:lnTo>
                  <a:cubicBezTo>
                    <a:pt x="419" y="597"/>
                    <a:pt x="449" y="587"/>
                    <a:pt x="481" y="556"/>
                  </a:cubicBezTo>
                  <a:cubicBezTo>
                    <a:pt x="522" y="535"/>
                    <a:pt x="542" y="505"/>
                    <a:pt x="573" y="474"/>
                  </a:cubicBezTo>
                  <a:cubicBezTo>
                    <a:pt x="593" y="433"/>
                    <a:pt x="604" y="402"/>
                    <a:pt x="604" y="361"/>
                  </a:cubicBezTo>
                  <a:cubicBezTo>
                    <a:pt x="614" y="320"/>
                    <a:pt x="614" y="289"/>
                    <a:pt x="614" y="248"/>
                  </a:cubicBezTo>
                  <a:cubicBezTo>
                    <a:pt x="604" y="217"/>
                    <a:pt x="593" y="197"/>
                    <a:pt x="583" y="165"/>
                  </a:cubicBezTo>
                  <a:cubicBezTo>
                    <a:pt x="563" y="135"/>
                    <a:pt x="542" y="104"/>
                    <a:pt x="501" y="73"/>
                  </a:cubicBezTo>
                  <a:cubicBezTo>
                    <a:pt x="481" y="53"/>
                    <a:pt x="440" y="32"/>
                    <a:pt x="398" y="21"/>
                  </a:cubicBezTo>
                  <a:cubicBezTo>
                    <a:pt x="378" y="11"/>
                    <a:pt x="347" y="11"/>
                    <a:pt x="3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50"/>
            <p:cNvSpPr/>
            <p:nvPr/>
          </p:nvSpPr>
          <p:spPr>
            <a:xfrm>
              <a:off x="7741952" y="463229"/>
              <a:ext cx="19638" cy="18709"/>
            </a:xfrm>
            <a:custGeom>
              <a:rect b="b" l="l" r="r" t="t"/>
              <a:pathLst>
                <a:path extrusionOk="0" h="423" w="444">
                  <a:moveTo>
                    <a:pt x="165" y="0"/>
                  </a:moveTo>
                  <a:cubicBezTo>
                    <a:pt x="155" y="11"/>
                    <a:pt x="135" y="11"/>
                    <a:pt x="114" y="21"/>
                  </a:cubicBezTo>
                  <a:cubicBezTo>
                    <a:pt x="94" y="31"/>
                    <a:pt x="73" y="52"/>
                    <a:pt x="52" y="73"/>
                  </a:cubicBezTo>
                  <a:cubicBezTo>
                    <a:pt x="32" y="93"/>
                    <a:pt x="21" y="114"/>
                    <a:pt x="11" y="144"/>
                  </a:cubicBezTo>
                  <a:cubicBezTo>
                    <a:pt x="11" y="165"/>
                    <a:pt x="1" y="175"/>
                    <a:pt x="1" y="196"/>
                  </a:cubicBezTo>
                  <a:lnTo>
                    <a:pt x="1" y="237"/>
                  </a:lnTo>
                  <a:lnTo>
                    <a:pt x="1" y="247"/>
                  </a:lnTo>
                  <a:lnTo>
                    <a:pt x="11" y="247"/>
                  </a:lnTo>
                  <a:cubicBezTo>
                    <a:pt x="11" y="268"/>
                    <a:pt x="21" y="288"/>
                    <a:pt x="21" y="299"/>
                  </a:cubicBezTo>
                  <a:cubicBezTo>
                    <a:pt x="32" y="329"/>
                    <a:pt x="52" y="350"/>
                    <a:pt x="73" y="370"/>
                  </a:cubicBezTo>
                  <a:cubicBezTo>
                    <a:pt x="94" y="381"/>
                    <a:pt x="103" y="391"/>
                    <a:pt x="124" y="402"/>
                  </a:cubicBezTo>
                  <a:cubicBezTo>
                    <a:pt x="145" y="412"/>
                    <a:pt x="176" y="422"/>
                    <a:pt x="206" y="422"/>
                  </a:cubicBezTo>
                  <a:lnTo>
                    <a:pt x="258" y="412"/>
                  </a:lnTo>
                  <a:cubicBezTo>
                    <a:pt x="268" y="412"/>
                    <a:pt x="289" y="402"/>
                    <a:pt x="309" y="391"/>
                  </a:cubicBezTo>
                  <a:cubicBezTo>
                    <a:pt x="320" y="391"/>
                    <a:pt x="320" y="381"/>
                    <a:pt x="330" y="370"/>
                  </a:cubicBezTo>
                  <a:lnTo>
                    <a:pt x="340" y="370"/>
                  </a:lnTo>
                  <a:cubicBezTo>
                    <a:pt x="361" y="361"/>
                    <a:pt x="382" y="350"/>
                    <a:pt x="391" y="329"/>
                  </a:cubicBezTo>
                  <a:cubicBezTo>
                    <a:pt x="412" y="319"/>
                    <a:pt x="412" y="299"/>
                    <a:pt x="423" y="288"/>
                  </a:cubicBezTo>
                  <a:cubicBezTo>
                    <a:pt x="433" y="268"/>
                    <a:pt x="443" y="247"/>
                    <a:pt x="443" y="217"/>
                  </a:cubicBezTo>
                  <a:cubicBezTo>
                    <a:pt x="433" y="206"/>
                    <a:pt x="433" y="185"/>
                    <a:pt x="433" y="175"/>
                  </a:cubicBezTo>
                  <a:lnTo>
                    <a:pt x="423" y="124"/>
                  </a:lnTo>
                  <a:cubicBezTo>
                    <a:pt x="412" y="103"/>
                    <a:pt x="391" y="82"/>
                    <a:pt x="371" y="73"/>
                  </a:cubicBezTo>
                  <a:cubicBezTo>
                    <a:pt x="371" y="73"/>
                    <a:pt x="361" y="73"/>
                    <a:pt x="361" y="62"/>
                  </a:cubicBezTo>
                  <a:cubicBezTo>
                    <a:pt x="350" y="62"/>
                    <a:pt x="350" y="52"/>
                    <a:pt x="350" y="52"/>
                  </a:cubicBezTo>
                  <a:cubicBezTo>
                    <a:pt x="330" y="31"/>
                    <a:pt x="320" y="21"/>
                    <a:pt x="299" y="21"/>
                  </a:cubicBezTo>
                  <a:cubicBezTo>
                    <a:pt x="279" y="0"/>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0"/>
            <p:cNvSpPr/>
            <p:nvPr/>
          </p:nvSpPr>
          <p:spPr>
            <a:xfrm>
              <a:off x="7708780" y="449562"/>
              <a:ext cx="25034" cy="24592"/>
            </a:xfrm>
            <a:custGeom>
              <a:rect b="b" l="l" r="r" t="t"/>
              <a:pathLst>
                <a:path extrusionOk="0" h="556" w="566">
                  <a:moveTo>
                    <a:pt x="268" y="1"/>
                  </a:moveTo>
                  <a:cubicBezTo>
                    <a:pt x="216" y="11"/>
                    <a:pt x="186" y="32"/>
                    <a:pt x="144" y="62"/>
                  </a:cubicBezTo>
                  <a:cubicBezTo>
                    <a:pt x="144" y="73"/>
                    <a:pt x="134" y="73"/>
                    <a:pt x="134" y="73"/>
                  </a:cubicBezTo>
                  <a:cubicBezTo>
                    <a:pt x="124" y="83"/>
                    <a:pt x="103" y="83"/>
                    <a:pt x="93" y="104"/>
                  </a:cubicBezTo>
                  <a:cubicBezTo>
                    <a:pt x="72" y="114"/>
                    <a:pt x="62" y="135"/>
                    <a:pt x="42" y="155"/>
                  </a:cubicBezTo>
                  <a:cubicBezTo>
                    <a:pt x="42" y="176"/>
                    <a:pt x="31" y="197"/>
                    <a:pt x="21" y="217"/>
                  </a:cubicBezTo>
                  <a:cubicBezTo>
                    <a:pt x="10" y="248"/>
                    <a:pt x="0" y="279"/>
                    <a:pt x="10" y="309"/>
                  </a:cubicBezTo>
                  <a:cubicBezTo>
                    <a:pt x="10" y="340"/>
                    <a:pt x="10" y="361"/>
                    <a:pt x="21" y="382"/>
                  </a:cubicBezTo>
                  <a:cubicBezTo>
                    <a:pt x="31" y="412"/>
                    <a:pt x="51" y="443"/>
                    <a:pt x="72" y="474"/>
                  </a:cubicBezTo>
                  <a:cubicBezTo>
                    <a:pt x="93" y="484"/>
                    <a:pt x="113" y="505"/>
                    <a:pt x="124" y="515"/>
                  </a:cubicBezTo>
                  <a:lnTo>
                    <a:pt x="186" y="546"/>
                  </a:lnTo>
                  <a:cubicBezTo>
                    <a:pt x="227" y="556"/>
                    <a:pt x="257" y="556"/>
                    <a:pt x="288" y="556"/>
                  </a:cubicBezTo>
                  <a:cubicBezTo>
                    <a:pt x="309" y="556"/>
                    <a:pt x="329" y="546"/>
                    <a:pt x="350" y="535"/>
                  </a:cubicBezTo>
                  <a:cubicBezTo>
                    <a:pt x="391" y="535"/>
                    <a:pt x="422" y="515"/>
                    <a:pt x="442" y="484"/>
                  </a:cubicBezTo>
                  <a:cubicBezTo>
                    <a:pt x="463" y="474"/>
                    <a:pt x="473" y="453"/>
                    <a:pt x="494" y="433"/>
                  </a:cubicBezTo>
                  <a:lnTo>
                    <a:pt x="494" y="412"/>
                  </a:lnTo>
                  <a:cubicBezTo>
                    <a:pt x="515" y="391"/>
                    <a:pt x="535" y="382"/>
                    <a:pt x="545" y="350"/>
                  </a:cubicBezTo>
                  <a:cubicBezTo>
                    <a:pt x="556" y="330"/>
                    <a:pt x="566" y="299"/>
                    <a:pt x="566" y="258"/>
                  </a:cubicBezTo>
                  <a:cubicBezTo>
                    <a:pt x="566" y="227"/>
                    <a:pt x="566" y="197"/>
                    <a:pt x="545" y="165"/>
                  </a:cubicBezTo>
                  <a:cubicBezTo>
                    <a:pt x="545" y="135"/>
                    <a:pt x="524" y="104"/>
                    <a:pt x="504" y="83"/>
                  </a:cubicBezTo>
                  <a:cubicBezTo>
                    <a:pt x="483" y="62"/>
                    <a:pt x="463" y="53"/>
                    <a:pt x="453" y="42"/>
                  </a:cubicBezTo>
                  <a:cubicBezTo>
                    <a:pt x="412" y="11"/>
                    <a:pt x="37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0"/>
            <p:cNvSpPr/>
            <p:nvPr/>
          </p:nvSpPr>
          <p:spPr>
            <a:xfrm>
              <a:off x="7728329" y="515553"/>
              <a:ext cx="28705" cy="28219"/>
            </a:xfrm>
            <a:custGeom>
              <a:rect b="b" l="l" r="r" t="t"/>
              <a:pathLst>
                <a:path extrusionOk="0" h="638" w="649">
                  <a:moveTo>
                    <a:pt x="381" y="0"/>
                  </a:moveTo>
                  <a:cubicBezTo>
                    <a:pt x="350" y="0"/>
                    <a:pt x="329" y="10"/>
                    <a:pt x="309" y="10"/>
                  </a:cubicBezTo>
                  <a:cubicBezTo>
                    <a:pt x="278" y="10"/>
                    <a:pt x="247" y="31"/>
                    <a:pt x="217" y="41"/>
                  </a:cubicBezTo>
                  <a:cubicBezTo>
                    <a:pt x="175" y="51"/>
                    <a:pt x="134" y="72"/>
                    <a:pt x="103" y="103"/>
                  </a:cubicBezTo>
                  <a:cubicBezTo>
                    <a:pt x="73" y="133"/>
                    <a:pt x="52" y="165"/>
                    <a:pt x="31" y="206"/>
                  </a:cubicBezTo>
                  <a:cubicBezTo>
                    <a:pt x="21" y="236"/>
                    <a:pt x="11" y="277"/>
                    <a:pt x="0" y="318"/>
                  </a:cubicBezTo>
                  <a:cubicBezTo>
                    <a:pt x="0" y="360"/>
                    <a:pt x="11" y="401"/>
                    <a:pt x="21" y="432"/>
                  </a:cubicBezTo>
                  <a:cubicBezTo>
                    <a:pt x="31" y="473"/>
                    <a:pt x="52" y="514"/>
                    <a:pt x="82" y="545"/>
                  </a:cubicBezTo>
                  <a:cubicBezTo>
                    <a:pt x="103" y="555"/>
                    <a:pt x="124" y="576"/>
                    <a:pt x="144" y="597"/>
                  </a:cubicBezTo>
                  <a:cubicBezTo>
                    <a:pt x="196" y="627"/>
                    <a:pt x="247" y="638"/>
                    <a:pt x="299" y="638"/>
                  </a:cubicBezTo>
                  <a:lnTo>
                    <a:pt x="381" y="638"/>
                  </a:lnTo>
                  <a:cubicBezTo>
                    <a:pt x="432" y="627"/>
                    <a:pt x="484" y="597"/>
                    <a:pt x="525" y="565"/>
                  </a:cubicBezTo>
                  <a:cubicBezTo>
                    <a:pt x="535" y="545"/>
                    <a:pt x="555" y="514"/>
                    <a:pt x="576" y="494"/>
                  </a:cubicBezTo>
                  <a:cubicBezTo>
                    <a:pt x="587" y="483"/>
                    <a:pt x="587" y="462"/>
                    <a:pt x="597" y="442"/>
                  </a:cubicBezTo>
                  <a:cubicBezTo>
                    <a:pt x="607" y="432"/>
                    <a:pt x="617" y="421"/>
                    <a:pt x="617" y="411"/>
                  </a:cubicBezTo>
                  <a:cubicBezTo>
                    <a:pt x="638" y="370"/>
                    <a:pt x="648" y="339"/>
                    <a:pt x="648" y="298"/>
                  </a:cubicBezTo>
                  <a:cubicBezTo>
                    <a:pt x="648" y="267"/>
                    <a:pt x="648" y="226"/>
                    <a:pt x="628" y="195"/>
                  </a:cubicBezTo>
                  <a:cubicBezTo>
                    <a:pt x="617" y="154"/>
                    <a:pt x="607" y="124"/>
                    <a:pt x="576" y="92"/>
                  </a:cubicBezTo>
                  <a:lnTo>
                    <a:pt x="514" y="41"/>
                  </a:lnTo>
                  <a:cubicBezTo>
                    <a:pt x="473" y="21"/>
                    <a:pt x="432"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0"/>
            <p:cNvSpPr/>
            <p:nvPr/>
          </p:nvSpPr>
          <p:spPr>
            <a:xfrm>
              <a:off x="7549596" y="606136"/>
              <a:ext cx="19594" cy="17559"/>
            </a:xfrm>
            <a:custGeom>
              <a:rect b="b" l="l" r="r" t="t"/>
              <a:pathLst>
                <a:path extrusionOk="0" h="397" w="443">
                  <a:moveTo>
                    <a:pt x="247" y="1"/>
                  </a:moveTo>
                  <a:cubicBezTo>
                    <a:pt x="234" y="1"/>
                    <a:pt x="221" y="3"/>
                    <a:pt x="206" y="9"/>
                  </a:cubicBezTo>
                  <a:lnTo>
                    <a:pt x="165" y="9"/>
                  </a:lnTo>
                  <a:cubicBezTo>
                    <a:pt x="154" y="19"/>
                    <a:pt x="144" y="19"/>
                    <a:pt x="134" y="19"/>
                  </a:cubicBezTo>
                  <a:cubicBezTo>
                    <a:pt x="124" y="29"/>
                    <a:pt x="113" y="29"/>
                    <a:pt x="93" y="39"/>
                  </a:cubicBezTo>
                  <a:cubicBezTo>
                    <a:pt x="72" y="50"/>
                    <a:pt x="52" y="60"/>
                    <a:pt x="42" y="80"/>
                  </a:cubicBezTo>
                  <a:cubicBezTo>
                    <a:pt x="31" y="91"/>
                    <a:pt x="21" y="111"/>
                    <a:pt x="10" y="121"/>
                  </a:cubicBezTo>
                  <a:cubicBezTo>
                    <a:pt x="1" y="142"/>
                    <a:pt x="1" y="162"/>
                    <a:pt x="1" y="183"/>
                  </a:cubicBezTo>
                  <a:lnTo>
                    <a:pt x="1" y="235"/>
                  </a:lnTo>
                  <a:cubicBezTo>
                    <a:pt x="1" y="245"/>
                    <a:pt x="10" y="265"/>
                    <a:pt x="10" y="276"/>
                  </a:cubicBezTo>
                  <a:cubicBezTo>
                    <a:pt x="21" y="297"/>
                    <a:pt x="42" y="317"/>
                    <a:pt x="62" y="338"/>
                  </a:cubicBezTo>
                  <a:cubicBezTo>
                    <a:pt x="72" y="348"/>
                    <a:pt x="93" y="358"/>
                    <a:pt x="124" y="368"/>
                  </a:cubicBezTo>
                  <a:cubicBezTo>
                    <a:pt x="134" y="368"/>
                    <a:pt x="144" y="379"/>
                    <a:pt x="144" y="379"/>
                  </a:cubicBezTo>
                  <a:cubicBezTo>
                    <a:pt x="154" y="379"/>
                    <a:pt x="154" y="379"/>
                    <a:pt x="165" y="389"/>
                  </a:cubicBezTo>
                  <a:cubicBezTo>
                    <a:pt x="180" y="394"/>
                    <a:pt x="198" y="397"/>
                    <a:pt x="216" y="397"/>
                  </a:cubicBezTo>
                  <a:cubicBezTo>
                    <a:pt x="234" y="397"/>
                    <a:pt x="252" y="394"/>
                    <a:pt x="268" y="389"/>
                  </a:cubicBezTo>
                  <a:cubicBezTo>
                    <a:pt x="278" y="389"/>
                    <a:pt x="298" y="379"/>
                    <a:pt x="319" y="379"/>
                  </a:cubicBezTo>
                  <a:cubicBezTo>
                    <a:pt x="330" y="368"/>
                    <a:pt x="339" y="368"/>
                    <a:pt x="339" y="368"/>
                  </a:cubicBezTo>
                  <a:cubicBezTo>
                    <a:pt x="371" y="358"/>
                    <a:pt x="391" y="338"/>
                    <a:pt x="401" y="317"/>
                  </a:cubicBezTo>
                  <a:cubicBezTo>
                    <a:pt x="412" y="306"/>
                    <a:pt x="422" y="297"/>
                    <a:pt x="422" y="276"/>
                  </a:cubicBezTo>
                  <a:cubicBezTo>
                    <a:pt x="442" y="255"/>
                    <a:pt x="442" y="235"/>
                    <a:pt x="442" y="214"/>
                  </a:cubicBezTo>
                  <a:lnTo>
                    <a:pt x="442" y="162"/>
                  </a:lnTo>
                  <a:cubicBezTo>
                    <a:pt x="432" y="153"/>
                    <a:pt x="432" y="132"/>
                    <a:pt x="422" y="121"/>
                  </a:cubicBezTo>
                  <a:cubicBezTo>
                    <a:pt x="412" y="91"/>
                    <a:pt x="401" y="80"/>
                    <a:pt x="381" y="60"/>
                  </a:cubicBezTo>
                  <a:cubicBezTo>
                    <a:pt x="360" y="50"/>
                    <a:pt x="339" y="29"/>
                    <a:pt x="319" y="29"/>
                  </a:cubicBezTo>
                  <a:cubicBezTo>
                    <a:pt x="309" y="29"/>
                    <a:pt x="309" y="29"/>
                    <a:pt x="309" y="19"/>
                  </a:cubicBezTo>
                  <a:cubicBezTo>
                    <a:pt x="298" y="19"/>
                    <a:pt x="288" y="9"/>
                    <a:pt x="288" y="9"/>
                  </a:cubicBezTo>
                  <a:cubicBezTo>
                    <a:pt x="273" y="3"/>
                    <a:pt x="260"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0"/>
            <p:cNvSpPr/>
            <p:nvPr/>
          </p:nvSpPr>
          <p:spPr>
            <a:xfrm>
              <a:off x="7496387" y="582827"/>
              <a:ext cx="27776" cy="26892"/>
            </a:xfrm>
            <a:custGeom>
              <a:rect b="b" l="l" r="r" t="t"/>
              <a:pathLst>
                <a:path extrusionOk="0" h="608" w="628">
                  <a:moveTo>
                    <a:pt x="329" y="1"/>
                  </a:moveTo>
                  <a:cubicBezTo>
                    <a:pt x="299" y="1"/>
                    <a:pt x="278" y="1"/>
                    <a:pt x="247" y="11"/>
                  </a:cubicBezTo>
                  <a:cubicBezTo>
                    <a:pt x="196" y="22"/>
                    <a:pt x="144" y="42"/>
                    <a:pt x="103" y="83"/>
                  </a:cubicBezTo>
                  <a:cubicBezTo>
                    <a:pt x="93" y="104"/>
                    <a:pt x="72" y="124"/>
                    <a:pt x="52" y="145"/>
                  </a:cubicBezTo>
                  <a:cubicBezTo>
                    <a:pt x="21" y="186"/>
                    <a:pt x="11" y="237"/>
                    <a:pt x="11" y="289"/>
                  </a:cubicBezTo>
                  <a:cubicBezTo>
                    <a:pt x="0" y="330"/>
                    <a:pt x="11" y="371"/>
                    <a:pt x="31" y="402"/>
                  </a:cubicBezTo>
                  <a:cubicBezTo>
                    <a:pt x="41" y="443"/>
                    <a:pt x="52" y="484"/>
                    <a:pt x="82" y="504"/>
                  </a:cubicBezTo>
                  <a:cubicBezTo>
                    <a:pt x="114" y="546"/>
                    <a:pt x="144" y="566"/>
                    <a:pt x="185" y="577"/>
                  </a:cubicBezTo>
                  <a:cubicBezTo>
                    <a:pt x="216" y="597"/>
                    <a:pt x="258" y="607"/>
                    <a:pt x="299" y="607"/>
                  </a:cubicBezTo>
                  <a:cubicBezTo>
                    <a:pt x="340" y="607"/>
                    <a:pt x="370" y="607"/>
                    <a:pt x="411" y="587"/>
                  </a:cubicBezTo>
                  <a:cubicBezTo>
                    <a:pt x="452" y="577"/>
                    <a:pt x="484" y="556"/>
                    <a:pt x="514" y="525"/>
                  </a:cubicBezTo>
                  <a:cubicBezTo>
                    <a:pt x="545" y="504"/>
                    <a:pt x="566" y="474"/>
                    <a:pt x="587" y="433"/>
                  </a:cubicBezTo>
                  <a:cubicBezTo>
                    <a:pt x="596" y="412"/>
                    <a:pt x="607" y="402"/>
                    <a:pt x="607" y="392"/>
                  </a:cubicBezTo>
                  <a:cubicBezTo>
                    <a:pt x="617" y="360"/>
                    <a:pt x="617" y="340"/>
                    <a:pt x="628" y="319"/>
                  </a:cubicBezTo>
                  <a:cubicBezTo>
                    <a:pt x="628" y="268"/>
                    <a:pt x="617" y="227"/>
                    <a:pt x="596" y="175"/>
                  </a:cubicBezTo>
                  <a:cubicBezTo>
                    <a:pt x="587" y="165"/>
                    <a:pt x="566" y="124"/>
                    <a:pt x="545" y="114"/>
                  </a:cubicBezTo>
                  <a:cubicBezTo>
                    <a:pt x="545" y="104"/>
                    <a:pt x="545" y="104"/>
                    <a:pt x="535" y="104"/>
                  </a:cubicBezTo>
                  <a:cubicBezTo>
                    <a:pt x="514" y="83"/>
                    <a:pt x="494" y="63"/>
                    <a:pt x="473" y="52"/>
                  </a:cubicBezTo>
                  <a:cubicBezTo>
                    <a:pt x="432" y="22"/>
                    <a:pt x="38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50"/>
            <p:cNvSpPr/>
            <p:nvPr/>
          </p:nvSpPr>
          <p:spPr>
            <a:xfrm>
              <a:off x="7644646" y="612550"/>
              <a:ext cx="30032" cy="29059"/>
            </a:xfrm>
            <a:custGeom>
              <a:rect b="b" l="l" r="r" t="t"/>
              <a:pathLst>
                <a:path extrusionOk="0" h="657" w="679">
                  <a:moveTo>
                    <a:pt x="336" y="1"/>
                  </a:moveTo>
                  <a:cubicBezTo>
                    <a:pt x="313" y="1"/>
                    <a:pt x="289" y="3"/>
                    <a:pt x="268" y="8"/>
                  </a:cubicBezTo>
                  <a:cubicBezTo>
                    <a:pt x="247" y="8"/>
                    <a:pt x="237" y="17"/>
                    <a:pt x="226" y="28"/>
                  </a:cubicBezTo>
                  <a:cubicBezTo>
                    <a:pt x="185" y="38"/>
                    <a:pt x="144" y="59"/>
                    <a:pt x="114" y="90"/>
                  </a:cubicBezTo>
                  <a:cubicBezTo>
                    <a:pt x="93" y="110"/>
                    <a:pt x="73" y="131"/>
                    <a:pt x="62" y="152"/>
                  </a:cubicBezTo>
                  <a:lnTo>
                    <a:pt x="21" y="223"/>
                  </a:lnTo>
                  <a:lnTo>
                    <a:pt x="21" y="234"/>
                  </a:lnTo>
                  <a:cubicBezTo>
                    <a:pt x="11" y="275"/>
                    <a:pt x="0" y="316"/>
                    <a:pt x="11" y="357"/>
                  </a:cubicBezTo>
                  <a:cubicBezTo>
                    <a:pt x="11" y="398"/>
                    <a:pt x="21" y="439"/>
                    <a:pt x="41" y="470"/>
                  </a:cubicBezTo>
                  <a:lnTo>
                    <a:pt x="93" y="542"/>
                  </a:lnTo>
                  <a:cubicBezTo>
                    <a:pt x="134" y="593"/>
                    <a:pt x="175" y="625"/>
                    <a:pt x="237" y="634"/>
                  </a:cubicBezTo>
                  <a:lnTo>
                    <a:pt x="247" y="645"/>
                  </a:lnTo>
                  <a:cubicBezTo>
                    <a:pt x="277" y="653"/>
                    <a:pt x="306" y="657"/>
                    <a:pt x="335" y="657"/>
                  </a:cubicBezTo>
                  <a:cubicBezTo>
                    <a:pt x="417" y="657"/>
                    <a:pt x="495" y="626"/>
                    <a:pt x="555" y="573"/>
                  </a:cubicBezTo>
                  <a:cubicBezTo>
                    <a:pt x="638" y="501"/>
                    <a:pt x="679" y="388"/>
                    <a:pt x="658" y="275"/>
                  </a:cubicBezTo>
                  <a:cubicBezTo>
                    <a:pt x="648" y="275"/>
                    <a:pt x="648" y="264"/>
                    <a:pt x="648" y="264"/>
                  </a:cubicBezTo>
                  <a:cubicBezTo>
                    <a:pt x="648" y="213"/>
                    <a:pt x="628" y="182"/>
                    <a:pt x="597" y="141"/>
                  </a:cubicBezTo>
                  <a:cubicBezTo>
                    <a:pt x="576" y="110"/>
                    <a:pt x="546" y="79"/>
                    <a:pt x="504" y="49"/>
                  </a:cubicBezTo>
                  <a:cubicBezTo>
                    <a:pt x="484" y="38"/>
                    <a:pt x="453" y="28"/>
                    <a:pt x="432" y="17"/>
                  </a:cubicBezTo>
                  <a:cubicBezTo>
                    <a:pt x="402" y="6"/>
                    <a:pt x="369" y="1"/>
                    <a:pt x="3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0"/>
            <p:cNvSpPr/>
            <p:nvPr/>
          </p:nvSpPr>
          <p:spPr>
            <a:xfrm>
              <a:off x="7703737" y="613788"/>
              <a:ext cx="21452" cy="23221"/>
            </a:xfrm>
            <a:custGeom>
              <a:rect b="b" l="l" r="r" t="t"/>
              <a:pathLst>
                <a:path extrusionOk="0" h="525" w="485">
                  <a:moveTo>
                    <a:pt x="258" y="0"/>
                  </a:moveTo>
                  <a:cubicBezTo>
                    <a:pt x="248" y="0"/>
                    <a:pt x="227" y="10"/>
                    <a:pt x="207" y="10"/>
                  </a:cubicBezTo>
                  <a:cubicBezTo>
                    <a:pt x="197" y="10"/>
                    <a:pt x="197" y="21"/>
                    <a:pt x="186" y="21"/>
                  </a:cubicBezTo>
                  <a:cubicBezTo>
                    <a:pt x="156" y="31"/>
                    <a:pt x="124" y="41"/>
                    <a:pt x="94" y="62"/>
                  </a:cubicBezTo>
                  <a:cubicBezTo>
                    <a:pt x="73" y="92"/>
                    <a:pt x="53" y="124"/>
                    <a:pt x="32" y="165"/>
                  </a:cubicBezTo>
                  <a:cubicBezTo>
                    <a:pt x="32" y="175"/>
                    <a:pt x="32" y="185"/>
                    <a:pt x="21" y="195"/>
                  </a:cubicBezTo>
                  <a:lnTo>
                    <a:pt x="21" y="206"/>
                  </a:lnTo>
                  <a:lnTo>
                    <a:pt x="21" y="216"/>
                  </a:lnTo>
                  <a:cubicBezTo>
                    <a:pt x="12" y="247"/>
                    <a:pt x="1" y="268"/>
                    <a:pt x="12" y="298"/>
                  </a:cubicBezTo>
                  <a:lnTo>
                    <a:pt x="12" y="339"/>
                  </a:lnTo>
                  <a:cubicBezTo>
                    <a:pt x="21" y="360"/>
                    <a:pt x="32" y="380"/>
                    <a:pt x="32" y="401"/>
                  </a:cubicBezTo>
                  <a:cubicBezTo>
                    <a:pt x="53" y="421"/>
                    <a:pt x="73" y="453"/>
                    <a:pt x="94" y="473"/>
                  </a:cubicBezTo>
                  <a:cubicBezTo>
                    <a:pt x="114" y="483"/>
                    <a:pt x="124" y="494"/>
                    <a:pt x="145" y="504"/>
                  </a:cubicBezTo>
                  <a:cubicBezTo>
                    <a:pt x="176" y="514"/>
                    <a:pt x="207" y="524"/>
                    <a:pt x="238" y="524"/>
                  </a:cubicBezTo>
                  <a:lnTo>
                    <a:pt x="300" y="524"/>
                  </a:lnTo>
                  <a:cubicBezTo>
                    <a:pt x="309" y="514"/>
                    <a:pt x="330" y="504"/>
                    <a:pt x="351" y="504"/>
                  </a:cubicBezTo>
                  <a:cubicBezTo>
                    <a:pt x="382" y="483"/>
                    <a:pt x="402" y="462"/>
                    <a:pt x="423" y="442"/>
                  </a:cubicBezTo>
                  <a:cubicBezTo>
                    <a:pt x="443" y="421"/>
                    <a:pt x="464" y="391"/>
                    <a:pt x="474" y="360"/>
                  </a:cubicBezTo>
                  <a:lnTo>
                    <a:pt x="474" y="329"/>
                  </a:lnTo>
                  <a:cubicBezTo>
                    <a:pt x="485" y="298"/>
                    <a:pt x="485" y="268"/>
                    <a:pt x="474" y="236"/>
                  </a:cubicBezTo>
                  <a:lnTo>
                    <a:pt x="474" y="226"/>
                  </a:lnTo>
                  <a:lnTo>
                    <a:pt x="474" y="216"/>
                  </a:lnTo>
                  <a:cubicBezTo>
                    <a:pt x="474" y="206"/>
                    <a:pt x="474" y="195"/>
                    <a:pt x="464" y="185"/>
                  </a:cubicBezTo>
                  <a:cubicBezTo>
                    <a:pt x="464" y="144"/>
                    <a:pt x="443" y="113"/>
                    <a:pt x="412" y="82"/>
                  </a:cubicBezTo>
                  <a:cubicBezTo>
                    <a:pt x="392" y="62"/>
                    <a:pt x="371" y="51"/>
                    <a:pt x="351" y="31"/>
                  </a:cubicBezTo>
                  <a:cubicBezTo>
                    <a:pt x="341" y="31"/>
                    <a:pt x="341" y="21"/>
                    <a:pt x="330" y="21"/>
                  </a:cubicBezTo>
                  <a:cubicBezTo>
                    <a:pt x="309" y="10"/>
                    <a:pt x="28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0"/>
            <p:cNvSpPr/>
            <p:nvPr/>
          </p:nvSpPr>
          <p:spPr>
            <a:xfrm>
              <a:off x="7626025" y="683362"/>
              <a:ext cx="20478" cy="20523"/>
            </a:xfrm>
            <a:custGeom>
              <a:rect b="b" l="l" r="r" t="t"/>
              <a:pathLst>
                <a:path extrusionOk="0" h="464" w="463">
                  <a:moveTo>
                    <a:pt x="247" y="0"/>
                  </a:moveTo>
                  <a:cubicBezTo>
                    <a:pt x="226" y="11"/>
                    <a:pt x="206" y="11"/>
                    <a:pt x="185" y="11"/>
                  </a:cubicBezTo>
                  <a:cubicBezTo>
                    <a:pt x="144" y="21"/>
                    <a:pt x="113" y="31"/>
                    <a:pt x="82" y="62"/>
                  </a:cubicBezTo>
                  <a:cubicBezTo>
                    <a:pt x="62" y="82"/>
                    <a:pt x="41" y="103"/>
                    <a:pt x="30" y="134"/>
                  </a:cubicBezTo>
                  <a:cubicBezTo>
                    <a:pt x="21" y="165"/>
                    <a:pt x="10" y="196"/>
                    <a:pt x="10" y="216"/>
                  </a:cubicBezTo>
                  <a:cubicBezTo>
                    <a:pt x="0" y="247"/>
                    <a:pt x="10" y="278"/>
                    <a:pt x="21" y="308"/>
                  </a:cubicBezTo>
                  <a:cubicBezTo>
                    <a:pt x="30" y="340"/>
                    <a:pt x="41" y="360"/>
                    <a:pt x="62" y="381"/>
                  </a:cubicBezTo>
                  <a:cubicBezTo>
                    <a:pt x="82" y="401"/>
                    <a:pt x="92" y="411"/>
                    <a:pt x="113" y="422"/>
                  </a:cubicBezTo>
                  <a:cubicBezTo>
                    <a:pt x="144" y="443"/>
                    <a:pt x="185" y="452"/>
                    <a:pt x="226" y="463"/>
                  </a:cubicBezTo>
                  <a:cubicBezTo>
                    <a:pt x="247" y="463"/>
                    <a:pt x="267" y="452"/>
                    <a:pt x="277" y="452"/>
                  </a:cubicBezTo>
                  <a:cubicBezTo>
                    <a:pt x="318" y="443"/>
                    <a:pt x="359" y="432"/>
                    <a:pt x="391" y="401"/>
                  </a:cubicBezTo>
                  <a:cubicBezTo>
                    <a:pt x="411" y="381"/>
                    <a:pt x="432" y="360"/>
                    <a:pt x="442" y="329"/>
                  </a:cubicBezTo>
                  <a:cubicBezTo>
                    <a:pt x="452" y="299"/>
                    <a:pt x="462" y="278"/>
                    <a:pt x="462" y="247"/>
                  </a:cubicBezTo>
                  <a:cubicBezTo>
                    <a:pt x="462" y="216"/>
                    <a:pt x="462" y="185"/>
                    <a:pt x="452" y="155"/>
                  </a:cubicBezTo>
                  <a:cubicBezTo>
                    <a:pt x="442" y="123"/>
                    <a:pt x="421" y="103"/>
                    <a:pt x="401" y="82"/>
                  </a:cubicBezTo>
                  <a:cubicBezTo>
                    <a:pt x="391" y="62"/>
                    <a:pt x="370" y="52"/>
                    <a:pt x="359" y="41"/>
                  </a:cubicBezTo>
                  <a:cubicBezTo>
                    <a:pt x="318" y="21"/>
                    <a:pt x="288" y="11"/>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0"/>
            <p:cNvSpPr/>
            <p:nvPr/>
          </p:nvSpPr>
          <p:spPr>
            <a:xfrm>
              <a:off x="7566890" y="672570"/>
              <a:ext cx="21407" cy="19903"/>
            </a:xfrm>
            <a:custGeom>
              <a:rect b="b" l="l" r="r" t="t"/>
              <a:pathLst>
                <a:path extrusionOk="0" h="450" w="484">
                  <a:moveTo>
                    <a:pt x="243" y="1"/>
                  </a:moveTo>
                  <a:cubicBezTo>
                    <a:pt x="225" y="1"/>
                    <a:pt x="208" y="3"/>
                    <a:pt x="195" y="8"/>
                  </a:cubicBezTo>
                  <a:cubicBezTo>
                    <a:pt x="144" y="18"/>
                    <a:pt x="124" y="28"/>
                    <a:pt x="83" y="70"/>
                  </a:cubicBezTo>
                  <a:lnTo>
                    <a:pt x="72" y="70"/>
                  </a:lnTo>
                  <a:cubicBezTo>
                    <a:pt x="62" y="79"/>
                    <a:pt x="51" y="100"/>
                    <a:pt x="31" y="121"/>
                  </a:cubicBezTo>
                  <a:cubicBezTo>
                    <a:pt x="21" y="141"/>
                    <a:pt x="10" y="172"/>
                    <a:pt x="10" y="193"/>
                  </a:cubicBezTo>
                  <a:cubicBezTo>
                    <a:pt x="0" y="223"/>
                    <a:pt x="0" y="255"/>
                    <a:pt x="0" y="275"/>
                  </a:cubicBezTo>
                  <a:cubicBezTo>
                    <a:pt x="10" y="296"/>
                    <a:pt x="21" y="316"/>
                    <a:pt x="21" y="337"/>
                  </a:cubicBezTo>
                  <a:cubicBezTo>
                    <a:pt x="41" y="358"/>
                    <a:pt x="51" y="378"/>
                    <a:pt x="83" y="399"/>
                  </a:cubicBezTo>
                  <a:cubicBezTo>
                    <a:pt x="92" y="419"/>
                    <a:pt x="113" y="429"/>
                    <a:pt x="124" y="429"/>
                  </a:cubicBezTo>
                  <a:cubicBezTo>
                    <a:pt x="154" y="450"/>
                    <a:pt x="175" y="450"/>
                    <a:pt x="206" y="450"/>
                  </a:cubicBezTo>
                  <a:lnTo>
                    <a:pt x="268" y="450"/>
                  </a:lnTo>
                  <a:lnTo>
                    <a:pt x="268" y="440"/>
                  </a:lnTo>
                  <a:cubicBezTo>
                    <a:pt x="277" y="440"/>
                    <a:pt x="288" y="450"/>
                    <a:pt x="298" y="450"/>
                  </a:cubicBezTo>
                  <a:cubicBezTo>
                    <a:pt x="329" y="440"/>
                    <a:pt x="360" y="429"/>
                    <a:pt x="380" y="409"/>
                  </a:cubicBezTo>
                  <a:cubicBezTo>
                    <a:pt x="401" y="399"/>
                    <a:pt x="432" y="378"/>
                    <a:pt x="442" y="347"/>
                  </a:cubicBezTo>
                  <a:cubicBezTo>
                    <a:pt x="463" y="326"/>
                    <a:pt x="473" y="296"/>
                    <a:pt x="473" y="265"/>
                  </a:cubicBezTo>
                  <a:cubicBezTo>
                    <a:pt x="483" y="244"/>
                    <a:pt x="483" y="214"/>
                    <a:pt x="473" y="182"/>
                  </a:cubicBezTo>
                  <a:cubicBezTo>
                    <a:pt x="463" y="141"/>
                    <a:pt x="442" y="111"/>
                    <a:pt x="421" y="79"/>
                  </a:cubicBezTo>
                  <a:cubicBezTo>
                    <a:pt x="401" y="70"/>
                    <a:pt x="391" y="49"/>
                    <a:pt x="370" y="38"/>
                  </a:cubicBezTo>
                  <a:cubicBezTo>
                    <a:pt x="350" y="28"/>
                    <a:pt x="329" y="18"/>
                    <a:pt x="319" y="18"/>
                  </a:cubicBezTo>
                  <a:cubicBezTo>
                    <a:pt x="295" y="6"/>
                    <a:pt x="267"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0"/>
            <p:cNvSpPr/>
            <p:nvPr/>
          </p:nvSpPr>
          <p:spPr>
            <a:xfrm>
              <a:off x="8320037" y="42864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50"/>
            <p:cNvSpPr/>
            <p:nvPr/>
          </p:nvSpPr>
          <p:spPr>
            <a:xfrm>
              <a:off x="8237239" y="46641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0"/>
            <p:cNvSpPr/>
            <p:nvPr/>
          </p:nvSpPr>
          <p:spPr>
            <a:xfrm>
              <a:off x="8298143" y="49812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50"/>
            <p:cNvSpPr/>
            <p:nvPr/>
          </p:nvSpPr>
          <p:spPr>
            <a:xfrm>
              <a:off x="8254975" y="41864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0"/>
            <p:cNvSpPr/>
            <p:nvPr/>
          </p:nvSpPr>
          <p:spPr>
            <a:xfrm>
              <a:off x="8295224" y="37357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0"/>
            <p:cNvSpPr/>
            <p:nvPr/>
          </p:nvSpPr>
          <p:spPr>
            <a:xfrm>
              <a:off x="8227685" y="36318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0"/>
            <p:cNvSpPr/>
            <p:nvPr/>
          </p:nvSpPr>
          <p:spPr>
            <a:xfrm>
              <a:off x="8183544" y="40577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50"/>
            <p:cNvSpPr/>
            <p:nvPr/>
          </p:nvSpPr>
          <p:spPr>
            <a:xfrm>
              <a:off x="8190399" y="46822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50"/>
            <p:cNvSpPr/>
            <p:nvPr/>
          </p:nvSpPr>
          <p:spPr>
            <a:xfrm>
              <a:off x="8128787" y="48450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0"/>
            <p:cNvSpPr/>
            <p:nvPr/>
          </p:nvSpPr>
          <p:spPr>
            <a:xfrm>
              <a:off x="8128964" y="43288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0"/>
            <p:cNvSpPr/>
            <p:nvPr/>
          </p:nvSpPr>
          <p:spPr>
            <a:xfrm>
              <a:off x="8126133" y="38719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50"/>
            <p:cNvSpPr/>
            <p:nvPr/>
          </p:nvSpPr>
          <p:spPr>
            <a:xfrm>
              <a:off x="8159925" y="34389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50"/>
            <p:cNvSpPr/>
            <p:nvPr/>
          </p:nvSpPr>
          <p:spPr>
            <a:xfrm>
              <a:off x="8099905" y="29674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50"/>
            <p:cNvSpPr/>
            <p:nvPr/>
          </p:nvSpPr>
          <p:spPr>
            <a:xfrm>
              <a:off x="8058992" y="37043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50"/>
            <p:cNvSpPr/>
            <p:nvPr/>
          </p:nvSpPr>
          <p:spPr>
            <a:xfrm>
              <a:off x="8167665" y="29179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50"/>
            <p:cNvSpPr/>
            <p:nvPr/>
          </p:nvSpPr>
          <p:spPr>
            <a:xfrm>
              <a:off x="8215433" y="29405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50"/>
            <p:cNvSpPr/>
            <p:nvPr/>
          </p:nvSpPr>
          <p:spPr>
            <a:xfrm>
              <a:off x="8267271" y="23610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0"/>
            <p:cNvSpPr/>
            <p:nvPr/>
          </p:nvSpPr>
          <p:spPr>
            <a:xfrm>
              <a:off x="8300443" y="30130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0"/>
            <p:cNvSpPr/>
            <p:nvPr/>
          </p:nvSpPr>
          <p:spPr>
            <a:xfrm>
              <a:off x="8269527" y="31178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50"/>
            <p:cNvSpPr/>
            <p:nvPr/>
          </p:nvSpPr>
          <p:spPr>
            <a:xfrm>
              <a:off x="8330475" y="34270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50"/>
            <p:cNvSpPr/>
            <p:nvPr/>
          </p:nvSpPr>
          <p:spPr>
            <a:xfrm>
              <a:off x="8265457" y="53793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50"/>
            <p:cNvSpPr/>
            <p:nvPr/>
          </p:nvSpPr>
          <p:spPr>
            <a:xfrm>
              <a:off x="8213133" y="55553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50"/>
            <p:cNvSpPr/>
            <p:nvPr/>
          </p:nvSpPr>
          <p:spPr>
            <a:xfrm>
              <a:off x="7778353" y="660185"/>
              <a:ext cx="17780" cy="20036"/>
            </a:xfrm>
            <a:custGeom>
              <a:rect b="b" l="l" r="r" t="t"/>
              <a:pathLst>
                <a:path extrusionOk="0" h="453" w="402">
                  <a:moveTo>
                    <a:pt x="165" y="0"/>
                  </a:moveTo>
                  <a:cubicBezTo>
                    <a:pt x="144" y="10"/>
                    <a:pt x="134" y="10"/>
                    <a:pt x="124" y="21"/>
                  </a:cubicBezTo>
                  <a:cubicBezTo>
                    <a:pt x="93" y="30"/>
                    <a:pt x="83" y="41"/>
                    <a:pt x="62" y="62"/>
                  </a:cubicBezTo>
                  <a:cubicBezTo>
                    <a:pt x="41" y="82"/>
                    <a:pt x="32" y="103"/>
                    <a:pt x="32" y="123"/>
                  </a:cubicBezTo>
                  <a:cubicBezTo>
                    <a:pt x="32" y="133"/>
                    <a:pt x="21" y="133"/>
                    <a:pt x="21" y="144"/>
                  </a:cubicBezTo>
                  <a:cubicBezTo>
                    <a:pt x="21" y="144"/>
                    <a:pt x="11" y="154"/>
                    <a:pt x="11" y="165"/>
                  </a:cubicBezTo>
                  <a:cubicBezTo>
                    <a:pt x="0" y="185"/>
                    <a:pt x="0" y="206"/>
                    <a:pt x="0" y="236"/>
                  </a:cubicBezTo>
                  <a:cubicBezTo>
                    <a:pt x="0" y="247"/>
                    <a:pt x="0" y="257"/>
                    <a:pt x="11" y="257"/>
                  </a:cubicBezTo>
                  <a:lnTo>
                    <a:pt x="11" y="267"/>
                  </a:lnTo>
                  <a:lnTo>
                    <a:pt x="11" y="277"/>
                  </a:lnTo>
                  <a:cubicBezTo>
                    <a:pt x="21" y="288"/>
                    <a:pt x="21" y="298"/>
                    <a:pt x="21" y="308"/>
                  </a:cubicBezTo>
                  <a:cubicBezTo>
                    <a:pt x="32" y="318"/>
                    <a:pt x="32" y="339"/>
                    <a:pt x="41" y="350"/>
                  </a:cubicBezTo>
                  <a:cubicBezTo>
                    <a:pt x="52" y="370"/>
                    <a:pt x="62" y="391"/>
                    <a:pt x="83" y="401"/>
                  </a:cubicBezTo>
                  <a:cubicBezTo>
                    <a:pt x="93" y="421"/>
                    <a:pt x="103" y="421"/>
                    <a:pt x="124" y="432"/>
                  </a:cubicBezTo>
                  <a:cubicBezTo>
                    <a:pt x="144" y="442"/>
                    <a:pt x="165" y="452"/>
                    <a:pt x="185" y="452"/>
                  </a:cubicBezTo>
                  <a:lnTo>
                    <a:pt x="237" y="442"/>
                  </a:lnTo>
                  <a:cubicBezTo>
                    <a:pt x="247" y="442"/>
                    <a:pt x="268" y="432"/>
                    <a:pt x="278" y="432"/>
                  </a:cubicBezTo>
                  <a:cubicBezTo>
                    <a:pt x="299" y="421"/>
                    <a:pt x="319" y="401"/>
                    <a:pt x="329" y="380"/>
                  </a:cubicBezTo>
                  <a:cubicBezTo>
                    <a:pt x="350" y="370"/>
                    <a:pt x="361" y="350"/>
                    <a:pt x="370" y="329"/>
                  </a:cubicBezTo>
                  <a:cubicBezTo>
                    <a:pt x="370" y="318"/>
                    <a:pt x="381" y="308"/>
                    <a:pt x="381" y="298"/>
                  </a:cubicBezTo>
                  <a:cubicBezTo>
                    <a:pt x="381" y="288"/>
                    <a:pt x="381" y="288"/>
                    <a:pt x="391" y="277"/>
                  </a:cubicBezTo>
                  <a:cubicBezTo>
                    <a:pt x="402" y="257"/>
                    <a:pt x="402" y="206"/>
                    <a:pt x="391" y="174"/>
                  </a:cubicBezTo>
                  <a:cubicBezTo>
                    <a:pt x="391" y="165"/>
                    <a:pt x="381" y="144"/>
                    <a:pt x="381" y="133"/>
                  </a:cubicBezTo>
                  <a:lnTo>
                    <a:pt x="370" y="133"/>
                  </a:lnTo>
                  <a:cubicBezTo>
                    <a:pt x="370" y="123"/>
                    <a:pt x="370" y="113"/>
                    <a:pt x="361" y="103"/>
                  </a:cubicBezTo>
                  <a:cubicBezTo>
                    <a:pt x="350" y="82"/>
                    <a:pt x="340" y="62"/>
                    <a:pt x="319" y="41"/>
                  </a:cubicBezTo>
                  <a:cubicBezTo>
                    <a:pt x="309" y="30"/>
                    <a:pt x="299" y="21"/>
                    <a:pt x="278" y="21"/>
                  </a:cubicBezTo>
                  <a:cubicBezTo>
                    <a:pt x="258" y="1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50"/>
            <p:cNvSpPr/>
            <p:nvPr/>
          </p:nvSpPr>
          <p:spPr>
            <a:xfrm>
              <a:off x="7755177" y="705477"/>
              <a:ext cx="26848" cy="27511"/>
            </a:xfrm>
            <a:custGeom>
              <a:rect b="b" l="l" r="r" t="t"/>
              <a:pathLst>
                <a:path extrusionOk="0" h="622" w="607">
                  <a:moveTo>
                    <a:pt x="280" y="0"/>
                  </a:moveTo>
                  <a:cubicBezTo>
                    <a:pt x="242" y="0"/>
                    <a:pt x="205" y="12"/>
                    <a:pt x="175" y="35"/>
                  </a:cubicBezTo>
                  <a:cubicBezTo>
                    <a:pt x="165" y="35"/>
                    <a:pt x="124" y="55"/>
                    <a:pt x="113" y="76"/>
                  </a:cubicBezTo>
                  <a:cubicBezTo>
                    <a:pt x="103" y="76"/>
                    <a:pt x="103" y="87"/>
                    <a:pt x="103" y="87"/>
                  </a:cubicBezTo>
                  <a:lnTo>
                    <a:pt x="41" y="148"/>
                  </a:lnTo>
                  <a:cubicBezTo>
                    <a:pt x="21" y="199"/>
                    <a:pt x="0" y="240"/>
                    <a:pt x="0" y="302"/>
                  </a:cubicBezTo>
                  <a:cubicBezTo>
                    <a:pt x="0" y="323"/>
                    <a:pt x="0" y="354"/>
                    <a:pt x="10" y="374"/>
                  </a:cubicBezTo>
                  <a:cubicBezTo>
                    <a:pt x="21" y="425"/>
                    <a:pt x="41" y="477"/>
                    <a:pt x="83" y="518"/>
                  </a:cubicBezTo>
                  <a:cubicBezTo>
                    <a:pt x="103" y="539"/>
                    <a:pt x="124" y="549"/>
                    <a:pt x="144" y="569"/>
                  </a:cubicBezTo>
                  <a:cubicBezTo>
                    <a:pt x="185" y="601"/>
                    <a:pt x="236" y="611"/>
                    <a:pt x="288" y="621"/>
                  </a:cubicBezTo>
                  <a:cubicBezTo>
                    <a:pt x="329" y="621"/>
                    <a:pt x="370" y="611"/>
                    <a:pt x="401" y="601"/>
                  </a:cubicBezTo>
                  <a:cubicBezTo>
                    <a:pt x="442" y="590"/>
                    <a:pt x="473" y="569"/>
                    <a:pt x="504" y="539"/>
                  </a:cubicBezTo>
                  <a:cubicBezTo>
                    <a:pt x="535" y="508"/>
                    <a:pt x="565" y="477"/>
                    <a:pt x="576" y="436"/>
                  </a:cubicBezTo>
                  <a:cubicBezTo>
                    <a:pt x="597" y="405"/>
                    <a:pt x="607" y="364"/>
                    <a:pt x="607" y="323"/>
                  </a:cubicBezTo>
                  <a:cubicBezTo>
                    <a:pt x="607" y="292"/>
                    <a:pt x="607" y="251"/>
                    <a:pt x="586" y="210"/>
                  </a:cubicBezTo>
                  <a:cubicBezTo>
                    <a:pt x="576" y="169"/>
                    <a:pt x="556" y="138"/>
                    <a:pt x="524" y="107"/>
                  </a:cubicBezTo>
                  <a:cubicBezTo>
                    <a:pt x="504" y="76"/>
                    <a:pt x="473" y="55"/>
                    <a:pt x="432" y="35"/>
                  </a:cubicBezTo>
                  <a:cubicBezTo>
                    <a:pt x="412" y="35"/>
                    <a:pt x="401" y="14"/>
                    <a:pt x="380" y="14"/>
                  </a:cubicBezTo>
                  <a:cubicBezTo>
                    <a:pt x="360" y="4"/>
                    <a:pt x="339" y="4"/>
                    <a:pt x="319" y="4"/>
                  </a:cubicBezTo>
                  <a:cubicBezTo>
                    <a:pt x="306" y="2"/>
                    <a:pt x="293" y="0"/>
                    <a:pt x="28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0"/>
            <p:cNvSpPr/>
            <p:nvPr/>
          </p:nvSpPr>
          <p:spPr>
            <a:xfrm>
              <a:off x="7765615" y="964885"/>
              <a:ext cx="16896" cy="16852"/>
            </a:xfrm>
            <a:custGeom>
              <a:rect b="b" l="l" r="r" t="t"/>
              <a:pathLst>
                <a:path extrusionOk="0" h="381" w="382">
                  <a:moveTo>
                    <a:pt x="155" y="0"/>
                  </a:moveTo>
                  <a:cubicBezTo>
                    <a:pt x="124" y="10"/>
                    <a:pt x="93" y="21"/>
                    <a:pt x="62" y="51"/>
                  </a:cubicBezTo>
                  <a:cubicBezTo>
                    <a:pt x="41" y="62"/>
                    <a:pt x="32" y="83"/>
                    <a:pt x="21" y="103"/>
                  </a:cubicBezTo>
                  <a:cubicBezTo>
                    <a:pt x="11" y="134"/>
                    <a:pt x="0" y="154"/>
                    <a:pt x="0" y="175"/>
                  </a:cubicBezTo>
                  <a:cubicBezTo>
                    <a:pt x="0" y="206"/>
                    <a:pt x="0" y="227"/>
                    <a:pt x="11" y="247"/>
                  </a:cubicBezTo>
                  <a:cubicBezTo>
                    <a:pt x="21" y="278"/>
                    <a:pt x="32" y="298"/>
                    <a:pt x="52" y="309"/>
                  </a:cubicBezTo>
                  <a:cubicBezTo>
                    <a:pt x="62" y="329"/>
                    <a:pt x="83" y="339"/>
                    <a:pt x="93" y="350"/>
                  </a:cubicBezTo>
                  <a:lnTo>
                    <a:pt x="185" y="380"/>
                  </a:lnTo>
                  <a:cubicBezTo>
                    <a:pt x="196" y="371"/>
                    <a:pt x="217" y="371"/>
                    <a:pt x="227" y="371"/>
                  </a:cubicBezTo>
                  <a:cubicBezTo>
                    <a:pt x="268" y="360"/>
                    <a:pt x="299" y="350"/>
                    <a:pt x="320" y="329"/>
                  </a:cubicBezTo>
                  <a:cubicBezTo>
                    <a:pt x="340" y="309"/>
                    <a:pt x="350" y="288"/>
                    <a:pt x="361" y="268"/>
                  </a:cubicBezTo>
                  <a:cubicBezTo>
                    <a:pt x="371" y="247"/>
                    <a:pt x="381" y="216"/>
                    <a:pt x="381" y="195"/>
                  </a:cubicBezTo>
                  <a:cubicBezTo>
                    <a:pt x="381" y="175"/>
                    <a:pt x="381" y="144"/>
                    <a:pt x="371" y="124"/>
                  </a:cubicBezTo>
                  <a:cubicBezTo>
                    <a:pt x="361" y="103"/>
                    <a:pt x="350" y="83"/>
                    <a:pt x="329" y="62"/>
                  </a:cubicBezTo>
                  <a:lnTo>
                    <a:pt x="299" y="31"/>
                  </a:lnTo>
                  <a:cubicBezTo>
                    <a:pt x="268" y="1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0"/>
            <p:cNvSpPr/>
            <p:nvPr/>
          </p:nvSpPr>
          <p:spPr>
            <a:xfrm>
              <a:off x="7671007" y="936666"/>
              <a:ext cx="35074" cy="34632"/>
            </a:xfrm>
            <a:custGeom>
              <a:rect b="b" l="l" r="r" t="t"/>
              <a:pathLst>
                <a:path extrusionOk="0" h="783" w="793">
                  <a:moveTo>
                    <a:pt x="423" y="1"/>
                  </a:moveTo>
                  <a:cubicBezTo>
                    <a:pt x="391" y="1"/>
                    <a:pt x="350" y="1"/>
                    <a:pt x="320" y="11"/>
                  </a:cubicBezTo>
                  <a:cubicBezTo>
                    <a:pt x="247" y="21"/>
                    <a:pt x="186" y="52"/>
                    <a:pt x="135" y="104"/>
                  </a:cubicBezTo>
                  <a:cubicBezTo>
                    <a:pt x="94" y="134"/>
                    <a:pt x="62" y="175"/>
                    <a:pt x="52" y="227"/>
                  </a:cubicBezTo>
                  <a:cubicBezTo>
                    <a:pt x="21" y="268"/>
                    <a:pt x="11" y="319"/>
                    <a:pt x="11" y="371"/>
                  </a:cubicBezTo>
                  <a:cubicBezTo>
                    <a:pt x="1" y="422"/>
                    <a:pt x="11" y="474"/>
                    <a:pt x="32" y="515"/>
                  </a:cubicBezTo>
                  <a:cubicBezTo>
                    <a:pt x="52" y="566"/>
                    <a:pt x="73" y="618"/>
                    <a:pt x="114" y="648"/>
                  </a:cubicBezTo>
                  <a:cubicBezTo>
                    <a:pt x="135" y="680"/>
                    <a:pt x="165" y="700"/>
                    <a:pt x="196" y="721"/>
                  </a:cubicBezTo>
                  <a:cubicBezTo>
                    <a:pt x="247" y="762"/>
                    <a:pt x="309" y="782"/>
                    <a:pt x="381" y="782"/>
                  </a:cubicBezTo>
                  <a:cubicBezTo>
                    <a:pt x="412" y="782"/>
                    <a:pt x="453" y="772"/>
                    <a:pt x="484" y="772"/>
                  </a:cubicBezTo>
                  <a:cubicBezTo>
                    <a:pt x="556" y="762"/>
                    <a:pt x="608" y="731"/>
                    <a:pt x="669" y="680"/>
                  </a:cubicBezTo>
                  <a:cubicBezTo>
                    <a:pt x="710" y="648"/>
                    <a:pt x="731" y="607"/>
                    <a:pt x="752" y="556"/>
                  </a:cubicBezTo>
                  <a:cubicBezTo>
                    <a:pt x="782" y="504"/>
                    <a:pt x="793" y="463"/>
                    <a:pt x="793" y="412"/>
                  </a:cubicBezTo>
                  <a:cubicBezTo>
                    <a:pt x="793" y="360"/>
                    <a:pt x="793" y="309"/>
                    <a:pt x="772" y="258"/>
                  </a:cubicBezTo>
                  <a:cubicBezTo>
                    <a:pt x="752" y="207"/>
                    <a:pt x="731" y="165"/>
                    <a:pt x="690" y="124"/>
                  </a:cubicBezTo>
                  <a:cubicBezTo>
                    <a:pt x="669" y="104"/>
                    <a:pt x="638" y="83"/>
                    <a:pt x="608" y="63"/>
                  </a:cubicBezTo>
                  <a:cubicBezTo>
                    <a:pt x="556" y="21"/>
                    <a:pt x="494" y="1"/>
                    <a:pt x="42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0"/>
            <p:cNvSpPr/>
            <p:nvPr/>
          </p:nvSpPr>
          <p:spPr>
            <a:xfrm>
              <a:off x="7692989" y="999871"/>
              <a:ext cx="33482" cy="23530"/>
            </a:xfrm>
            <a:custGeom>
              <a:rect b="b" l="l" r="r" t="t"/>
              <a:pathLst>
                <a:path extrusionOk="0" h="532" w="757">
                  <a:moveTo>
                    <a:pt x="375" y="1"/>
                  </a:moveTo>
                  <a:cubicBezTo>
                    <a:pt x="318" y="1"/>
                    <a:pt x="258" y="22"/>
                    <a:pt x="203" y="73"/>
                  </a:cubicBezTo>
                  <a:cubicBezTo>
                    <a:pt x="0" y="251"/>
                    <a:pt x="181" y="532"/>
                    <a:pt x="393" y="532"/>
                  </a:cubicBezTo>
                  <a:cubicBezTo>
                    <a:pt x="449" y="532"/>
                    <a:pt x="509" y="512"/>
                    <a:pt x="563" y="464"/>
                  </a:cubicBezTo>
                  <a:cubicBezTo>
                    <a:pt x="757" y="286"/>
                    <a:pt x="583" y="1"/>
                    <a:pt x="3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50"/>
            <p:cNvSpPr/>
            <p:nvPr/>
          </p:nvSpPr>
          <p:spPr>
            <a:xfrm>
              <a:off x="7725587" y="912119"/>
              <a:ext cx="18709" cy="18223"/>
            </a:xfrm>
            <a:custGeom>
              <a:rect b="b" l="l" r="r" t="t"/>
              <a:pathLst>
                <a:path extrusionOk="0" h="412" w="423">
                  <a:moveTo>
                    <a:pt x="176" y="1"/>
                  </a:moveTo>
                  <a:cubicBezTo>
                    <a:pt x="135" y="10"/>
                    <a:pt x="103" y="31"/>
                    <a:pt x="73" y="52"/>
                  </a:cubicBezTo>
                  <a:cubicBezTo>
                    <a:pt x="52" y="72"/>
                    <a:pt x="42" y="93"/>
                    <a:pt x="32" y="124"/>
                  </a:cubicBezTo>
                  <a:cubicBezTo>
                    <a:pt x="11" y="145"/>
                    <a:pt x="11" y="165"/>
                    <a:pt x="11" y="196"/>
                  </a:cubicBezTo>
                  <a:cubicBezTo>
                    <a:pt x="0" y="227"/>
                    <a:pt x="11" y="247"/>
                    <a:pt x="21" y="278"/>
                  </a:cubicBezTo>
                  <a:cubicBezTo>
                    <a:pt x="32" y="298"/>
                    <a:pt x="42" y="330"/>
                    <a:pt x="62" y="350"/>
                  </a:cubicBezTo>
                  <a:cubicBezTo>
                    <a:pt x="73" y="360"/>
                    <a:pt x="93" y="371"/>
                    <a:pt x="103" y="381"/>
                  </a:cubicBezTo>
                  <a:cubicBezTo>
                    <a:pt x="135" y="401"/>
                    <a:pt x="165" y="412"/>
                    <a:pt x="206" y="412"/>
                  </a:cubicBezTo>
                  <a:lnTo>
                    <a:pt x="258" y="412"/>
                  </a:lnTo>
                  <a:cubicBezTo>
                    <a:pt x="288" y="401"/>
                    <a:pt x="330" y="381"/>
                    <a:pt x="350" y="360"/>
                  </a:cubicBezTo>
                  <a:cubicBezTo>
                    <a:pt x="371" y="340"/>
                    <a:pt x="391" y="319"/>
                    <a:pt x="402" y="298"/>
                  </a:cubicBezTo>
                  <a:cubicBezTo>
                    <a:pt x="412" y="268"/>
                    <a:pt x="422" y="247"/>
                    <a:pt x="422" y="216"/>
                  </a:cubicBezTo>
                  <a:cubicBezTo>
                    <a:pt x="422" y="186"/>
                    <a:pt x="422" y="165"/>
                    <a:pt x="412" y="134"/>
                  </a:cubicBezTo>
                  <a:cubicBezTo>
                    <a:pt x="402" y="113"/>
                    <a:pt x="391" y="93"/>
                    <a:pt x="371" y="72"/>
                  </a:cubicBezTo>
                  <a:lnTo>
                    <a:pt x="330" y="31"/>
                  </a:lnTo>
                  <a:cubicBezTo>
                    <a:pt x="299" y="10"/>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50"/>
            <p:cNvSpPr/>
            <p:nvPr/>
          </p:nvSpPr>
          <p:spPr>
            <a:xfrm>
              <a:off x="7786890" y="907696"/>
              <a:ext cx="17957" cy="12473"/>
            </a:xfrm>
            <a:custGeom>
              <a:rect b="b" l="l" r="r" t="t"/>
              <a:pathLst>
                <a:path extrusionOk="0" h="282" w="406">
                  <a:moveTo>
                    <a:pt x="197" y="1"/>
                  </a:moveTo>
                  <a:cubicBezTo>
                    <a:pt x="167" y="1"/>
                    <a:pt x="135" y="12"/>
                    <a:pt x="106" y="39"/>
                  </a:cubicBezTo>
                  <a:cubicBezTo>
                    <a:pt x="0" y="128"/>
                    <a:pt x="93" y="281"/>
                    <a:pt x="208" y="281"/>
                  </a:cubicBezTo>
                  <a:cubicBezTo>
                    <a:pt x="238" y="281"/>
                    <a:pt x="271" y="271"/>
                    <a:pt x="301" y="245"/>
                  </a:cubicBezTo>
                  <a:cubicBezTo>
                    <a:pt x="406" y="148"/>
                    <a:pt x="309" y="1"/>
                    <a:pt x="19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50"/>
            <p:cNvSpPr/>
            <p:nvPr/>
          </p:nvSpPr>
          <p:spPr>
            <a:xfrm>
              <a:off x="7744694" y="854355"/>
              <a:ext cx="22336" cy="22336"/>
            </a:xfrm>
            <a:custGeom>
              <a:rect b="b" l="l" r="r" t="t"/>
              <a:pathLst>
                <a:path extrusionOk="0" h="505" w="505">
                  <a:moveTo>
                    <a:pt x="206" y="0"/>
                  </a:moveTo>
                  <a:cubicBezTo>
                    <a:pt x="185" y="0"/>
                    <a:pt x="165" y="0"/>
                    <a:pt x="155" y="11"/>
                  </a:cubicBezTo>
                  <a:cubicBezTo>
                    <a:pt x="124" y="21"/>
                    <a:pt x="93" y="32"/>
                    <a:pt x="73" y="52"/>
                  </a:cubicBezTo>
                  <a:cubicBezTo>
                    <a:pt x="62" y="73"/>
                    <a:pt x="52" y="83"/>
                    <a:pt x="32" y="103"/>
                  </a:cubicBezTo>
                  <a:cubicBezTo>
                    <a:pt x="32" y="114"/>
                    <a:pt x="21" y="134"/>
                    <a:pt x="11" y="155"/>
                  </a:cubicBezTo>
                  <a:cubicBezTo>
                    <a:pt x="0" y="176"/>
                    <a:pt x="0" y="206"/>
                    <a:pt x="0" y="237"/>
                  </a:cubicBezTo>
                  <a:cubicBezTo>
                    <a:pt x="0" y="268"/>
                    <a:pt x="11" y="288"/>
                    <a:pt x="21" y="319"/>
                  </a:cubicBezTo>
                  <a:cubicBezTo>
                    <a:pt x="32" y="319"/>
                    <a:pt x="32" y="329"/>
                    <a:pt x="41" y="340"/>
                  </a:cubicBezTo>
                  <a:cubicBezTo>
                    <a:pt x="41" y="350"/>
                    <a:pt x="52" y="361"/>
                    <a:pt x="52" y="370"/>
                  </a:cubicBezTo>
                  <a:cubicBezTo>
                    <a:pt x="62" y="402"/>
                    <a:pt x="83" y="432"/>
                    <a:pt x="114" y="443"/>
                  </a:cubicBezTo>
                  <a:cubicBezTo>
                    <a:pt x="134" y="473"/>
                    <a:pt x="165" y="484"/>
                    <a:pt x="196" y="494"/>
                  </a:cubicBezTo>
                  <a:cubicBezTo>
                    <a:pt x="217" y="494"/>
                    <a:pt x="237" y="505"/>
                    <a:pt x="258" y="505"/>
                  </a:cubicBezTo>
                  <a:cubicBezTo>
                    <a:pt x="288" y="505"/>
                    <a:pt x="320" y="505"/>
                    <a:pt x="340" y="494"/>
                  </a:cubicBezTo>
                  <a:cubicBezTo>
                    <a:pt x="371" y="484"/>
                    <a:pt x="402" y="463"/>
                    <a:pt x="422" y="443"/>
                  </a:cubicBezTo>
                  <a:cubicBezTo>
                    <a:pt x="443" y="422"/>
                    <a:pt x="453" y="412"/>
                    <a:pt x="463" y="391"/>
                  </a:cubicBezTo>
                  <a:cubicBezTo>
                    <a:pt x="484" y="370"/>
                    <a:pt x="494" y="340"/>
                    <a:pt x="494" y="309"/>
                  </a:cubicBezTo>
                  <a:cubicBezTo>
                    <a:pt x="505" y="278"/>
                    <a:pt x="505" y="247"/>
                    <a:pt x="505" y="217"/>
                  </a:cubicBezTo>
                  <a:cubicBezTo>
                    <a:pt x="494" y="196"/>
                    <a:pt x="484" y="176"/>
                    <a:pt x="484" y="155"/>
                  </a:cubicBezTo>
                  <a:cubicBezTo>
                    <a:pt x="463" y="124"/>
                    <a:pt x="443" y="103"/>
                    <a:pt x="422" y="83"/>
                  </a:cubicBezTo>
                  <a:cubicBezTo>
                    <a:pt x="402" y="73"/>
                    <a:pt x="391" y="62"/>
                    <a:pt x="371" y="62"/>
                  </a:cubicBezTo>
                  <a:lnTo>
                    <a:pt x="340" y="32"/>
                  </a:lnTo>
                  <a:cubicBezTo>
                    <a:pt x="320" y="21"/>
                    <a:pt x="309" y="11"/>
                    <a:pt x="288" y="11"/>
                  </a:cubicBezTo>
                  <a:cubicBezTo>
                    <a:pt x="258" y="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50"/>
            <p:cNvSpPr/>
            <p:nvPr/>
          </p:nvSpPr>
          <p:spPr>
            <a:xfrm>
              <a:off x="7675430" y="854089"/>
              <a:ext cx="37153" cy="26494"/>
            </a:xfrm>
            <a:custGeom>
              <a:rect b="b" l="l" r="r" t="t"/>
              <a:pathLst>
                <a:path extrusionOk="0" h="599" w="840">
                  <a:moveTo>
                    <a:pt x="410" y="1"/>
                  </a:moveTo>
                  <a:cubicBezTo>
                    <a:pt x="347" y="1"/>
                    <a:pt x="281" y="24"/>
                    <a:pt x="220" y="79"/>
                  </a:cubicBezTo>
                  <a:cubicBezTo>
                    <a:pt x="1" y="281"/>
                    <a:pt x="197" y="598"/>
                    <a:pt x="430" y="598"/>
                  </a:cubicBezTo>
                  <a:cubicBezTo>
                    <a:pt x="493" y="598"/>
                    <a:pt x="559" y="575"/>
                    <a:pt x="620" y="520"/>
                  </a:cubicBezTo>
                  <a:cubicBezTo>
                    <a:pt x="839" y="318"/>
                    <a:pt x="644" y="1"/>
                    <a:pt x="4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50"/>
            <p:cNvSpPr/>
            <p:nvPr/>
          </p:nvSpPr>
          <p:spPr>
            <a:xfrm>
              <a:off x="7641904" y="903007"/>
              <a:ext cx="24592" cy="24636"/>
            </a:xfrm>
            <a:custGeom>
              <a:rect b="b" l="l" r="r" t="t"/>
              <a:pathLst>
                <a:path extrusionOk="0" h="557" w="556">
                  <a:moveTo>
                    <a:pt x="217" y="1"/>
                  </a:moveTo>
                  <a:cubicBezTo>
                    <a:pt x="176" y="11"/>
                    <a:pt x="124" y="31"/>
                    <a:pt x="93" y="73"/>
                  </a:cubicBezTo>
                  <a:cubicBezTo>
                    <a:pt x="62" y="93"/>
                    <a:pt x="42" y="124"/>
                    <a:pt x="32" y="165"/>
                  </a:cubicBezTo>
                  <a:cubicBezTo>
                    <a:pt x="11" y="196"/>
                    <a:pt x="0" y="227"/>
                    <a:pt x="0" y="268"/>
                  </a:cubicBezTo>
                  <a:cubicBezTo>
                    <a:pt x="0" y="299"/>
                    <a:pt x="0" y="340"/>
                    <a:pt x="21" y="371"/>
                  </a:cubicBezTo>
                  <a:cubicBezTo>
                    <a:pt x="32" y="402"/>
                    <a:pt x="42" y="433"/>
                    <a:pt x="73" y="463"/>
                  </a:cubicBezTo>
                  <a:cubicBezTo>
                    <a:pt x="93" y="484"/>
                    <a:pt x="114" y="495"/>
                    <a:pt x="124" y="515"/>
                  </a:cubicBezTo>
                  <a:cubicBezTo>
                    <a:pt x="165" y="536"/>
                    <a:pt x="217" y="556"/>
                    <a:pt x="268" y="556"/>
                  </a:cubicBezTo>
                  <a:lnTo>
                    <a:pt x="340" y="546"/>
                  </a:lnTo>
                  <a:cubicBezTo>
                    <a:pt x="381" y="536"/>
                    <a:pt x="432" y="515"/>
                    <a:pt x="464" y="484"/>
                  </a:cubicBezTo>
                  <a:cubicBezTo>
                    <a:pt x="494" y="463"/>
                    <a:pt x="515" y="433"/>
                    <a:pt x="525" y="392"/>
                  </a:cubicBezTo>
                  <a:cubicBezTo>
                    <a:pt x="546" y="360"/>
                    <a:pt x="556" y="330"/>
                    <a:pt x="556" y="289"/>
                  </a:cubicBezTo>
                  <a:cubicBezTo>
                    <a:pt x="556" y="258"/>
                    <a:pt x="556" y="216"/>
                    <a:pt x="535" y="186"/>
                  </a:cubicBezTo>
                  <a:cubicBezTo>
                    <a:pt x="525" y="145"/>
                    <a:pt x="515" y="114"/>
                    <a:pt x="484" y="93"/>
                  </a:cubicBezTo>
                  <a:lnTo>
                    <a:pt x="422" y="42"/>
                  </a:lnTo>
                  <a:cubicBezTo>
                    <a:pt x="381" y="11"/>
                    <a:pt x="340"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50"/>
            <p:cNvSpPr/>
            <p:nvPr/>
          </p:nvSpPr>
          <p:spPr>
            <a:xfrm>
              <a:off x="7583697" y="870100"/>
              <a:ext cx="31934" cy="22602"/>
            </a:xfrm>
            <a:custGeom>
              <a:rect b="b" l="l" r="r" t="t"/>
              <a:pathLst>
                <a:path extrusionOk="0" h="511" w="722">
                  <a:moveTo>
                    <a:pt x="354" y="1"/>
                  </a:moveTo>
                  <a:cubicBezTo>
                    <a:pt x="301" y="1"/>
                    <a:pt x="246" y="20"/>
                    <a:pt x="196" y="66"/>
                  </a:cubicBezTo>
                  <a:cubicBezTo>
                    <a:pt x="1" y="237"/>
                    <a:pt x="172" y="511"/>
                    <a:pt x="374" y="511"/>
                  </a:cubicBezTo>
                  <a:cubicBezTo>
                    <a:pt x="428" y="511"/>
                    <a:pt x="483" y="492"/>
                    <a:pt x="535" y="446"/>
                  </a:cubicBezTo>
                  <a:cubicBezTo>
                    <a:pt x="722" y="268"/>
                    <a:pt x="551"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50"/>
            <p:cNvSpPr/>
            <p:nvPr/>
          </p:nvSpPr>
          <p:spPr>
            <a:xfrm>
              <a:off x="7613685" y="835911"/>
              <a:ext cx="45513" cy="32155"/>
            </a:xfrm>
            <a:custGeom>
              <a:rect b="b" l="l" r="r" t="t"/>
              <a:pathLst>
                <a:path extrusionOk="0" h="727" w="1029">
                  <a:moveTo>
                    <a:pt x="504" y="1"/>
                  </a:moveTo>
                  <a:cubicBezTo>
                    <a:pt x="426" y="1"/>
                    <a:pt x="344" y="30"/>
                    <a:pt x="268" y="99"/>
                  </a:cubicBezTo>
                  <a:cubicBezTo>
                    <a:pt x="1" y="342"/>
                    <a:pt x="245" y="726"/>
                    <a:pt x="532" y="726"/>
                  </a:cubicBezTo>
                  <a:cubicBezTo>
                    <a:pt x="608" y="726"/>
                    <a:pt x="688" y="699"/>
                    <a:pt x="762" y="634"/>
                  </a:cubicBezTo>
                  <a:cubicBezTo>
                    <a:pt x="1028" y="383"/>
                    <a:pt x="789" y="1"/>
                    <a:pt x="50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50"/>
            <p:cNvSpPr/>
            <p:nvPr/>
          </p:nvSpPr>
          <p:spPr>
            <a:xfrm>
              <a:off x="7657031" y="799111"/>
              <a:ext cx="24503" cy="17250"/>
            </a:xfrm>
            <a:custGeom>
              <a:rect b="b" l="l" r="r" t="t"/>
              <a:pathLst>
                <a:path extrusionOk="0" h="390" w="554">
                  <a:moveTo>
                    <a:pt x="221" y="0"/>
                  </a:moveTo>
                  <a:cubicBezTo>
                    <a:pt x="169" y="0"/>
                    <a:pt x="118" y="28"/>
                    <a:pt x="80" y="98"/>
                  </a:cubicBezTo>
                  <a:cubicBezTo>
                    <a:pt x="80" y="108"/>
                    <a:pt x="70" y="118"/>
                    <a:pt x="70" y="129"/>
                  </a:cubicBezTo>
                  <a:cubicBezTo>
                    <a:pt x="0" y="259"/>
                    <a:pt x="92" y="390"/>
                    <a:pt x="216" y="390"/>
                  </a:cubicBezTo>
                  <a:cubicBezTo>
                    <a:pt x="239" y="390"/>
                    <a:pt x="262" y="385"/>
                    <a:pt x="286" y="376"/>
                  </a:cubicBezTo>
                  <a:cubicBezTo>
                    <a:pt x="307" y="376"/>
                    <a:pt x="317" y="365"/>
                    <a:pt x="327" y="365"/>
                  </a:cubicBezTo>
                  <a:cubicBezTo>
                    <a:pt x="553" y="271"/>
                    <a:pt x="383" y="0"/>
                    <a:pt x="22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50"/>
            <p:cNvSpPr/>
            <p:nvPr/>
          </p:nvSpPr>
          <p:spPr>
            <a:xfrm>
              <a:off x="7712406" y="792035"/>
              <a:ext cx="18223" cy="18444"/>
            </a:xfrm>
            <a:custGeom>
              <a:rect b="b" l="l" r="r" t="t"/>
              <a:pathLst>
                <a:path extrusionOk="0" h="417" w="412">
                  <a:moveTo>
                    <a:pt x="165" y="1"/>
                  </a:moveTo>
                  <a:cubicBezTo>
                    <a:pt x="145" y="1"/>
                    <a:pt x="134" y="1"/>
                    <a:pt x="113" y="11"/>
                  </a:cubicBezTo>
                  <a:cubicBezTo>
                    <a:pt x="93" y="11"/>
                    <a:pt x="72" y="31"/>
                    <a:pt x="52" y="42"/>
                  </a:cubicBezTo>
                  <a:lnTo>
                    <a:pt x="21" y="83"/>
                  </a:lnTo>
                  <a:cubicBezTo>
                    <a:pt x="21" y="93"/>
                    <a:pt x="11" y="114"/>
                    <a:pt x="1" y="124"/>
                  </a:cubicBezTo>
                  <a:lnTo>
                    <a:pt x="1" y="186"/>
                  </a:lnTo>
                  <a:cubicBezTo>
                    <a:pt x="1" y="217"/>
                    <a:pt x="1" y="237"/>
                    <a:pt x="21" y="258"/>
                  </a:cubicBezTo>
                  <a:cubicBezTo>
                    <a:pt x="21" y="268"/>
                    <a:pt x="21" y="278"/>
                    <a:pt x="31" y="289"/>
                  </a:cubicBezTo>
                  <a:cubicBezTo>
                    <a:pt x="42" y="309"/>
                    <a:pt x="52" y="340"/>
                    <a:pt x="72" y="351"/>
                  </a:cubicBezTo>
                  <a:cubicBezTo>
                    <a:pt x="93" y="371"/>
                    <a:pt x="113" y="392"/>
                    <a:pt x="134" y="402"/>
                  </a:cubicBezTo>
                  <a:cubicBezTo>
                    <a:pt x="155" y="412"/>
                    <a:pt x="186" y="412"/>
                    <a:pt x="206" y="412"/>
                  </a:cubicBezTo>
                  <a:cubicBezTo>
                    <a:pt x="215" y="415"/>
                    <a:pt x="223" y="416"/>
                    <a:pt x="231" y="416"/>
                  </a:cubicBezTo>
                  <a:cubicBezTo>
                    <a:pt x="249" y="416"/>
                    <a:pt x="263" y="409"/>
                    <a:pt x="278" y="402"/>
                  </a:cubicBezTo>
                  <a:cubicBezTo>
                    <a:pt x="309" y="402"/>
                    <a:pt x="330" y="381"/>
                    <a:pt x="350" y="371"/>
                  </a:cubicBezTo>
                  <a:cubicBezTo>
                    <a:pt x="360" y="351"/>
                    <a:pt x="371" y="340"/>
                    <a:pt x="381" y="330"/>
                  </a:cubicBezTo>
                  <a:cubicBezTo>
                    <a:pt x="401" y="299"/>
                    <a:pt x="412" y="268"/>
                    <a:pt x="412" y="227"/>
                  </a:cubicBezTo>
                  <a:lnTo>
                    <a:pt x="412" y="186"/>
                  </a:lnTo>
                  <a:cubicBezTo>
                    <a:pt x="401" y="145"/>
                    <a:pt x="381" y="114"/>
                    <a:pt x="360" y="93"/>
                  </a:cubicBezTo>
                  <a:cubicBezTo>
                    <a:pt x="350" y="73"/>
                    <a:pt x="319" y="52"/>
                    <a:pt x="298" y="42"/>
                  </a:cubicBezTo>
                  <a:cubicBezTo>
                    <a:pt x="289" y="31"/>
                    <a:pt x="278" y="31"/>
                    <a:pt x="268" y="22"/>
                  </a:cubicBezTo>
                  <a:cubicBezTo>
                    <a:pt x="257" y="22"/>
                    <a:pt x="247" y="11"/>
                    <a:pt x="227" y="11"/>
                  </a:cubicBezTo>
                  <a:cubicBezTo>
                    <a:pt x="20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50"/>
            <p:cNvSpPr/>
            <p:nvPr/>
          </p:nvSpPr>
          <p:spPr>
            <a:xfrm>
              <a:off x="7701039" y="716092"/>
              <a:ext cx="19152" cy="18577"/>
            </a:xfrm>
            <a:custGeom>
              <a:rect b="b" l="l" r="r" t="t"/>
              <a:pathLst>
                <a:path extrusionOk="0" h="420" w="433">
                  <a:moveTo>
                    <a:pt x="196" y="0"/>
                  </a:moveTo>
                  <a:cubicBezTo>
                    <a:pt x="165" y="11"/>
                    <a:pt x="134" y="21"/>
                    <a:pt x="103" y="52"/>
                  </a:cubicBezTo>
                  <a:cubicBezTo>
                    <a:pt x="93" y="52"/>
                    <a:pt x="93" y="62"/>
                    <a:pt x="82" y="73"/>
                  </a:cubicBezTo>
                  <a:lnTo>
                    <a:pt x="73" y="83"/>
                  </a:lnTo>
                  <a:lnTo>
                    <a:pt x="62" y="93"/>
                  </a:lnTo>
                  <a:cubicBezTo>
                    <a:pt x="31" y="124"/>
                    <a:pt x="21" y="134"/>
                    <a:pt x="11" y="176"/>
                  </a:cubicBezTo>
                  <a:cubicBezTo>
                    <a:pt x="0" y="206"/>
                    <a:pt x="0" y="237"/>
                    <a:pt x="0" y="268"/>
                  </a:cubicBezTo>
                  <a:cubicBezTo>
                    <a:pt x="11" y="309"/>
                    <a:pt x="21" y="329"/>
                    <a:pt x="52" y="361"/>
                  </a:cubicBezTo>
                  <a:cubicBezTo>
                    <a:pt x="73" y="381"/>
                    <a:pt x="93" y="402"/>
                    <a:pt x="134" y="412"/>
                  </a:cubicBezTo>
                  <a:cubicBezTo>
                    <a:pt x="150" y="417"/>
                    <a:pt x="165" y="420"/>
                    <a:pt x="180" y="420"/>
                  </a:cubicBezTo>
                  <a:cubicBezTo>
                    <a:pt x="196" y="420"/>
                    <a:pt x="211" y="417"/>
                    <a:pt x="226" y="412"/>
                  </a:cubicBezTo>
                  <a:cubicBezTo>
                    <a:pt x="268" y="402"/>
                    <a:pt x="278" y="402"/>
                    <a:pt x="309" y="371"/>
                  </a:cubicBezTo>
                  <a:lnTo>
                    <a:pt x="319" y="371"/>
                  </a:lnTo>
                  <a:lnTo>
                    <a:pt x="319" y="361"/>
                  </a:lnTo>
                  <a:cubicBezTo>
                    <a:pt x="329" y="361"/>
                    <a:pt x="329" y="361"/>
                    <a:pt x="340" y="350"/>
                  </a:cubicBezTo>
                  <a:cubicBezTo>
                    <a:pt x="350" y="350"/>
                    <a:pt x="350" y="340"/>
                    <a:pt x="361" y="329"/>
                  </a:cubicBezTo>
                  <a:cubicBezTo>
                    <a:pt x="381" y="320"/>
                    <a:pt x="402" y="299"/>
                    <a:pt x="412" y="268"/>
                  </a:cubicBezTo>
                  <a:cubicBezTo>
                    <a:pt x="422" y="247"/>
                    <a:pt x="422" y="227"/>
                    <a:pt x="422" y="196"/>
                  </a:cubicBezTo>
                  <a:cubicBezTo>
                    <a:pt x="432" y="176"/>
                    <a:pt x="422" y="155"/>
                    <a:pt x="412" y="124"/>
                  </a:cubicBezTo>
                  <a:cubicBezTo>
                    <a:pt x="412" y="103"/>
                    <a:pt x="391" y="83"/>
                    <a:pt x="381" y="62"/>
                  </a:cubicBezTo>
                  <a:cubicBezTo>
                    <a:pt x="361" y="52"/>
                    <a:pt x="350" y="41"/>
                    <a:pt x="340" y="32"/>
                  </a:cubicBezTo>
                  <a:cubicBezTo>
                    <a:pt x="309" y="11"/>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50"/>
            <p:cNvSpPr/>
            <p:nvPr/>
          </p:nvSpPr>
          <p:spPr>
            <a:xfrm>
              <a:off x="7751063" y="761693"/>
              <a:ext cx="23265" cy="23132"/>
            </a:xfrm>
            <a:custGeom>
              <a:rect b="b" l="l" r="r" t="t"/>
              <a:pathLst>
                <a:path extrusionOk="0" h="523" w="526">
                  <a:moveTo>
                    <a:pt x="304" y="0"/>
                  </a:moveTo>
                  <a:cubicBezTo>
                    <a:pt x="288" y="0"/>
                    <a:pt x="273" y="3"/>
                    <a:pt x="258" y="8"/>
                  </a:cubicBezTo>
                  <a:cubicBezTo>
                    <a:pt x="217" y="8"/>
                    <a:pt x="185" y="8"/>
                    <a:pt x="165" y="29"/>
                  </a:cubicBezTo>
                  <a:cubicBezTo>
                    <a:pt x="155" y="29"/>
                    <a:pt x="144" y="39"/>
                    <a:pt x="144" y="39"/>
                  </a:cubicBezTo>
                  <a:cubicBezTo>
                    <a:pt x="103" y="59"/>
                    <a:pt x="73" y="91"/>
                    <a:pt x="41" y="132"/>
                  </a:cubicBezTo>
                  <a:cubicBezTo>
                    <a:pt x="21" y="162"/>
                    <a:pt x="11" y="203"/>
                    <a:pt x="0" y="255"/>
                  </a:cubicBezTo>
                  <a:cubicBezTo>
                    <a:pt x="11" y="276"/>
                    <a:pt x="11" y="296"/>
                    <a:pt x="11" y="317"/>
                  </a:cubicBezTo>
                  <a:cubicBezTo>
                    <a:pt x="21" y="358"/>
                    <a:pt x="41" y="399"/>
                    <a:pt x="73" y="440"/>
                  </a:cubicBezTo>
                  <a:cubicBezTo>
                    <a:pt x="93" y="461"/>
                    <a:pt x="124" y="481"/>
                    <a:pt x="155" y="491"/>
                  </a:cubicBezTo>
                  <a:cubicBezTo>
                    <a:pt x="185" y="512"/>
                    <a:pt x="217" y="522"/>
                    <a:pt x="247" y="522"/>
                  </a:cubicBezTo>
                  <a:cubicBezTo>
                    <a:pt x="288" y="522"/>
                    <a:pt x="329" y="512"/>
                    <a:pt x="370" y="491"/>
                  </a:cubicBezTo>
                  <a:cubicBezTo>
                    <a:pt x="412" y="471"/>
                    <a:pt x="453" y="440"/>
                    <a:pt x="473" y="399"/>
                  </a:cubicBezTo>
                  <a:lnTo>
                    <a:pt x="484" y="388"/>
                  </a:lnTo>
                  <a:lnTo>
                    <a:pt x="514" y="327"/>
                  </a:lnTo>
                  <a:cubicBezTo>
                    <a:pt x="525" y="296"/>
                    <a:pt x="525" y="265"/>
                    <a:pt x="525" y="235"/>
                  </a:cubicBezTo>
                  <a:cubicBezTo>
                    <a:pt x="525" y="214"/>
                    <a:pt x="514" y="193"/>
                    <a:pt x="505" y="173"/>
                  </a:cubicBezTo>
                  <a:cubicBezTo>
                    <a:pt x="494" y="142"/>
                    <a:pt x="484" y="111"/>
                    <a:pt x="463" y="80"/>
                  </a:cubicBezTo>
                  <a:cubicBezTo>
                    <a:pt x="443" y="70"/>
                    <a:pt x="422" y="59"/>
                    <a:pt x="412" y="39"/>
                  </a:cubicBezTo>
                  <a:lnTo>
                    <a:pt x="350" y="8"/>
                  </a:lnTo>
                  <a:cubicBezTo>
                    <a:pt x="335" y="3"/>
                    <a:pt x="319" y="0"/>
                    <a:pt x="3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50"/>
            <p:cNvSpPr/>
            <p:nvPr/>
          </p:nvSpPr>
          <p:spPr>
            <a:xfrm>
              <a:off x="7784280" y="797033"/>
              <a:ext cx="20965" cy="20965"/>
            </a:xfrm>
            <a:custGeom>
              <a:rect b="b" l="l" r="r" t="t"/>
              <a:pathLst>
                <a:path extrusionOk="0" h="474" w="474">
                  <a:moveTo>
                    <a:pt x="247" y="1"/>
                  </a:moveTo>
                  <a:cubicBezTo>
                    <a:pt x="216" y="1"/>
                    <a:pt x="185" y="11"/>
                    <a:pt x="154" y="21"/>
                  </a:cubicBezTo>
                  <a:cubicBezTo>
                    <a:pt x="124" y="32"/>
                    <a:pt x="103" y="42"/>
                    <a:pt x="83" y="62"/>
                  </a:cubicBezTo>
                  <a:cubicBezTo>
                    <a:pt x="51" y="83"/>
                    <a:pt x="31" y="114"/>
                    <a:pt x="21" y="145"/>
                  </a:cubicBezTo>
                  <a:cubicBezTo>
                    <a:pt x="10" y="165"/>
                    <a:pt x="0" y="196"/>
                    <a:pt x="0" y="227"/>
                  </a:cubicBezTo>
                  <a:cubicBezTo>
                    <a:pt x="0" y="258"/>
                    <a:pt x="0" y="289"/>
                    <a:pt x="10" y="320"/>
                  </a:cubicBezTo>
                  <a:cubicBezTo>
                    <a:pt x="21" y="350"/>
                    <a:pt x="41" y="371"/>
                    <a:pt x="62" y="402"/>
                  </a:cubicBezTo>
                  <a:cubicBezTo>
                    <a:pt x="83" y="412"/>
                    <a:pt x="92" y="423"/>
                    <a:pt x="113" y="443"/>
                  </a:cubicBezTo>
                  <a:cubicBezTo>
                    <a:pt x="144" y="464"/>
                    <a:pt x="185" y="474"/>
                    <a:pt x="227" y="474"/>
                  </a:cubicBezTo>
                  <a:lnTo>
                    <a:pt x="288" y="474"/>
                  </a:lnTo>
                  <a:cubicBezTo>
                    <a:pt x="329" y="464"/>
                    <a:pt x="360" y="443"/>
                    <a:pt x="391" y="412"/>
                  </a:cubicBezTo>
                  <a:cubicBezTo>
                    <a:pt x="412" y="402"/>
                    <a:pt x="422" y="382"/>
                    <a:pt x="432" y="371"/>
                  </a:cubicBezTo>
                  <a:cubicBezTo>
                    <a:pt x="453" y="340"/>
                    <a:pt x="463" y="309"/>
                    <a:pt x="463" y="279"/>
                  </a:cubicBezTo>
                  <a:cubicBezTo>
                    <a:pt x="473" y="268"/>
                    <a:pt x="463" y="258"/>
                    <a:pt x="463" y="247"/>
                  </a:cubicBezTo>
                  <a:cubicBezTo>
                    <a:pt x="473" y="227"/>
                    <a:pt x="473" y="206"/>
                    <a:pt x="473" y="186"/>
                  </a:cubicBezTo>
                  <a:cubicBezTo>
                    <a:pt x="473" y="165"/>
                    <a:pt x="473" y="145"/>
                    <a:pt x="463" y="135"/>
                  </a:cubicBezTo>
                  <a:cubicBezTo>
                    <a:pt x="453" y="114"/>
                    <a:pt x="442" y="83"/>
                    <a:pt x="422" y="73"/>
                  </a:cubicBezTo>
                  <a:cubicBezTo>
                    <a:pt x="412" y="62"/>
                    <a:pt x="401" y="42"/>
                    <a:pt x="391" y="32"/>
                  </a:cubicBezTo>
                  <a:lnTo>
                    <a:pt x="339" y="11"/>
                  </a:lnTo>
                  <a:cubicBezTo>
                    <a:pt x="326" y="11"/>
                    <a:pt x="312" y="7"/>
                    <a:pt x="295" y="7"/>
                  </a:cubicBezTo>
                  <a:cubicBezTo>
                    <a:pt x="287" y="7"/>
                    <a:pt x="278" y="8"/>
                    <a:pt x="268" y="11"/>
                  </a:cubicBezTo>
                  <a:cubicBezTo>
                    <a:pt x="268" y="11"/>
                    <a:pt x="257"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50"/>
            <p:cNvSpPr/>
            <p:nvPr/>
          </p:nvSpPr>
          <p:spPr>
            <a:xfrm>
              <a:off x="7858675" y="79340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50"/>
            <p:cNvSpPr/>
            <p:nvPr/>
          </p:nvSpPr>
          <p:spPr>
            <a:xfrm>
              <a:off x="7840673" y="86160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50"/>
            <p:cNvSpPr/>
            <p:nvPr/>
          </p:nvSpPr>
          <p:spPr>
            <a:xfrm>
              <a:off x="7807456" y="84798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50"/>
            <p:cNvSpPr/>
            <p:nvPr/>
          </p:nvSpPr>
          <p:spPr>
            <a:xfrm>
              <a:off x="7827006" y="91393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50"/>
            <p:cNvSpPr/>
            <p:nvPr/>
          </p:nvSpPr>
          <p:spPr>
            <a:xfrm>
              <a:off x="7647831" y="1004427"/>
              <a:ext cx="20036" cy="17692"/>
            </a:xfrm>
            <a:custGeom>
              <a:rect b="b" l="l" r="r" t="t"/>
              <a:pathLst>
                <a:path extrusionOk="0" h="400" w="453">
                  <a:moveTo>
                    <a:pt x="216" y="1"/>
                  </a:moveTo>
                  <a:cubicBezTo>
                    <a:pt x="206" y="1"/>
                    <a:pt x="206" y="1"/>
                    <a:pt x="196" y="11"/>
                  </a:cubicBezTo>
                  <a:lnTo>
                    <a:pt x="175" y="11"/>
                  </a:lnTo>
                  <a:cubicBezTo>
                    <a:pt x="165" y="11"/>
                    <a:pt x="154" y="21"/>
                    <a:pt x="145" y="21"/>
                  </a:cubicBezTo>
                  <a:cubicBezTo>
                    <a:pt x="134" y="32"/>
                    <a:pt x="113" y="32"/>
                    <a:pt x="103" y="42"/>
                  </a:cubicBezTo>
                  <a:cubicBezTo>
                    <a:pt x="83" y="52"/>
                    <a:pt x="62" y="62"/>
                    <a:pt x="52" y="83"/>
                  </a:cubicBezTo>
                  <a:cubicBezTo>
                    <a:pt x="31" y="94"/>
                    <a:pt x="31" y="103"/>
                    <a:pt x="21" y="124"/>
                  </a:cubicBezTo>
                  <a:cubicBezTo>
                    <a:pt x="10" y="145"/>
                    <a:pt x="1" y="165"/>
                    <a:pt x="1" y="186"/>
                  </a:cubicBezTo>
                  <a:lnTo>
                    <a:pt x="10" y="237"/>
                  </a:lnTo>
                  <a:cubicBezTo>
                    <a:pt x="10" y="247"/>
                    <a:pt x="21" y="268"/>
                    <a:pt x="21" y="279"/>
                  </a:cubicBezTo>
                  <a:cubicBezTo>
                    <a:pt x="31" y="299"/>
                    <a:pt x="52" y="320"/>
                    <a:pt x="72" y="330"/>
                  </a:cubicBezTo>
                  <a:cubicBezTo>
                    <a:pt x="83" y="350"/>
                    <a:pt x="103" y="361"/>
                    <a:pt x="134" y="371"/>
                  </a:cubicBezTo>
                  <a:cubicBezTo>
                    <a:pt x="134" y="371"/>
                    <a:pt x="145" y="371"/>
                    <a:pt x="154" y="381"/>
                  </a:cubicBezTo>
                  <a:lnTo>
                    <a:pt x="175" y="381"/>
                  </a:lnTo>
                  <a:lnTo>
                    <a:pt x="175" y="391"/>
                  </a:lnTo>
                  <a:cubicBezTo>
                    <a:pt x="185" y="397"/>
                    <a:pt x="203" y="399"/>
                    <a:pt x="223" y="399"/>
                  </a:cubicBezTo>
                  <a:cubicBezTo>
                    <a:pt x="242" y="399"/>
                    <a:pt x="263" y="397"/>
                    <a:pt x="278" y="391"/>
                  </a:cubicBezTo>
                  <a:cubicBezTo>
                    <a:pt x="288" y="391"/>
                    <a:pt x="309" y="381"/>
                    <a:pt x="319" y="371"/>
                  </a:cubicBezTo>
                  <a:lnTo>
                    <a:pt x="330" y="371"/>
                  </a:lnTo>
                  <a:cubicBezTo>
                    <a:pt x="330" y="371"/>
                    <a:pt x="339" y="371"/>
                    <a:pt x="350" y="361"/>
                  </a:cubicBezTo>
                  <a:cubicBezTo>
                    <a:pt x="381" y="350"/>
                    <a:pt x="391" y="340"/>
                    <a:pt x="412" y="320"/>
                  </a:cubicBezTo>
                  <a:cubicBezTo>
                    <a:pt x="422" y="309"/>
                    <a:pt x="432" y="288"/>
                    <a:pt x="432" y="279"/>
                  </a:cubicBezTo>
                  <a:cubicBezTo>
                    <a:pt x="442" y="258"/>
                    <a:pt x="453" y="237"/>
                    <a:pt x="453" y="206"/>
                  </a:cubicBezTo>
                  <a:lnTo>
                    <a:pt x="453" y="165"/>
                  </a:lnTo>
                  <a:cubicBezTo>
                    <a:pt x="442" y="145"/>
                    <a:pt x="442" y="135"/>
                    <a:pt x="432" y="114"/>
                  </a:cubicBezTo>
                  <a:cubicBezTo>
                    <a:pt x="422" y="94"/>
                    <a:pt x="412" y="73"/>
                    <a:pt x="391" y="62"/>
                  </a:cubicBezTo>
                  <a:cubicBezTo>
                    <a:pt x="371" y="42"/>
                    <a:pt x="350" y="32"/>
                    <a:pt x="330" y="32"/>
                  </a:cubicBezTo>
                  <a:cubicBezTo>
                    <a:pt x="319" y="21"/>
                    <a:pt x="319" y="21"/>
                    <a:pt x="309" y="21"/>
                  </a:cubicBezTo>
                  <a:lnTo>
                    <a:pt x="298" y="11"/>
                  </a:lnTo>
                  <a:cubicBezTo>
                    <a:pt x="268" y="1"/>
                    <a:pt x="24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50"/>
            <p:cNvSpPr/>
            <p:nvPr/>
          </p:nvSpPr>
          <p:spPr>
            <a:xfrm>
              <a:off x="7743323" y="1010973"/>
              <a:ext cx="30076" cy="29059"/>
            </a:xfrm>
            <a:custGeom>
              <a:rect b="b" l="l" r="r" t="t"/>
              <a:pathLst>
                <a:path extrusionOk="0" h="657" w="680">
                  <a:moveTo>
                    <a:pt x="333" y="0"/>
                  </a:moveTo>
                  <a:cubicBezTo>
                    <a:pt x="311" y="0"/>
                    <a:pt x="290" y="3"/>
                    <a:pt x="268" y="7"/>
                  </a:cubicBezTo>
                  <a:lnTo>
                    <a:pt x="258" y="7"/>
                  </a:lnTo>
                  <a:cubicBezTo>
                    <a:pt x="248" y="7"/>
                    <a:pt x="237" y="17"/>
                    <a:pt x="227" y="17"/>
                  </a:cubicBezTo>
                  <a:cubicBezTo>
                    <a:pt x="175" y="28"/>
                    <a:pt x="145" y="48"/>
                    <a:pt x="114" y="79"/>
                  </a:cubicBezTo>
                  <a:cubicBezTo>
                    <a:pt x="93" y="110"/>
                    <a:pt x="72" y="131"/>
                    <a:pt x="52" y="151"/>
                  </a:cubicBezTo>
                  <a:lnTo>
                    <a:pt x="21" y="223"/>
                  </a:lnTo>
                  <a:cubicBezTo>
                    <a:pt x="11" y="264"/>
                    <a:pt x="1" y="305"/>
                    <a:pt x="11" y="346"/>
                  </a:cubicBezTo>
                  <a:cubicBezTo>
                    <a:pt x="11" y="387"/>
                    <a:pt x="21" y="428"/>
                    <a:pt x="42" y="470"/>
                  </a:cubicBezTo>
                  <a:lnTo>
                    <a:pt x="93" y="542"/>
                  </a:lnTo>
                  <a:cubicBezTo>
                    <a:pt x="134" y="583"/>
                    <a:pt x="175" y="613"/>
                    <a:pt x="237" y="634"/>
                  </a:cubicBezTo>
                  <a:cubicBezTo>
                    <a:pt x="237" y="634"/>
                    <a:pt x="248" y="634"/>
                    <a:pt x="248" y="645"/>
                  </a:cubicBezTo>
                  <a:cubicBezTo>
                    <a:pt x="274" y="653"/>
                    <a:pt x="303" y="656"/>
                    <a:pt x="331" y="656"/>
                  </a:cubicBezTo>
                  <a:cubicBezTo>
                    <a:pt x="412" y="656"/>
                    <a:pt x="495" y="626"/>
                    <a:pt x="556" y="572"/>
                  </a:cubicBezTo>
                  <a:cubicBezTo>
                    <a:pt x="638" y="501"/>
                    <a:pt x="680" y="377"/>
                    <a:pt x="648" y="275"/>
                  </a:cubicBezTo>
                  <a:lnTo>
                    <a:pt x="648" y="254"/>
                  </a:lnTo>
                  <a:cubicBezTo>
                    <a:pt x="638" y="213"/>
                    <a:pt x="628" y="172"/>
                    <a:pt x="597" y="140"/>
                  </a:cubicBezTo>
                  <a:cubicBezTo>
                    <a:pt x="577" y="99"/>
                    <a:pt x="545" y="69"/>
                    <a:pt x="504" y="48"/>
                  </a:cubicBezTo>
                  <a:cubicBezTo>
                    <a:pt x="484" y="38"/>
                    <a:pt x="453" y="28"/>
                    <a:pt x="433" y="17"/>
                  </a:cubicBezTo>
                  <a:cubicBezTo>
                    <a:pt x="397" y="5"/>
                    <a:pt x="364" y="0"/>
                    <a:pt x="33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50"/>
            <p:cNvSpPr/>
            <p:nvPr/>
          </p:nvSpPr>
          <p:spPr>
            <a:xfrm>
              <a:off x="7802459" y="101216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50"/>
            <p:cNvSpPr/>
            <p:nvPr/>
          </p:nvSpPr>
          <p:spPr>
            <a:xfrm>
              <a:off x="7724658" y="1081741"/>
              <a:ext cx="20567" cy="20080"/>
            </a:xfrm>
            <a:custGeom>
              <a:rect b="b" l="l" r="r" t="t"/>
              <a:pathLst>
                <a:path extrusionOk="0" h="454" w="465">
                  <a:moveTo>
                    <a:pt x="248" y="1"/>
                  </a:moveTo>
                  <a:cubicBezTo>
                    <a:pt x="227" y="1"/>
                    <a:pt x="207" y="1"/>
                    <a:pt x="186" y="11"/>
                  </a:cubicBezTo>
                  <a:cubicBezTo>
                    <a:pt x="145" y="11"/>
                    <a:pt x="114" y="32"/>
                    <a:pt x="83" y="62"/>
                  </a:cubicBezTo>
                  <a:cubicBezTo>
                    <a:pt x="53" y="83"/>
                    <a:pt x="42" y="103"/>
                    <a:pt x="32" y="135"/>
                  </a:cubicBezTo>
                  <a:cubicBezTo>
                    <a:pt x="12" y="165"/>
                    <a:pt x="12" y="186"/>
                    <a:pt x="12" y="217"/>
                  </a:cubicBezTo>
                  <a:cubicBezTo>
                    <a:pt x="1" y="247"/>
                    <a:pt x="12" y="279"/>
                    <a:pt x="21" y="309"/>
                  </a:cubicBezTo>
                  <a:cubicBezTo>
                    <a:pt x="32" y="330"/>
                    <a:pt x="42" y="361"/>
                    <a:pt x="63" y="381"/>
                  </a:cubicBezTo>
                  <a:cubicBezTo>
                    <a:pt x="83" y="391"/>
                    <a:pt x="94" y="412"/>
                    <a:pt x="114" y="423"/>
                  </a:cubicBezTo>
                  <a:cubicBezTo>
                    <a:pt x="145" y="443"/>
                    <a:pt x="186" y="453"/>
                    <a:pt x="227" y="453"/>
                  </a:cubicBezTo>
                  <a:lnTo>
                    <a:pt x="279" y="453"/>
                  </a:lnTo>
                  <a:cubicBezTo>
                    <a:pt x="320" y="443"/>
                    <a:pt x="361" y="423"/>
                    <a:pt x="392" y="402"/>
                  </a:cubicBezTo>
                  <a:cubicBezTo>
                    <a:pt x="412" y="381"/>
                    <a:pt x="433" y="350"/>
                    <a:pt x="443" y="330"/>
                  </a:cubicBezTo>
                  <a:cubicBezTo>
                    <a:pt x="453" y="299"/>
                    <a:pt x="464" y="268"/>
                    <a:pt x="464" y="238"/>
                  </a:cubicBezTo>
                  <a:cubicBezTo>
                    <a:pt x="464" y="206"/>
                    <a:pt x="464" y="186"/>
                    <a:pt x="443" y="155"/>
                  </a:cubicBezTo>
                  <a:cubicBezTo>
                    <a:pt x="443" y="124"/>
                    <a:pt x="423" y="103"/>
                    <a:pt x="402" y="73"/>
                  </a:cubicBezTo>
                  <a:cubicBezTo>
                    <a:pt x="392" y="62"/>
                    <a:pt x="371" y="52"/>
                    <a:pt x="361" y="42"/>
                  </a:cubicBezTo>
                  <a:cubicBezTo>
                    <a:pt x="320" y="21"/>
                    <a:pt x="28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50"/>
            <p:cNvSpPr/>
            <p:nvPr/>
          </p:nvSpPr>
          <p:spPr>
            <a:xfrm>
              <a:off x="7976636" y="83162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0"/>
            <p:cNvSpPr/>
            <p:nvPr/>
          </p:nvSpPr>
          <p:spPr>
            <a:xfrm>
              <a:off x="7915024" y="84767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50"/>
            <p:cNvSpPr/>
            <p:nvPr/>
          </p:nvSpPr>
          <p:spPr>
            <a:xfrm>
              <a:off x="7915201" y="79623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50"/>
            <p:cNvSpPr/>
            <p:nvPr/>
          </p:nvSpPr>
          <p:spPr>
            <a:xfrm>
              <a:off x="7912370" y="75054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50"/>
            <p:cNvSpPr/>
            <p:nvPr/>
          </p:nvSpPr>
          <p:spPr>
            <a:xfrm>
              <a:off x="7845229" y="73382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0"/>
            <p:cNvSpPr/>
            <p:nvPr/>
          </p:nvSpPr>
          <p:spPr>
            <a:xfrm>
              <a:off x="8106716" y="23991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0"/>
            <p:cNvSpPr/>
            <p:nvPr/>
          </p:nvSpPr>
          <p:spPr>
            <a:xfrm>
              <a:off x="7464542" y="219699"/>
              <a:ext cx="21407" cy="21186"/>
            </a:xfrm>
            <a:custGeom>
              <a:rect b="b" l="l" r="r" t="t"/>
              <a:pathLst>
                <a:path extrusionOk="0" h="479" w="484">
                  <a:moveTo>
                    <a:pt x="247" y="1"/>
                  </a:moveTo>
                  <a:cubicBezTo>
                    <a:pt x="227" y="1"/>
                    <a:pt x="206" y="5"/>
                    <a:pt x="185" y="5"/>
                  </a:cubicBezTo>
                  <a:cubicBezTo>
                    <a:pt x="155" y="15"/>
                    <a:pt x="134" y="26"/>
                    <a:pt x="103" y="47"/>
                  </a:cubicBezTo>
                  <a:cubicBezTo>
                    <a:pt x="73" y="56"/>
                    <a:pt x="52" y="88"/>
                    <a:pt x="41" y="108"/>
                  </a:cubicBezTo>
                  <a:cubicBezTo>
                    <a:pt x="21" y="139"/>
                    <a:pt x="11" y="159"/>
                    <a:pt x="0" y="200"/>
                  </a:cubicBezTo>
                  <a:cubicBezTo>
                    <a:pt x="0" y="221"/>
                    <a:pt x="0" y="252"/>
                    <a:pt x="11" y="283"/>
                  </a:cubicBezTo>
                  <a:cubicBezTo>
                    <a:pt x="11" y="314"/>
                    <a:pt x="21" y="344"/>
                    <a:pt x="41" y="376"/>
                  </a:cubicBezTo>
                  <a:lnTo>
                    <a:pt x="83" y="417"/>
                  </a:lnTo>
                  <a:cubicBezTo>
                    <a:pt x="114" y="447"/>
                    <a:pt x="155" y="458"/>
                    <a:pt x="196" y="468"/>
                  </a:cubicBezTo>
                  <a:cubicBezTo>
                    <a:pt x="217" y="468"/>
                    <a:pt x="237" y="468"/>
                    <a:pt x="258" y="478"/>
                  </a:cubicBezTo>
                  <a:cubicBezTo>
                    <a:pt x="299" y="468"/>
                    <a:pt x="340" y="458"/>
                    <a:pt x="370" y="437"/>
                  </a:cubicBezTo>
                  <a:lnTo>
                    <a:pt x="422" y="385"/>
                  </a:lnTo>
                  <a:cubicBezTo>
                    <a:pt x="443" y="365"/>
                    <a:pt x="453" y="344"/>
                    <a:pt x="463" y="314"/>
                  </a:cubicBezTo>
                  <a:lnTo>
                    <a:pt x="463" y="273"/>
                  </a:lnTo>
                  <a:cubicBezTo>
                    <a:pt x="473" y="252"/>
                    <a:pt x="484" y="232"/>
                    <a:pt x="484" y="211"/>
                  </a:cubicBezTo>
                  <a:cubicBezTo>
                    <a:pt x="484" y="190"/>
                    <a:pt x="484" y="180"/>
                    <a:pt x="473" y="159"/>
                  </a:cubicBezTo>
                  <a:cubicBezTo>
                    <a:pt x="473" y="139"/>
                    <a:pt x="463" y="118"/>
                    <a:pt x="443" y="98"/>
                  </a:cubicBezTo>
                  <a:cubicBezTo>
                    <a:pt x="432" y="77"/>
                    <a:pt x="422" y="67"/>
                    <a:pt x="412" y="56"/>
                  </a:cubicBezTo>
                  <a:lnTo>
                    <a:pt x="370" y="26"/>
                  </a:lnTo>
                  <a:cubicBezTo>
                    <a:pt x="350" y="15"/>
                    <a:pt x="329" y="15"/>
                    <a:pt x="299" y="15"/>
                  </a:cubicBezTo>
                  <a:cubicBezTo>
                    <a:pt x="299" y="15"/>
                    <a:pt x="288" y="5"/>
                    <a:pt x="278" y="5"/>
                  </a:cubicBezTo>
                  <a:cubicBezTo>
                    <a:pt x="268" y="2"/>
                    <a:pt x="25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50"/>
            <p:cNvSpPr/>
            <p:nvPr/>
          </p:nvSpPr>
          <p:spPr>
            <a:xfrm>
              <a:off x="7538052" y="226422"/>
              <a:ext cx="27953" cy="26715"/>
            </a:xfrm>
            <a:custGeom>
              <a:rect b="b" l="l" r="r" t="t"/>
              <a:pathLst>
                <a:path extrusionOk="0" h="604" w="632">
                  <a:moveTo>
                    <a:pt x="311" y="1"/>
                  </a:moveTo>
                  <a:cubicBezTo>
                    <a:pt x="281" y="1"/>
                    <a:pt x="251" y="6"/>
                    <a:pt x="220" y="18"/>
                  </a:cubicBezTo>
                  <a:cubicBezTo>
                    <a:pt x="200" y="28"/>
                    <a:pt x="179" y="38"/>
                    <a:pt x="148" y="48"/>
                  </a:cubicBezTo>
                  <a:cubicBezTo>
                    <a:pt x="107" y="80"/>
                    <a:pt x="76" y="121"/>
                    <a:pt x="45" y="172"/>
                  </a:cubicBezTo>
                  <a:cubicBezTo>
                    <a:pt x="45" y="172"/>
                    <a:pt x="25" y="244"/>
                    <a:pt x="25" y="254"/>
                  </a:cubicBezTo>
                  <a:lnTo>
                    <a:pt x="15" y="326"/>
                  </a:lnTo>
                  <a:lnTo>
                    <a:pt x="15" y="336"/>
                  </a:lnTo>
                  <a:cubicBezTo>
                    <a:pt x="15" y="336"/>
                    <a:pt x="35" y="398"/>
                    <a:pt x="35" y="409"/>
                  </a:cubicBezTo>
                  <a:cubicBezTo>
                    <a:pt x="25" y="398"/>
                    <a:pt x="2" y="367"/>
                    <a:pt x="2" y="367"/>
                  </a:cubicBezTo>
                  <a:lnTo>
                    <a:pt x="2" y="367"/>
                  </a:lnTo>
                  <a:cubicBezTo>
                    <a:pt x="1" y="367"/>
                    <a:pt x="18" y="392"/>
                    <a:pt x="76" y="480"/>
                  </a:cubicBezTo>
                  <a:cubicBezTo>
                    <a:pt x="86" y="501"/>
                    <a:pt x="97" y="511"/>
                    <a:pt x="118" y="532"/>
                  </a:cubicBezTo>
                  <a:lnTo>
                    <a:pt x="127" y="532"/>
                  </a:lnTo>
                  <a:lnTo>
                    <a:pt x="159" y="562"/>
                  </a:lnTo>
                  <a:lnTo>
                    <a:pt x="179" y="562"/>
                  </a:lnTo>
                  <a:cubicBezTo>
                    <a:pt x="200" y="583"/>
                    <a:pt x="230" y="594"/>
                    <a:pt x="271" y="604"/>
                  </a:cubicBezTo>
                  <a:lnTo>
                    <a:pt x="344" y="604"/>
                  </a:lnTo>
                  <a:cubicBezTo>
                    <a:pt x="385" y="604"/>
                    <a:pt x="426" y="594"/>
                    <a:pt x="456" y="573"/>
                  </a:cubicBezTo>
                  <a:cubicBezTo>
                    <a:pt x="498" y="562"/>
                    <a:pt x="529" y="532"/>
                    <a:pt x="559" y="501"/>
                  </a:cubicBezTo>
                  <a:cubicBezTo>
                    <a:pt x="580" y="470"/>
                    <a:pt x="600" y="439"/>
                    <a:pt x="611" y="398"/>
                  </a:cubicBezTo>
                  <a:cubicBezTo>
                    <a:pt x="632" y="357"/>
                    <a:pt x="632" y="316"/>
                    <a:pt x="632" y="285"/>
                  </a:cubicBezTo>
                  <a:cubicBezTo>
                    <a:pt x="621" y="254"/>
                    <a:pt x="621" y="233"/>
                    <a:pt x="611" y="203"/>
                  </a:cubicBezTo>
                  <a:cubicBezTo>
                    <a:pt x="600" y="162"/>
                    <a:pt x="580" y="131"/>
                    <a:pt x="549" y="100"/>
                  </a:cubicBezTo>
                  <a:cubicBezTo>
                    <a:pt x="518" y="69"/>
                    <a:pt x="488" y="48"/>
                    <a:pt x="456" y="28"/>
                  </a:cubicBezTo>
                  <a:cubicBezTo>
                    <a:pt x="426" y="18"/>
                    <a:pt x="405" y="7"/>
                    <a:pt x="374" y="7"/>
                  </a:cubicBezTo>
                  <a:cubicBezTo>
                    <a:pt x="353" y="3"/>
                    <a:pt x="332"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50"/>
            <p:cNvSpPr/>
            <p:nvPr/>
          </p:nvSpPr>
          <p:spPr>
            <a:xfrm>
              <a:off x="7511824" y="290865"/>
              <a:ext cx="19638" cy="18665"/>
            </a:xfrm>
            <a:custGeom>
              <a:rect b="b" l="l" r="r" t="t"/>
              <a:pathLst>
                <a:path extrusionOk="0" h="422" w="444">
                  <a:moveTo>
                    <a:pt x="196" y="0"/>
                  </a:moveTo>
                  <a:cubicBezTo>
                    <a:pt x="186" y="0"/>
                    <a:pt x="165" y="10"/>
                    <a:pt x="145" y="10"/>
                  </a:cubicBezTo>
                  <a:cubicBezTo>
                    <a:pt x="114" y="21"/>
                    <a:pt x="94" y="31"/>
                    <a:pt x="73" y="51"/>
                  </a:cubicBezTo>
                  <a:cubicBezTo>
                    <a:pt x="52" y="72"/>
                    <a:pt x="32" y="93"/>
                    <a:pt x="21" y="124"/>
                  </a:cubicBezTo>
                  <a:lnTo>
                    <a:pt x="32" y="113"/>
                  </a:lnTo>
                  <a:lnTo>
                    <a:pt x="32" y="113"/>
                  </a:lnTo>
                  <a:cubicBezTo>
                    <a:pt x="21" y="134"/>
                    <a:pt x="11" y="154"/>
                    <a:pt x="11" y="175"/>
                  </a:cubicBezTo>
                  <a:lnTo>
                    <a:pt x="1" y="216"/>
                  </a:lnTo>
                  <a:lnTo>
                    <a:pt x="1" y="227"/>
                  </a:lnTo>
                  <a:cubicBezTo>
                    <a:pt x="11" y="237"/>
                    <a:pt x="11" y="257"/>
                    <a:pt x="21" y="278"/>
                  </a:cubicBezTo>
                  <a:cubicBezTo>
                    <a:pt x="21" y="309"/>
                    <a:pt x="42" y="330"/>
                    <a:pt x="62" y="350"/>
                  </a:cubicBezTo>
                  <a:cubicBezTo>
                    <a:pt x="73" y="360"/>
                    <a:pt x="83" y="381"/>
                    <a:pt x="103" y="381"/>
                  </a:cubicBezTo>
                  <a:cubicBezTo>
                    <a:pt x="124" y="401"/>
                    <a:pt x="145" y="412"/>
                    <a:pt x="176" y="412"/>
                  </a:cubicBezTo>
                  <a:lnTo>
                    <a:pt x="227" y="422"/>
                  </a:lnTo>
                  <a:cubicBezTo>
                    <a:pt x="247" y="412"/>
                    <a:pt x="268" y="412"/>
                    <a:pt x="289" y="412"/>
                  </a:cubicBezTo>
                  <a:cubicBezTo>
                    <a:pt x="299" y="401"/>
                    <a:pt x="299" y="391"/>
                    <a:pt x="309" y="391"/>
                  </a:cubicBezTo>
                  <a:lnTo>
                    <a:pt x="320" y="391"/>
                  </a:lnTo>
                  <a:cubicBezTo>
                    <a:pt x="340" y="381"/>
                    <a:pt x="361" y="371"/>
                    <a:pt x="382" y="350"/>
                  </a:cubicBezTo>
                  <a:cubicBezTo>
                    <a:pt x="391" y="339"/>
                    <a:pt x="402" y="330"/>
                    <a:pt x="412" y="309"/>
                  </a:cubicBezTo>
                  <a:cubicBezTo>
                    <a:pt x="423" y="298"/>
                    <a:pt x="433" y="278"/>
                    <a:pt x="443" y="247"/>
                  </a:cubicBezTo>
                  <a:lnTo>
                    <a:pt x="443" y="206"/>
                  </a:lnTo>
                  <a:lnTo>
                    <a:pt x="433" y="154"/>
                  </a:lnTo>
                  <a:cubicBezTo>
                    <a:pt x="423" y="134"/>
                    <a:pt x="412" y="113"/>
                    <a:pt x="391" y="93"/>
                  </a:cubicBezTo>
                  <a:cubicBezTo>
                    <a:pt x="391" y="93"/>
                    <a:pt x="382" y="93"/>
                    <a:pt x="382" y="83"/>
                  </a:cubicBezTo>
                  <a:lnTo>
                    <a:pt x="371" y="72"/>
                  </a:lnTo>
                  <a:cubicBezTo>
                    <a:pt x="361" y="51"/>
                    <a:pt x="340" y="42"/>
                    <a:pt x="330" y="31"/>
                  </a:cubicBezTo>
                  <a:cubicBezTo>
                    <a:pt x="309" y="21"/>
                    <a:pt x="279" y="1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50"/>
            <p:cNvSpPr/>
            <p:nvPr/>
          </p:nvSpPr>
          <p:spPr>
            <a:xfrm>
              <a:off x="7480465" y="273571"/>
              <a:ext cx="25521" cy="24150"/>
            </a:xfrm>
            <a:custGeom>
              <a:rect b="b" l="l" r="r" t="t"/>
              <a:pathLst>
                <a:path extrusionOk="0" h="546" w="577">
                  <a:moveTo>
                    <a:pt x="298" y="1"/>
                  </a:moveTo>
                  <a:cubicBezTo>
                    <a:pt x="257" y="1"/>
                    <a:pt x="216" y="21"/>
                    <a:pt x="175" y="42"/>
                  </a:cubicBezTo>
                  <a:lnTo>
                    <a:pt x="165" y="52"/>
                  </a:lnTo>
                  <a:cubicBezTo>
                    <a:pt x="145" y="62"/>
                    <a:pt x="134" y="62"/>
                    <a:pt x="113" y="72"/>
                  </a:cubicBezTo>
                  <a:cubicBezTo>
                    <a:pt x="103" y="83"/>
                    <a:pt x="83" y="104"/>
                    <a:pt x="62" y="113"/>
                  </a:cubicBezTo>
                  <a:lnTo>
                    <a:pt x="31" y="175"/>
                  </a:lnTo>
                  <a:cubicBezTo>
                    <a:pt x="10" y="206"/>
                    <a:pt x="1" y="237"/>
                    <a:pt x="10" y="268"/>
                  </a:cubicBezTo>
                  <a:cubicBezTo>
                    <a:pt x="1" y="299"/>
                    <a:pt x="1" y="319"/>
                    <a:pt x="10" y="340"/>
                  </a:cubicBezTo>
                  <a:cubicBezTo>
                    <a:pt x="10" y="371"/>
                    <a:pt x="31" y="401"/>
                    <a:pt x="52" y="433"/>
                  </a:cubicBezTo>
                  <a:cubicBezTo>
                    <a:pt x="62" y="453"/>
                    <a:pt x="83" y="474"/>
                    <a:pt x="93" y="484"/>
                  </a:cubicBezTo>
                  <a:cubicBezTo>
                    <a:pt x="113" y="494"/>
                    <a:pt x="134" y="515"/>
                    <a:pt x="154" y="525"/>
                  </a:cubicBezTo>
                  <a:cubicBezTo>
                    <a:pt x="186" y="535"/>
                    <a:pt x="216" y="545"/>
                    <a:pt x="247" y="545"/>
                  </a:cubicBezTo>
                  <a:lnTo>
                    <a:pt x="319" y="545"/>
                  </a:lnTo>
                  <a:cubicBezTo>
                    <a:pt x="350" y="535"/>
                    <a:pt x="381" y="525"/>
                    <a:pt x="412" y="504"/>
                  </a:cubicBezTo>
                  <a:cubicBezTo>
                    <a:pt x="432" y="484"/>
                    <a:pt x="453" y="474"/>
                    <a:pt x="463" y="453"/>
                  </a:cubicBezTo>
                  <a:cubicBezTo>
                    <a:pt x="474" y="453"/>
                    <a:pt x="474" y="442"/>
                    <a:pt x="474" y="433"/>
                  </a:cubicBezTo>
                  <a:cubicBezTo>
                    <a:pt x="494" y="422"/>
                    <a:pt x="515" y="401"/>
                    <a:pt x="525" y="381"/>
                  </a:cubicBezTo>
                  <a:cubicBezTo>
                    <a:pt x="545" y="360"/>
                    <a:pt x="556" y="330"/>
                    <a:pt x="566" y="299"/>
                  </a:cubicBezTo>
                  <a:cubicBezTo>
                    <a:pt x="576" y="257"/>
                    <a:pt x="576" y="227"/>
                    <a:pt x="566" y="196"/>
                  </a:cubicBezTo>
                  <a:cubicBezTo>
                    <a:pt x="556" y="165"/>
                    <a:pt x="545" y="134"/>
                    <a:pt x="525" y="104"/>
                  </a:cubicBezTo>
                  <a:lnTo>
                    <a:pt x="483" y="62"/>
                  </a:lnTo>
                  <a:cubicBezTo>
                    <a:pt x="442" y="31"/>
                    <a:pt x="412" y="11"/>
                    <a:pt x="3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50"/>
            <p:cNvSpPr/>
            <p:nvPr/>
          </p:nvSpPr>
          <p:spPr>
            <a:xfrm>
              <a:off x="7650086" y="279498"/>
              <a:ext cx="25078" cy="24592"/>
            </a:xfrm>
            <a:custGeom>
              <a:rect b="b" l="l" r="r" t="t"/>
              <a:pathLst>
                <a:path extrusionOk="0" h="556" w="567">
                  <a:moveTo>
                    <a:pt x="258" y="0"/>
                  </a:moveTo>
                  <a:cubicBezTo>
                    <a:pt x="217" y="11"/>
                    <a:pt x="165" y="21"/>
                    <a:pt x="124" y="52"/>
                  </a:cubicBezTo>
                  <a:lnTo>
                    <a:pt x="73" y="103"/>
                  </a:lnTo>
                  <a:cubicBezTo>
                    <a:pt x="42" y="134"/>
                    <a:pt x="21" y="185"/>
                    <a:pt x="11" y="237"/>
                  </a:cubicBezTo>
                  <a:cubicBezTo>
                    <a:pt x="1" y="267"/>
                    <a:pt x="1" y="308"/>
                    <a:pt x="11" y="340"/>
                  </a:cubicBezTo>
                  <a:cubicBezTo>
                    <a:pt x="21" y="381"/>
                    <a:pt x="32" y="411"/>
                    <a:pt x="52" y="443"/>
                  </a:cubicBezTo>
                  <a:cubicBezTo>
                    <a:pt x="73" y="473"/>
                    <a:pt x="103" y="494"/>
                    <a:pt x="135" y="514"/>
                  </a:cubicBezTo>
                  <a:cubicBezTo>
                    <a:pt x="165" y="535"/>
                    <a:pt x="196" y="555"/>
                    <a:pt x="237" y="555"/>
                  </a:cubicBezTo>
                  <a:lnTo>
                    <a:pt x="309" y="555"/>
                  </a:lnTo>
                  <a:cubicBezTo>
                    <a:pt x="361" y="555"/>
                    <a:pt x="402" y="535"/>
                    <a:pt x="443" y="514"/>
                  </a:cubicBezTo>
                  <a:lnTo>
                    <a:pt x="494" y="463"/>
                  </a:lnTo>
                  <a:cubicBezTo>
                    <a:pt x="525" y="422"/>
                    <a:pt x="546" y="381"/>
                    <a:pt x="556" y="329"/>
                  </a:cubicBezTo>
                  <a:cubicBezTo>
                    <a:pt x="567" y="299"/>
                    <a:pt x="567" y="257"/>
                    <a:pt x="556" y="226"/>
                  </a:cubicBezTo>
                  <a:cubicBezTo>
                    <a:pt x="546" y="185"/>
                    <a:pt x="535" y="155"/>
                    <a:pt x="515" y="123"/>
                  </a:cubicBezTo>
                  <a:cubicBezTo>
                    <a:pt x="494" y="93"/>
                    <a:pt x="474" y="72"/>
                    <a:pt x="432" y="52"/>
                  </a:cubicBezTo>
                  <a:cubicBezTo>
                    <a:pt x="412" y="31"/>
                    <a:pt x="371" y="11"/>
                    <a:pt x="340" y="11"/>
                  </a:cubicBezTo>
                  <a:lnTo>
                    <a:pt x="258"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50"/>
            <p:cNvSpPr/>
            <p:nvPr/>
          </p:nvSpPr>
          <p:spPr>
            <a:xfrm>
              <a:off x="7586263" y="287194"/>
              <a:ext cx="24946" cy="21938"/>
            </a:xfrm>
            <a:custGeom>
              <a:rect b="b" l="l" r="r" t="t"/>
              <a:pathLst>
                <a:path extrusionOk="0" h="496" w="564">
                  <a:moveTo>
                    <a:pt x="279" y="1"/>
                  </a:moveTo>
                  <a:cubicBezTo>
                    <a:pt x="170" y="1"/>
                    <a:pt x="62" y="64"/>
                    <a:pt x="35" y="207"/>
                  </a:cubicBezTo>
                  <a:cubicBezTo>
                    <a:pt x="0" y="387"/>
                    <a:pt x="147" y="495"/>
                    <a:pt x="290" y="495"/>
                  </a:cubicBezTo>
                  <a:cubicBezTo>
                    <a:pt x="399" y="495"/>
                    <a:pt x="506" y="432"/>
                    <a:pt x="529" y="289"/>
                  </a:cubicBezTo>
                  <a:cubicBezTo>
                    <a:pt x="564" y="108"/>
                    <a:pt x="421" y="1"/>
                    <a:pt x="27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50"/>
            <p:cNvSpPr/>
            <p:nvPr/>
          </p:nvSpPr>
          <p:spPr>
            <a:xfrm>
              <a:off x="7592278" y="236772"/>
              <a:ext cx="35826" cy="31182"/>
            </a:xfrm>
            <a:custGeom>
              <a:rect b="b" l="l" r="r" t="t"/>
              <a:pathLst>
                <a:path extrusionOk="0" h="705" w="810">
                  <a:moveTo>
                    <a:pt x="394" y="0"/>
                  </a:moveTo>
                  <a:cubicBezTo>
                    <a:pt x="239" y="0"/>
                    <a:pt x="88" y="89"/>
                    <a:pt x="53" y="287"/>
                  </a:cubicBezTo>
                  <a:cubicBezTo>
                    <a:pt x="1" y="551"/>
                    <a:pt x="211" y="704"/>
                    <a:pt x="417" y="704"/>
                  </a:cubicBezTo>
                  <a:cubicBezTo>
                    <a:pt x="574" y="704"/>
                    <a:pt x="728" y="616"/>
                    <a:pt x="763" y="421"/>
                  </a:cubicBezTo>
                  <a:cubicBezTo>
                    <a:pt x="810" y="157"/>
                    <a:pt x="599" y="0"/>
                    <a:pt x="3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50"/>
            <p:cNvSpPr/>
            <p:nvPr/>
          </p:nvSpPr>
          <p:spPr>
            <a:xfrm>
              <a:off x="8339587" y="47061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50"/>
            <p:cNvSpPr/>
            <p:nvPr/>
          </p:nvSpPr>
          <p:spPr>
            <a:xfrm>
              <a:off x="8380986" y="43412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50"/>
            <p:cNvSpPr/>
            <p:nvPr/>
          </p:nvSpPr>
          <p:spPr>
            <a:xfrm>
              <a:off x="8374617" y="53828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50"/>
            <p:cNvSpPr/>
            <p:nvPr/>
          </p:nvSpPr>
          <p:spPr>
            <a:xfrm>
              <a:off x="8325477" y="57238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50"/>
            <p:cNvSpPr/>
            <p:nvPr/>
          </p:nvSpPr>
          <p:spPr>
            <a:xfrm>
              <a:off x="7916616" y="91123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50"/>
            <p:cNvSpPr/>
            <p:nvPr/>
          </p:nvSpPr>
          <p:spPr>
            <a:xfrm>
              <a:off x="7981678" y="85523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50"/>
            <p:cNvSpPr/>
            <p:nvPr/>
          </p:nvSpPr>
          <p:spPr>
            <a:xfrm>
              <a:off x="7931168" y="83515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50"/>
            <p:cNvSpPr/>
            <p:nvPr/>
          </p:nvSpPr>
          <p:spPr>
            <a:xfrm>
              <a:off x="7979821" y="91941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50"/>
            <p:cNvSpPr/>
            <p:nvPr/>
          </p:nvSpPr>
          <p:spPr>
            <a:xfrm>
              <a:off x="7945012" y="97050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50"/>
            <p:cNvSpPr/>
            <p:nvPr/>
          </p:nvSpPr>
          <p:spPr>
            <a:xfrm>
              <a:off x="8002599" y="97196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50"/>
            <p:cNvSpPr/>
            <p:nvPr/>
          </p:nvSpPr>
          <p:spPr>
            <a:xfrm>
              <a:off x="8043025" y="92476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50"/>
            <p:cNvSpPr/>
            <p:nvPr/>
          </p:nvSpPr>
          <p:spPr>
            <a:xfrm>
              <a:off x="8038469" y="86302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50"/>
            <p:cNvSpPr/>
            <p:nvPr/>
          </p:nvSpPr>
          <p:spPr>
            <a:xfrm>
              <a:off x="8101674" y="85019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50"/>
            <p:cNvSpPr/>
            <p:nvPr/>
          </p:nvSpPr>
          <p:spPr>
            <a:xfrm>
              <a:off x="8091678" y="89226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0"/>
            <p:cNvSpPr/>
            <p:nvPr/>
          </p:nvSpPr>
          <p:spPr>
            <a:xfrm>
              <a:off x="8106583" y="95183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50"/>
            <p:cNvSpPr/>
            <p:nvPr/>
          </p:nvSpPr>
          <p:spPr>
            <a:xfrm>
              <a:off x="8074428" y="99491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50"/>
            <p:cNvSpPr/>
            <p:nvPr/>
          </p:nvSpPr>
          <p:spPr>
            <a:xfrm>
              <a:off x="8136704" y="103945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50"/>
            <p:cNvSpPr/>
            <p:nvPr/>
          </p:nvSpPr>
          <p:spPr>
            <a:xfrm>
              <a:off x="8156740" y="94852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0"/>
            <p:cNvSpPr/>
            <p:nvPr/>
          </p:nvSpPr>
          <p:spPr>
            <a:xfrm>
              <a:off x="8063061" y="104109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0"/>
            <p:cNvSpPr/>
            <p:nvPr/>
          </p:nvSpPr>
          <p:spPr>
            <a:xfrm>
              <a:off x="8017151" y="104038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0"/>
            <p:cNvSpPr/>
            <p:nvPr/>
          </p:nvSpPr>
          <p:spPr>
            <a:xfrm>
              <a:off x="7959342" y="109315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0"/>
            <p:cNvSpPr/>
            <p:nvPr/>
          </p:nvSpPr>
          <p:spPr>
            <a:xfrm>
              <a:off x="7934352" y="103609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0"/>
            <p:cNvSpPr/>
            <p:nvPr/>
          </p:nvSpPr>
          <p:spPr>
            <a:xfrm>
              <a:off x="7960757" y="101897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0"/>
            <p:cNvSpPr/>
            <p:nvPr/>
          </p:nvSpPr>
          <p:spPr>
            <a:xfrm>
              <a:off x="7895695" y="98443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0"/>
            <p:cNvSpPr/>
            <p:nvPr/>
          </p:nvSpPr>
          <p:spPr>
            <a:xfrm>
              <a:off x="7969338" y="79955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0"/>
            <p:cNvSpPr/>
            <p:nvPr/>
          </p:nvSpPr>
          <p:spPr>
            <a:xfrm>
              <a:off x="8013037" y="77367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0"/>
            <p:cNvSpPr/>
            <p:nvPr/>
          </p:nvSpPr>
          <p:spPr>
            <a:xfrm>
              <a:off x="7884328" y="85665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0"/>
            <p:cNvSpPr/>
            <p:nvPr/>
          </p:nvSpPr>
          <p:spPr>
            <a:xfrm>
              <a:off x="7850183" y="89995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0"/>
            <p:cNvSpPr/>
            <p:nvPr/>
          </p:nvSpPr>
          <p:spPr>
            <a:xfrm>
              <a:off x="7858409" y="79751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0"/>
            <p:cNvSpPr/>
            <p:nvPr/>
          </p:nvSpPr>
          <p:spPr>
            <a:xfrm>
              <a:off x="7907505" y="76319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50"/>
            <p:cNvSpPr/>
            <p:nvPr/>
          </p:nvSpPr>
          <p:spPr>
            <a:xfrm>
              <a:off x="8194026" y="59538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50"/>
            <p:cNvSpPr/>
            <p:nvPr/>
          </p:nvSpPr>
          <p:spPr>
            <a:xfrm>
              <a:off x="8231798" y="66045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0"/>
            <p:cNvSpPr/>
            <p:nvPr/>
          </p:nvSpPr>
          <p:spPr>
            <a:xfrm>
              <a:off x="8259221" y="61011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0"/>
            <p:cNvSpPr/>
            <p:nvPr/>
          </p:nvSpPr>
          <p:spPr>
            <a:xfrm>
              <a:off x="8184030" y="65877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0"/>
            <p:cNvSpPr/>
            <p:nvPr/>
          </p:nvSpPr>
          <p:spPr>
            <a:xfrm>
              <a:off x="8136881" y="62422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0"/>
            <p:cNvSpPr/>
            <p:nvPr/>
          </p:nvSpPr>
          <p:spPr>
            <a:xfrm>
              <a:off x="8128522" y="68150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50"/>
            <p:cNvSpPr/>
            <p:nvPr/>
          </p:nvSpPr>
          <p:spPr>
            <a:xfrm>
              <a:off x="8166913" y="72201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50"/>
            <p:cNvSpPr/>
            <p:nvPr/>
          </p:nvSpPr>
          <p:spPr>
            <a:xfrm>
              <a:off x="8234054" y="71728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50"/>
            <p:cNvSpPr/>
            <p:nvPr/>
          </p:nvSpPr>
          <p:spPr>
            <a:xfrm>
              <a:off x="8246173" y="78111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0"/>
            <p:cNvSpPr/>
            <p:nvPr/>
          </p:nvSpPr>
          <p:spPr>
            <a:xfrm>
              <a:off x="8192965" y="77062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0"/>
            <p:cNvSpPr/>
            <p:nvPr/>
          </p:nvSpPr>
          <p:spPr>
            <a:xfrm>
              <a:off x="8149929" y="78716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0"/>
            <p:cNvSpPr/>
            <p:nvPr/>
          </p:nvSpPr>
          <p:spPr>
            <a:xfrm>
              <a:off x="8109458" y="75293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50"/>
            <p:cNvSpPr/>
            <p:nvPr/>
          </p:nvSpPr>
          <p:spPr>
            <a:xfrm>
              <a:off x="8062132" y="81521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50"/>
            <p:cNvSpPr/>
            <p:nvPr/>
          </p:nvSpPr>
          <p:spPr>
            <a:xfrm>
              <a:off x="8136306" y="83599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50"/>
            <p:cNvSpPr/>
            <p:nvPr/>
          </p:nvSpPr>
          <p:spPr>
            <a:xfrm>
              <a:off x="8057577" y="74214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0"/>
            <p:cNvSpPr/>
            <p:nvPr/>
          </p:nvSpPr>
          <p:spPr>
            <a:xfrm>
              <a:off x="8059390" y="69565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50"/>
            <p:cNvSpPr/>
            <p:nvPr/>
          </p:nvSpPr>
          <p:spPr>
            <a:xfrm>
              <a:off x="8001670" y="63798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50"/>
            <p:cNvSpPr/>
            <p:nvPr/>
          </p:nvSpPr>
          <p:spPr>
            <a:xfrm>
              <a:off x="8066688" y="61312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50"/>
            <p:cNvSpPr/>
            <p:nvPr/>
          </p:nvSpPr>
          <p:spPr>
            <a:xfrm>
              <a:off x="8077171" y="63966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50"/>
            <p:cNvSpPr/>
            <p:nvPr/>
          </p:nvSpPr>
          <p:spPr>
            <a:xfrm>
              <a:off x="8108087" y="57464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50"/>
            <p:cNvSpPr/>
            <p:nvPr/>
          </p:nvSpPr>
          <p:spPr>
            <a:xfrm>
              <a:off x="8303186" y="64811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50"/>
            <p:cNvSpPr/>
            <p:nvPr/>
          </p:nvSpPr>
          <p:spPr>
            <a:xfrm>
              <a:off x="8320922" y="69198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50"/>
            <p:cNvSpPr/>
            <p:nvPr/>
          </p:nvSpPr>
          <p:spPr>
            <a:xfrm>
              <a:off x="8235868" y="56367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50"/>
            <p:cNvSpPr/>
            <p:nvPr/>
          </p:nvSpPr>
          <p:spPr>
            <a:xfrm>
              <a:off x="8199466" y="52917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0"/>
            <p:cNvSpPr/>
            <p:nvPr/>
          </p:nvSpPr>
          <p:spPr>
            <a:xfrm>
              <a:off x="8304070" y="53735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0"/>
            <p:cNvSpPr/>
            <p:nvPr/>
          </p:nvSpPr>
          <p:spPr>
            <a:xfrm>
              <a:off x="8337729" y="58658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50"/>
            <p:cNvSpPr/>
            <p:nvPr/>
          </p:nvSpPr>
          <p:spPr>
            <a:xfrm>
              <a:off x="8390053" y="84117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50"/>
            <p:cNvSpPr/>
            <p:nvPr/>
          </p:nvSpPr>
          <p:spPr>
            <a:xfrm>
              <a:off x="8427781" y="90619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50"/>
            <p:cNvSpPr/>
            <p:nvPr/>
          </p:nvSpPr>
          <p:spPr>
            <a:xfrm>
              <a:off x="8455823" y="85612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50"/>
            <p:cNvSpPr/>
            <p:nvPr/>
          </p:nvSpPr>
          <p:spPr>
            <a:xfrm>
              <a:off x="8380057" y="90464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50"/>
            <p:cNvSpPr/>
            <p:nvPr/>
          </p:nvSpPr>
          <p:spPr>
            <a:xfrm>
              <a:off x="8332908" y="86979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50"/>
            <p:cNvSpPr/>
            <p:nvPr/>
          </p:nvSpPr>
          <p:spPr>
            <a:xfrm>
              <a:off x="8324593" y="92711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50"/>
            <p:cNvSpPr/>
            <p:nvPr/>
          </p:nvSpPr>
          <p:spPr>
            <a:xfrm>
              <a:off x="8363073" y="96802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50"/>
            <p:cNvSpPr/>
            <p:nvPr/>
          </p:nvSpPr>
          <p:spPr>
            <a:xfrm>
              <a:off x="8430081" y="96307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50"/>
            <p:cNvSpPr/>
            <p:nvPr/>
          </p:nvSpPr>
          <p:spPr>
            <a:xfrm>
              <a:off x="8442200" y="102671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50"/>
            <p:cNvSpPr/>
            <p:nvPr/>
          </p:nvSpPr>
          <p:spPr>
            <a:xfrm>
              <a:off x="8389124" y="101667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50"/>
            <p:cNvSpPr/>
            <p:nvPr/>
          </p:nvSpPr>
          <p:spPr>
            <a:xfrm>
              <a:off x="8346354" y="103322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50"/>
            <p:cNvSpPr/>
            <p:nvPr/>
          </p:nvSpPr>
          <p:spPr>
            <a:xfrm>
              <a:off x="8305485" y="99898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50"/>
            <p:cNvSpPr/>
            <p:nvPr/>
          </p:nvSpPr>
          <p:spPr>
            <a:xfrm>
              <a:off x="8258602" y="106130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50"/>
            <p:cNvSpPr/>
            <p:nvPr/>
          </p:nvSpPr>
          <p:spPr>
            <a:xfrm>
              <a:off x="8332289" y="108156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50"/>
            <p:cNvSpPr/>
            <p:nvPr/>
          </p:nvSpPr>
          <p:spPr>
            <a:xfrm>
              <a:off x="8253648" y="98775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50"/>
            <p:cNvSpPr/>
            <p:nvPr/>
          </p:nvSpPr>
          <p:spPr>
            <a:xfrm>
              <a:off x="8255461" y="94166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50"/>
            <p:cNvSpPr/>
            <p:nvPr/>
          </p:nvSpPr>
          <p:spPr>
            <a:xfrm>
              <a:off x="8197653" y="88403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50"/>
            <p:cNvSpPr/>
            <p:nvPr/>
          </p:nvSpPr>
          <p:spPr>
            <a:xfrm>
              <a:off x="8262715" y="85891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50"/>
            <p:cNvSpPr/>
            <p:nvPr/>
          </p:nvSpPr>
          <p:spPr>
            <a:xfrm>
              <a:off x="8273153" y="88527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50"/>
            <p:cNvSpPr/>
            <p:nvPr/>
          </p:nvSpPr>
          <p:spPr>
            <a:xfrm>
              <a:off x="8304070" y="82025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50"/>
            <p:cNvSpPr/>
            <p:nvPr/>
          </p:nvSpPr>
          <p:spPr>
            <a:xfrm>
              <a:off x="8499655" y="89394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50"/>
            <p:cNvSpPr/>
            <p:nvPr/>
          </p:nvSpPr>
          <p:spPr>
            <a:xfrm>
              <a:off x="8516949" y="93786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50"/>
            <p:cNvSpPr/>
            <p:nvPr/>
          </p:nvSpPr>
          <p:spPr>
            <a:xfrm>
              <a:off x="8432337" y="80928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50"/>
            <p:cNvSpPr/>
            <p:nvPr/>
          </p:nvSpPr>
          <p:spPr>
            <a:xfrm>
              <a:off x="8395538" y="77487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50"/>
            <p:cNvSpPr/>
            <p:nvPr/>
          </p:nvSpPr>
          <p:spPr>
            <a:xfrm>
              <a:off x="8500141" y="78296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50"/>
            <p:cNvSpPr/>
            <p:nvPr/>
          </p:nvSpPr>
          <p:spPr>
            <a:xfrm>
              <a:off x="8533800" y="83219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50"/>
            <p:cNvSpPr/>
            <p:nvPr/>
          </p:nvSpPr>
          <p:spPr>
            <a:xfrm>
              <a:off x="7830677" y="47685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50"/>
            <p:cNvSpPr/>
            <p:nvPr/>
          </p:nvSpPr>
          <p:spPr>
            <a:xfrm>
              <a:off x="7907062" y="48733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0"/>
            <p:cNvSpPr/>
            <p:nvPr/>
          </p:nvSpPr>
          <p:spPr>
            <a:xfrm>
              <a:off x="7886761" y="43501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0"/>
            <p:cNvSpPr/>
            <p:nvPr/>
          </p:nvSpPr>
          <p:spPr>
            <a:xfrm>
              <a:off x="7868848" y="52829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0"/>
            <p:cNvSpPr/>
            <p:nvPr/>
          </p:nvSpPr>
          <p:spPr>
            <a:xfrm>
              <a:off x="7808385" y="53842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0"/>
            <p:cNvSpPr/>
            <p:nvPr/>
          </p:nvSpPr>
          <p:spPr>
            <a:xfrm>
              <a:off x="7846113" y="58194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50"/>
            <p:cNvSpPr/>
            <p:nvPr/>
          </p:nvSpPr>
          <p:spPr>
            <a:xfrm>
              <a:off x="7900560" y="57805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50"/>
            <p:cNvSpPr/>
            <p:nvPr/>
          </p:nvSpPr>
          <p:spPr>
            <a:xfrm>
              <a:off x="7946604" y="53099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50"/>
            <p:cNvSpPr/>
            <p:nvPr/>
          </p:nvSpPr>
          <p:spPr>
            <a:xfrm>
              <a:off x="7997601" y="56584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50"/>
            <p:cNvSpPr/>
            <p:nvPr/>
          </p:nvSpPr>
          <p:spPr>
            <a:xfrm>
              <a:off x="7954079" y="59056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50"/>
            <p:cNvSpPr/>
            <p:nvPr/>
          </p:nvSpPr>
          <p:spPr>
            <a:xfrm>
              <a:off x="7931610" y="64209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50"/>
            <p:cNvSpPr/>
            <p:nvPr/>
          </p:nvSpPr>
          <p:spPr>
            <a:xfrm>
              <a:off x="7882515" y="64784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50"/>
            <p:cNvSpPr/>
            <p:nvPr/>
          </p:nvSpPr>
          <p:spPr>
            <a:xfrm>
              <a:off x="7893439" y="72383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50"/>
            <p:cNvSpPr/>
            <p:nvPr/>
          </p:nvSpPr>
          <p:spPr>
            <a:xfrm>
              <a:off x="7963898" y="67787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50"/>
            <p:cNvSpPr/>
            <p:nvPr/>
          </p:nvSpPr>
          <p:spPr>
            <a:xfrm>
              <a:off x="7838860" y="67380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50"/>
            <p:cNvSpPr/>
            <p:nvPr/>
          </p:nvSpPr>
          <p:spPr>
            <a:xfrm>
              <a:off x="7807943" y="64059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0"/>
            <p:cNvSpPr/>
            <p:nvPr/>
          </p:nvSpPr>
          <p:spPr>
            <a:xfrm>
              <a:off x="7726958" y="638336"/>
              <a:ext cx="27511" cy="26848"/>
            </a:xfrm>
            <a:custGeom>
              <a:rect b="b" l="l" r="r" t="t"/>
              <a:pathLst>
                <a:path extrusionOk="0" h="607" w="622">
                  <a:moveTo>
                    <a:pt x="248" y="0"/>
                  </a:moveTo>
                  <a:cubicBezTo>
                    <a:pt x="206" y="10"/>
                    <a:pt x="165" y="21"/>
                    <a:pt x="134" y="51"/>
                  </a:cubicBezTo>
                  <a:cubicBezTo>
                    <a:pt x="104" y="72"/>
                    <a:pt x="72" y="103"/>
                    <a:pt x="52" y="134"/>
                  </a:cubicBezTo>
                  <a:cubicBezTo>
                    <a:pt x="31" y="175"/>
                    <a:pt x="11" y="206"/>
                    <a:pt x="11" y="247"/>
                  </a:cubicBezTo>
                  <a:cubicBezTo>
                    <a:pt x="1" y="288"/>
                    <a:pt x="1" y="329"/>
                    <a:pt x="11" y="360"/>
                  </a:cubicBezTo>
                  <a:cubicBezTo>
                    <a:pt x="21" y="391"/>
                    <a:pt x="31" y="412"/>
                    <a:pt x="31" y="442"/>
                  </a:cubicBezTo>
                  <a:cubicBezTo>
                    <a:pt x="52" y="473"/>
                    <a:pt x="83" y="504"/>
                    <a:pt x="113" y="535"/>
                  </a:cubicBezTo>
                  <a:cubicBezTo>
                    <a:pt x="145" y="566"/>
                    <a:pt x="175" y="576"/>
                    <a:pt x="216" y="597"/>
                  </a:cubicBezTo>
                  <a:cubicBezTo>
                    <a:pt x="237" y="597"/>
                    <a:pt x="268" y="597"/>
                    <a:pt x="289" y="607"/>
                  </a:cubicBezTo>
                  <a:cubicBezTo>
                    <a:pt x="350" y="607"/>
                    <a:pt x="401" y="597"/>
                    <a:pt x="442" y="576"/>
                  </a:cubicBezTo>
                  <a:cubicBezTo>
                    <a:pt x="463" y="556"/>
                    <a:pt x="494" y="545"/>
                    <a:pt x="515" y="524"/>
                  </a:cubicBezTo>
                  <a:cubicBezTo>
                    <a:pt x="556" y="494"/>
                    <a:pt x="586" y="442"/>
                    <a:pt x="597" y="391"/>
                  </a:cubicBezTo>
                  <a:lnTo>
                    <a:pt x="618" y="319"/>
                  </a:lnTo>
                  <a:lnTo>
                    <a:pt x="618" y="309"/>
                  </a:lnTo>
                  <a:cubicBezTo>
                    <a:pt x="607" y="309"/>
                    <a:pt x="607" y="237"/>
                    <a:pt x="607" y="237"/>
                  </a:cubicBezTo>
                  <a:lnTo>
                    <a:pt x="607" y="227"/>
                  </a:lnTo>
                  <a:lnTo>
                    <a:pt x="586" y="165"/>
                  </a:lnTo>
                  <a:lnTo>
                    <a:pt x="586" y="165"/>
                  </a:lnTo>
                  <a:cubicBezTo>
                    <a:pt x="592" y="170"/>
                    <a:pt x="616" y="194"/>
                    <a:pt x="619" y="194"/>
                  </a:cubicBezTo>
                  <a:cubicBezTo>
                    <a:pt x="622" y="194"/>
                    <a:pt x="605" y="173"/>
                    <a:pt x="535" y="93"/>
                  </a:cubicBezTo>
                  <a:cubicBezTo>
                    <a:pt x="515" y="83"/>
                    <a:pt x="504" y="62"/>
                    <a:pt x="484" y="51"/>
                  </a:cubicBezTo>
                  <a:lnTo>
                    <a:pt x="474" y="51"/>
                  </a:lnTo>
                  <a:cubicBezTo>
                    <a:pt x="463" y="42"/>
                    <a:pt x="453" y="31"/>
                    <a:pt x="433" y="31"/>
                  </a:cubicBezTo>
                  <a:cubicBezTo>
                    <a:pt x="433" y="21"/>
                    <a:pt x="422" y="21"/>
                    <a:pt x="422" y="21"/>
                  </a:cubicBezTo>
                  <a:cubicBezTo>
                    <a:pt x="391" y="10"/>
                    <a:pt x="360" y="0"/>
                    <a:pt x="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0"/>
            <p:cNvSpPr/>
            <p:nvPr/>
          </p:nvSpPr>
          <p:spPr>
            <a:xfrm>
              <a:off x="7753363" y="578316"/>
              <a:ext cx="19107" cy="18665"/>
            </a:xfrm>
            <a:custGeom>
              <a:rect b="b" l="l" r="r" t="t"/>
              <a:pathLst>
                <a:path extrusionOk="0" h="422" w="432">
                  <a:moveTo>
                    <a:pt x="236" y="0"/>
                  </a:moveTo>
                  <a:lnTo>
                    <a:pt x="185" y="10"/>
                  </a:lnTo>
                  <a:cubicBezTo>
                    <a:pt x="165" y="10"/>
                    <a:pt x="144" y="21"/>
                    <a:pt x="133" y="31"/>
                  </a:cubicBezTo>
                  <a:cubicBezTo>
                    <a:pt x="124" y="31"/>
                    <a:pt x="113" y="41"/>
                    <a:pt x="103" y="51"/>
                  </a:cubicBezTo>
                  <a:lnTo>
                    <a:pt x="92" y="51"/>
                  </a:lnTo>
                  <a:cubicBezTo>
                    <a:pt x="72" y="62"/>
                    <a:pt x="51" y="72"/>
                    <a:pt x="41" y="92"/>
                  </a:cubicBezTo>
                  <a:cubicBezTo>
                    <a:pt x="31" y="113"/>
                    <a:pt x="21" y="124"/>
                    <a:pt x="21" y="133"/>
                  </a:cubicBezTo>
                  <a:cubicBezTo>
                    <a:pt x="0" y="154"/>
                    <a:pt x="0" y="175"/>
                    <a:pt x="0" y="206"/>
                  </a:cubicBezTo>
                  <a:lnTo>
                    <a:pt x="0" y="247"/>
                  </a:lnTo>
                  <a:lnTo>
                    <a:pt x="21" y="298"/>
                  </a:lnTo>
                  <a:cubicBezTo>
                    <a:pt x="31" y="318"/>
                    <a:pt x="41" y="339"/>
                    <a:pt x="62" y="350"/>
                  </a:cubicBezTo>
                  <a:cubicBezTo>
                    <a:pt x="72" y="350"/>
                    <a:pt x="72" y="350"/>
                    <a:pt x="72" y="360"/>
                  </a:cubicBezTo>
                  <a:cubicBezTo>
                    <a:pt x="82" y="360"/>
                    <a:pt x="82" y="370"/>
                    <a:pt x="92" y="370"/>
                  </a:cubicBezTo>
                  <a:cubicBezTo>
                    <a:pt x="103" y="391"/>
                    <a:pt x="124" y="401"/>
                    <a:pt x="133" y="401"/>
                  </a:cubicBezTo>
                  <a:cubicBezTo>
                    <a:pt x="165" y="421"/>
                    <a:pt x="185" y="421"/>
                    <a:pt x="216" y="421"/>
                  </a:cubicBezTo>
                  <a:lnTo>
                    <a:pt x="267" y="421"/>
                  </a:lnTo>
                  <a:cubicBezTo>
                    <a:pt x="288" y="411"/>
                    <a:pt x="298" y="411"/>
                    <a:pt x="318" y="401"/>
                  </a:cubicBezTo>
                  <a:cubicBezTo>
                    <a:pt x="350" y="391"/>
                    <a:pt x="370" y="370"/>
                    <a:pt x="380" y="350"/>
                  </a:cubicBezTo>
                  <a:cubicBezTo>
                    <a:pt x="401" y="329"/>
                    <a:pt x="421" y="309"/>
                    <a:pt x="421" y="277"/>
                  </a:cubicBezTo>
                  <a:cubicBezTo>
                    <a:pt x="421" y="277"/>
                    <a:pt x="421" y="272"/>
                    <a:pt x="425" y="270"/>
                  </a:cubicBezTo>
                  <a:lnTo>
                    <a:pt x="425" y="270"/>
                  </a:lnTo>
                  <a:cubicBezTo>
                    <a:pt x="424" y="272"/>
                    <a:pt x="423" y="275"/>
                    <a:pt x="421" y="277"/>
                  </a:cubicBezTo>
                  <a:lnTo>
                    <a:pt x="432" y="267"/>
                  </a:lnTo>
                  <a:cubicBezTo>
                    <a:pt x="429" y="267"/>
                    <a:pt x="427" y="268"/>
                    <a:pt x="425" y="270"/>
                  </a:cubicBezTo>
                  <a:lnTo>
                    <a:pt x="425" y="270"/>
                  </a:lnTo>
                  <a:cubicBezTo>
                    <a:pt x="432" y="254"/>
                    <a:pt x="432" y="244"/>
                    <a:pt x="432" y="226"/>
                  </a:cubicBezTo>
                  <a:lnTo>
                    <a:pt x="432" y="185"/>
                  </a:lnTo>
                  <a:lnTo>
                    <a:pt x="432" y="175"/>
                  </a:lnTo>
                  <a:cubicBezTo>
                    <a:pt x="421" y="154"/>
                    <a:pt x="421" y="133"/>
                    <a:pt x="411" y="124"/>
                  </a:cubicBezTo>
                  <a:cubicBezTo>
                    <a:pt x="401" y="92"/>
                    <a:pt x="380" y="72"/>
                    <a:pt x="360" y="51"/>
                  </a:cubicBezTo>
                  <a:cubicBezTo>
                    <a:pt x="350" y="41"/>
                    <a:pt x="329" y="31"/>
                    <a:pt x="309" y="21"/>
                  </a:cubicBezTo>
                  <a:cubicBezTo>
                    <a:pt x="288" y="10"/>
                    <a:pt x="267"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0"/>
            <p:cNvSpPr/>
            <p:nvPr/>
          </p:nvSpPr>
          <p:spPr>
            <a:xfrm>
              <a:off x="7780653" y="586012"/>
              <a:ext cx="25034" cy="24592"/>
            </a:xfrm>
            <a:custGeom>
              <a:rect b="b" l="l" r="r" t="t"/>
              <a:pathLst>
                <a:path extrusionOk="0" h="556" w="566">
                  <a:moveTo>
                    <a:pt x="277" y="1"/>
                  </a:moveTo>
                  <a:cubicBezTo>
                    <a:pt x="257" y="1"/>
                    <a:pt x="236" y="11"/>
                    <a:pt x="216" y="21"/>
                  </a:cubicBezTo>
                  <a:cubicBezTo>
                    <a:pt x="185" y="32"/>
                    <a:pt x="154" y="42"/>
                    <a:pt x="123" y="73"/>
                  </a:cubicBezTo>
                  <a:cubicBezTo>
                    <a:pt x="113" y="83"/>
                    <a:pt x="92" y="103"/>
                    <a:pt x="82" y="124"/>
                  </a:cubicBezTo>
                  <a:cubicBezTo>
                    <a:pt x="82" y="135"/>
                    <a:pt x="72" y="135"/>
                    <a:pt x="72" y="144"/>
                  </a:cubicBezTo>
                  <a:cubicBezTo>
                    <a:pt x="51" y="165"/>
                    <a:pt x="41" y="176"/>
                    <a:pt x="31" y="206"/>
                  </a:cubicBezTo>
                  <a:cubicBezTo>
                    <a:pt x="10" y="227"/>
                    <a:pt x="0" y="258"/>
                    <a:pt x="0" y="299"/>
                  </a:cubicBezTo>
                  <a:cubicBezTo>
                    <a:pt x="0" y="330"/>
                    <a:pt x="10" y="361"/>
                    <a:pt x="21" y="391"/>
                  </a:cubicBezTo>
                  <a:cubicBezTo>
                    <a:pt x="31" y="423"/>
                    <a:pt x="41" y="453"/>
                    <a:pt x="72" y="474"/>
                  </a:cubicBezTo>
                  <a:cubicBezTo>
                    <a:pt x="82" y="494"/>
                    <a:pt x="103" y="505"/>
                    <a:pt x="123" y="515"/>
                  </a:cubicBezTo>
                  <a:cubicBezTo>
                    <a:pt x="154" y="546"/>
                    <a:pt x="195" y="556"/>
                    <a:pt x="247" y="556"/>
                  </a:cubicBezTo>
                  <a:lnTo>
                    <a:pt x="309" y="556"/>
                  </a:lnTo>
                  <a:cubicBezTo>
                    <a:pt x="350" y="546"/>
                    <a:pt x="391" y="525"/>
                    <a:pt x="421" y="494"/>
                  </a:cubicBezTo>
                  <a:cubicBezTo>
                    <a:pt x="432" y="494"/>
                    <a:pt x="432" y="484"/>
                    <a:pt x="432" y="484"/>
                  </a:cubicBezTo>
                  <a:cubicBezTo>
                    <a:pt x="453" y="474"/>
                    <a:pt x="462" y="474"/>
                    <a:pt x="483" y="453"/>
                  </a:cubicBezTo>
                  <a:cubicBezTo>
                    <a:pt x="494" y="443"/>
                    <a:pt x="504" y="423"/>
                    <a:pt x="524" y="402"/>
                  </a:cubicBezTo>
                  <a:lnTo>
                    <a:pt x="555" y="340"/>
                  </a:lnTo>
                  <a:cubicBezTo>
                    <a:pt x="565" y="309"/>
                    <a:pt x="565" y="279"/>
                    <a:pt x="565" y="247"/>
                  </a:cubicBezTo>
                  <a:cubicBezTo>
                    <a:pt x="565" y="217"/>
                    <a:pt x="555" y="196"/>
                    <a:pt x="545" y="176"/>
                  </a:cubicBezTo>
                  <a:cubicBezTo>
                    <a:pt x="535" y="144"/>
                    <a:pt x="524" y="114"/>
                    <a:pt x="494" y="83"/>
                  </a:cubicBezTo>
                  <a:cubicBezTo>
                    <a:pt x="483" y="73"/>
                    <a:pt x="462" y="62"/>
                    <a:pt x="442" y="42"/>
                  </a:cubicBezTo>
                  <a:lnTo>
                    <a:pt x="380" y="11"/>
                  </a:lnTo>
                  <a:cubicBezTo>
                    <a:pt x="350" y="1"/>
                    <a:pt x="318" y="1"/>
                    <a:pt x="2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50"/>
            <p:cNvSpPr/>
            <p:nvPr/>
          </p:nvSpPr>
          <p:spPr>
            <a:xfrm>
              <a:off x="7757432" y="516438"/>
              <a:ext cx="28705" cy="28263"/>
            </a:xfrm>
            <a:custGeom>
              <a:rect b="b" l="l" r="r" t="t"/>
              <a:pathLst>
                <a:path extrusionOk="0" h="639" w="649">
                  <a:moveTo>
                    <a:pt x="278" y="1"/>
                  </a:moveTo>
                  <a:cubicBezTo>
                    <a:pt x="217" y="11"/>
                    <a:pt x="175" y="42"/>
                    <a:pt x="134" y="72"/>
                  </a:cubicBezTo>
                  <a:cubicBezTo>
                    <a:pt x="114" y="104"/>
                    <a:pt x="93" y="124"/>
                    <a:pt x="73" y="145"/>
                  </a:cubicBezTo>
                  <a:cubicBezTo>
                    <a:pt x="62" y="155"/>
                    <a:pt x="62" y="175"/>
                    <a:pt x="62" y="196"/>
                  </a:cubicBezTo>
                  <a:lnTo>
                    <a:pt x="32" y="227"/>
                  </a:lnTo>
                  <a:cubicBezTo>
                    <a:pt x="11" y="268"/>
                    <a:pt x="0" y="298"/>
                    <a:pt x="0" y="340"/>
                  </a:cubicBezTo>
                  <a:cubicBezTo>
                    <a:pt x="0" y="371"/>
                    <a:pt x="11" y="412"/>
                    <a:pt x="21" y="442"/>
                  </a:cubicBezTo>
                  <a:cubicBezTo>
                    <a:pt x="32" y="484"/>
                    <a:pt x="52" y="515"/>
                    <a:pt x="73" y="545"/>
                  </a:cubicBezTo>
                  <a:lnTo>
                    <a:pt x="134" y="597"/>
                  </a:lnTo>
                  <a:cubicBezTo>
                    <a:pt x="175" y="618"/>
                    <a:pt x="226" y="638"/>
                    <a:pt x="278" y="638"/>
                  </a:cubicBezTo>
                  <a:cubicBezTo>
                    <a:pt x="299" y="638"/>
                    <a:pt x="319" y="638"/>
                    <a:pt x="350" y="628"/>
                  </a:cubicBezTo>
                  <a:cubicBezTo>
                    <a:pt x="381" y="628"/>
                    <a:pt x="412" y="618"/>
                    <a:pt x="432" y="597"/>
                  </a:cubicBezTo>
                  <a:lnTo>
                    <a:pt x="443" y="597"/>
                  </a:lnTo>
                  <a:cubicBezTo>
                    <a:pt x="484" y="586"/>
                    <a:pt x="514" y="566"/>
                    <a:pt x="546" y="535"/>
                  </a:cubicBezTo>
                  <a:cubicBezTo>
                    <a:pt x="576" y="504"/>
                    <a:pt x="607" y="474"/>
                    <a:pt x="617" y="433"/>
                  </a:cubicBezTo>
                  <a:cubicBezTo>
                    <a:pt x="638" y="401"/>
                    <a:pt x="648" y="360"/>
                    <a:pt x="648" y="319"/>
                  </a:cubicBezTo>
                  <a:cubicBezTo>
                    <a:pt x="648" y="278"/>
                    <a:pt x="648" y="237"/>
                    <a:pt x="628" y="206"/>
                  </a:cubicBezTo>
                  <a:cubicBezTo>
                    <a:pt x="617" y="165"/>
                    <a:pt x="597" y="134"/>
                    <a:pt x="566" y="104"/>
                  </a:cubicBezTo>
                  <a:lnTo>
                    <a:pt x="505" y="42"/>
                  </a:lnTo>
                  <a:cubicBezTo>
                    <a:pt x="463" y="21"/>
                    <a:pt x="41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0"/>
            <p:cNvSpPr/>
            <p:nvPr/>
          </p:nvSpPr>
          <p:spPr>
            <a:xfrm>
              <a:off x="7945277" y="43651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0"/>
            <p:cNvSpPr/>
            <p:nvPr/>
          </p:nvSpPr>
          <p:spPr>
            <a:xfrm>
              <a:off x="7990745" y="45049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0"/>
            <p:cNvSpPr/>
            <p:nvPr/>
          </p:nvSpPr>
          <p:spPr>
            <a:xfrm>
              <a:off x="8377315" y="69393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0"/>
            <p:cNvSpPr/>
            <p:nvPr/>
          </p:nvSpPr>
          <p:spPr>
            <a:xfrm>
              <a:off x="8421014" y="66814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0"/>
            <p:cNvSpPr/>
            <p:nvPr/>
          </p:nvSpPr>
          <p:spPr>
            <a:xfrm>
              <a:off x="8602003" y="48959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0"/>
            <p:cNvSpPr/>
            <p:nvPr/>
          </p:nvSpPr>
          <p:spPr>
            <a:xfrm>
              <a:off x="8639731" y="55465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50"/>
            <p:cNvSpPr/>
            <p:nvPr/>
          </p:nvSpPr>
          <p:spPr>
            <a:xfrm>
              <a:off x="8667640" y="50462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50"/>
            <p:cNvSpPr/>
            <p:nvPr/>
          </p:nvSpPr>
          <p:spPr>
            <a:xfrm>
              <a:off x="8592007" y="55328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0"/>
            <p:cNvSpPr/>
            <p:nvPr/>
          </p:nvSpPr>
          <p:spPr>
            <a:xfrm>
              <a:off x="8544858" y="51869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0"/>
            <p:cNvSpPr/>
            <p:nvPr/>
          </p:nvSpPr>
          <p:spPr>
            <a:xfrm>
              <a:off x="8536498" y="57601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50"/>
            <p:cNvSpPr/>
            <p:nvPr/>
          </p:nvSpPr>
          <p:spPr>
            <a:xfrm>
              <a:off x="8574978" y="61648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0"/>
            <p:cNvSpPr/>
            <p:nvPr/>
          </p:nvSpPr>
          <p:spPr>
            <a:xfrm>
              <a:off x="8642031" y="61148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0"/>
            <p:cNvSpPr/>
            <p:nvPr/>
          </p:nvSpPr>
          <p:spPr>
            <a:xfrm>
              <a:off x="8653973" y="67513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0"/>
            <p:cNvSpPr/>
            <p:nvPr/>
          </p:nvSpPr>
          <p:spPr>
            <a:xfrm>
              <a:off x="8600897" y="66513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0"/>
            <p:cNvSpPr/>
            <p:nvPr/>
          </p:nvSpPr>
          <p:spPr>
            <a:xfrm>
              <a:off x="8558304" y="68168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50"/>
            <p:cNvSpPr/>
            <p:nvPr/>
          </p:nvSpPr>
          <p:spPr>
            <a:xfrm>
              <a:off x="8517391" y="64744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0"/>
            <p:cNvSpPr/>
            <p:nvPr/>
          </p:nvSpPr>
          <p:spPr>
            <a:xfrm>
              <a:off x="8470552" y="70972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50"/>
            <p:cNvSpPr/>
            <p:nvPr/>
          </p:nvSpPr>
          <p:spPr>
            <a:xfrm>
              <a:off x="8465554" y="63630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50"/>
            <p:cNvSpPr/>
            <p:nvPr/>
          </p:nvSpPr>
          <p:spPr>
            <a:xfrm>
              <a:off x="8467367" y="59012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50"/>
            <p:cNvSpPr/>
            <p:nvPr/>
          </p:nvSpPr>
          <p:spPr>
            <a:xfrm>
              <a:off x="8409603" y="53244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50"/>
            <p:cNvSpPr/>
            <p:nvPr/>
          </p:nvSpPr>
          <p:spPr>
            <a:xfrm>
              <a:off x="8474665" y="50745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0"/>
            <p:cNvSpPr/>
            <p:nvPr/>
          </p:nvSpPr>
          <p:spPr>
            <a:xfrm>
              <a:off x="8485103" y="53417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50"/>
            <p:cNvSpPr/>
            <p:nvPr/>
          </p:nvSpPr>
          <p:spPr>
            <a:xfrm>
              <a:off x="8516020" y="46867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50"/>
            <p:cNvSpPr/>
            <p:nvPr/>
          </p:nvSpPr>
          <p:spPr>
            <a:xfrm>
              <a:off x="8711605" y="54248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0"/>
            <p:cNvSpPr/>
            <p:nvPr/>
          </p:nvSpPr>
          <p:spPr>
            <a:xfrm>
              <a:off x="8644287" y="45774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50"/>
            <p:cNvSpPr/>
            <p:nvPr/>
          </p:nvSpPr>
          <p:spPr>
            <a:xfrm>
              <a:off x="8607443" y="42346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0"/>
            <p:cNvSpPr/>
            <p:nvPr/>
          </p:nvSpPr>
          <p:spPr>
            <a:xfrm>
              <a:off x="8712047" y="43187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0"/>
            <p:cNvSpPr/>
            <p:nvPr/>
          </p:nvSpPr>
          <p:spPr>
            <a:xfrm>
              <a:off x="8354581" y="42550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0"/>
            <p:cNvSpPr/>
            <p:nvPr/>
          </p:nvSpPr>
          <p:spPr>
            <a:xfrm>
              <a:off x="8405578" y="46035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50"/>
            <p:cNvSpPr/>
            <p:nvPr/>
          </p:nvSpPr>
          <p:spPr>
            <a:xfrm>
              <a:off x="8361967" y="48485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50"/>
            <p:cNvSpPr/>
            <p:nvPr/>
          </p:nvSpPr>
          <p:spPr>
            <a:xfrm>
              <a:off x="8339896" y="53660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0"/>
            <p:cNvSpPr/>
            <p:nvPr/>
          </p:nvSpPr>
          <p:spPr>
            <a:xfrm>
              <a:off x="8371875" y="57194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0"/>
            <p:cNvSpPr/>
            <p:nvPr/>
          </p:nvSpPr>
          <p:spPr>
            <a:xfrm>
              <a:off x="7519564" y="874170"/>
              <a:ext cx="16852" cy="16807"/>
            </a:xfrm>
            <a:custGeom>
              <a:rect b="b" l="l" r="r" t="t"/>
              <a:pathLst>
                <a:path extrusionOk="0" h="380" w="381">
                  <a:moveTo>
                    <a:pt x="176" y="1"/>
                  </a:moveTo>
                  <a:cubicBezTo>
                    <a:pt x="158" y="1"/>
                    <a:pt x="139" y="8"/>
                    <a:pt x="124" y="15"/>
                  </a:cubicBezTo>
                  <a:cubicBezTo>
                    <a:pt x="104" y="15"/>
                    <a:pt x="83" y="36"/>
                    <a:pt x="63" y="46"/>
                  </a:cubicBezTo>
                  <a:cubicBezTo>
                    <a:pt x="42" y="66"/>
                    <a:pt x="31" y="87"/>
                    <a:pt x="21" y="108"/>
                  </a:cubicBezTo>
                  <a:cubicBezTo>
                    <a:pt x="11" y="128"/>
                    <a:pt x="1" y="159"/>
                    <a:pt x="1" y="180"/>
                  </a:cubicBezTo>
                  <a:lnTo>
                    <a:pt x="1" y="231"/>
                  </a:lnTo>
                  <a:cubicBezTo>
                    <a:pt x="11" y="262"/>
                    <a:pt x="31" y="293"/>
                    <a:pt x="52" y="313"/>
                  </a:cubicBezTo>
                  <a:lnTo>
                    <a:pt x="83" y="344"/>
                  </a:lnTo>
                  <a:cubicBezTo>
                    <a:pt x="114" y="365"/>
                    <a:pt x="145" y="375"/>
                    <a:pt x="175" y="375"/>
                  </a:cubicBezTo>
                  <a:cubicBezTo>
                    <a:pt x="184" y="378"/>
                    <a:pt x="193" y="379"/>
                    <a:pt x="201" y="379"/>
                  </a:cubicBezTo>
                  <a:cubicBezTo>
                    <a:pt x="220" y="379"/>
                    <a:pt x="236" y="372"/>
                    <a:pt x="258" y="365"/>
                  </a:cubicBezTo>
                  <a:lnTo>
                    <a:pt x="319" y="334"/>
                  </a:lnTo>
                  <a:cubicBezTo>
                    <a:pt x="340" y="313"/>
                    <a:pt x="350" y="293"/>
                    <a:pt x="360" y="272"/>
                  </a:cubicBezTo>
                  <a:cubicBezTo>
                    <a:pt x="371" y="252"/>
                    <a:pt x="381" y="221"/>
                    <a:pt x="381" y="201"/>
                  </a:cubicBezTo>
                  <a:cubicBezTo>
                    <a:pt x="381" y="180"/>
                    <a:pt x="371" y="169"/>
                    <a:pt x="371" y="149"/>
                  </a:cubicBezTo>
                  <a:cubicBezTo>
                    <a:pt x="371" y="118"/>
                    <a:pt x="350" y="87"/>
                    <a:pt x="330" y="66"/>
                  </a:cubicBezTo>
                  <a:cubicBezTo>
                    <a:pt x="319" y="57"/>
                    <a:pt x="309" y="46"/>
                    <a:pt x="289" y="36"/>
                  </a:cubicBezTo>
                  <a:cubicBezTo>
                    <a:pt x="268" y="15"/>
                    <a:pt x="237" y="5"/>
                    <a:pt x="196" y="5"/>
                  </a:cubicBezTo>
                  <a:cubicBezTo>
                    <a:pt x="190" y="2"/>
                    <a:pt x="183" y="1"/>
                    <a:pt x="1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50"/>
            <p:cNvSpPr/>
            <p:nvPr/>
          </p:nvSpPr>
          <p:spPr>
            <a:xfrm>
              <a:off x="7557292" y="939232"/>
              <a:ext cx="34632" cy="34809"/>
            </a:xfrm>
            <a:custGeom>
              <a:rect b="b" l="l" r="r" t="t"/>
              <a:pathLst>
                <a:path extrusionOk="0" h="787" w="783">
                  <a:moveTo>
                    <a:pt x="371" y="0"/>
                  </a:moveTo>
                  <a:cubicBezTo>
                    <a:pt x="333" y="0"/>
                    <a:pt x="296" y="10"/>
                    <a:pt x="258" y="25"/>
                  </a:cubicBezTo>
                  <a:cubicBezTo>
                    <a:pt x="207" y="35"/>
                    <a:pt x="165" y="66"/>
                    <a:pt x="135" y="97"/>
                  </a:cubicBezTo>
                  <a:cubicBezTo>
                    <a:pt x="94" y="138"/>
                    <a:pt x="63" y="179"/>
                    <a:pt x="42" y="220"/>
                  </a:cubicBezTo>
                  <a:cubicBezTo>
                    <a:pt x="12" y="272"/>
                    <a:pt x="1" y="313"/>
                    <a:pt x="1" y="375"/>
                  </a:cubicBezTo>
                  <a:cubicBezTo>
                    <a:pt x="1" y="405"/>
                    <a:pt x="12" y="446"/>
                    <a:pt x="12" y="478"/>
                  </a:cubicBezTo>
                  <a:cubicBezTo>
                    <a:pt x="21" y="539"/>
                    <a:pt x="53" y="601"/>
                    <a:pt x="104" y="652"/>
                  </a:cubicBezTo>
                  <a:cubicBezTo>
                    <a:pt x="124" y="673"/>
                    <a:pt x="156" y="693"/>
                    <a:pt x="176" y="724"/>
                  </a:cubicBezTo>
                  <a:cubicBezTo>
                    <a:pt x="238" y="755"/>
                    <a:pt x="300" y="775"/>
                    <a:pt x="371" y="786"/>
                  </a:cubicBezTo>
                  <a:cubicBezTo>
                    <a:pt x="433" y="786"/>
                    <a:pt x="474" y="775"/>
                    <a:pt x="526" y="755"/>
                  </a:cubicBezTo>
                  <a:cubicBezTo>
                    <a:pt x="577" y="745"/>
                    <a:pt x="618" y="714"/>
                    <a:pt x="659" y="683"/>
                  </a:cubicBezTo>
                  <a:cubicBezTo>
                    <a:pt x="700" y="652"/>
                    <a:pt x="731" y="611"/>
                    <a:pt x="741" y="560"/>
                  </a:cubicBezTo>
                  <a:cubicBezTo>
                    <a:pt x="773" y="519"/>
                    <a:pt x="782" y="467"/>
                    <a:pt x="782" y="405"/>
                  </a:cubicBezTo>
                  <a:cubicBezTo>
                    <a:pt x="782" y="375"/>
                    <a:pt x="782" y="343"/>
                    <a:pt x="773" y="302"/>
                  </a:cubicBezTo>
                  <a:cubicBezTo>
                    <a:pt x="762" y="241"/>
                    <a:pt x="731" y="179"/>
                    <a:pt x="680" y="128"/>
                  </a:cubicBezTo>
                  <a:cubicBezTo>
                    <a:pt x="659" y="107"/>
                    <a:pt x="629" y="87"/>
                    <a:pt x="608" y="66"/>
                  </a:cubicBezTo>
                  <a:cubicBezTo>
                    <a:pt x="546" y="25"/>
                    <a:pt x="485" y="5"/>
                    <a:pt x="412" y="5"/>
                  </a:cubicBezTo>
                  <a:cubicBezTo>
                    <a:pt x="398" y="2"/>
                    <a:pt x="385"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50"/>
            <p:cNvSpPr/>
            <p:nvPr/>
          </p:nvSpPr>
          <p:spPr>
            <a:xfrm>
              <a:off x="7585201" y="888898"/>
              <a:ext cx="31005" cy="23752"/>
            </a:xfrm>
            <a:custGeom>
              <a:rect b="b" l="l" r="r" t="t"/>
              <a:pathLst>
                <a:path extrusionOk="0" h="537" w="701">
                  <a:moveTo>
                    <a:pt x="348" y="1"/>
                  </a:moveTo>
                  <a:cubicBezTo>
                    <a:pt x="18" y="1"/>
                    <a:pt x="1" y="515"/>
                    <a:pt x="336" y="535"/>
                  </a:cubicBezTo>
                  <a:cubicBezTo>
                    <a:pt x="343" y="536"/>
                    <a:pt x="349" y="536"/>
                    <a:pt x="355" y="536"/>
                  </a:cubicBezTo>
                  <a:cubicBezTo>
                    <a:pt x="677" y="536"/>
                    <a:pt x="700" y="21"/>
                    <a:pt x="357" y="1"/>
                  </a:cubicBezTo>
                  <a:cubicBezTo>
                    <a:pt x="354" y="1"/>
                    <a:pt x="351" y="1"/>
                    <a:pt x="3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0"/>
            <p:cNvSpPr/>
            <p:nvPr/>
          </p:nvSpPr>
          <p:spPr>
            <a:xfrm>
              <a:off x="7509568" y="937595"/>
              <a:ext cx="18665" cy="18400"/>
            </a:xfrm>
            <a:custGeom>
              <a:rect b="b" l="l" r="r" t="t"/>
              <a:pathLst>
                <a:path extrusionOk="0" h="416" w="422">
                  <a:moveTo>
                    <a:pt x="216" y="0"/>
                  </a:moveTo>
                  <a:cubicBezTo>
                    <a:pt x="196" y="0"/>
                    <a:pt x="165" y="0"/>
                    <a:pt x="145" y="21"/>
                  </a:cubicBezTo>
                  <a:cubicBezTo>
                    <a:pt x="113" y="21"/>
                    <a:pt x="93" y="42"/>
                    <a:pt x="72" y="51"/>
                  </a:cubicBezTo>
                  <a:cubicBezTo>
                    <a:pt x="52" y="72"/>
                    <a:pt x="31" y="93"/>
                    <a:pt x="21" y="124"/>
                  </a:cubicBezTo>
                  <a:cubicBezTo>
                    <a:pt x="11" y="144"/>
                    <a:pt x="1" y="175"/>
                    <a:pt x="1" y="195"/>
                  </a:cubicBezTo>
                  <a:cubicBezTo>
                    <a:pt x="1" y="216"/>
                    <a:pt x="11" y="237"/>
                    <a:pt x="11" y="257"/>
                  </a:cubicBezTo>
                  <a:cubicBezTo>
                    <a:pt x="21" y="288"/>
                    <a:pt x="31" y="319"/>
                    <a:pt x="62" y="350"/>
                  </a:cubicBezTo>
                  <a:lnTo>
                    <a:pt x="93" y="380"/>
                  </a:lnTo>
                  <a:cubicBezTo>
                    <a:pt x="134" y="401"/>
                    <a:pt x="165" y="412"/>
                    <a:pt x="196" y="412"/>
                  </a:cubicBezTo>
                  <a:cubicBezTo>
                    <a:pt x="205" y="415"/>
                    <a:pt x="214" y="416"/>
                    <a:pt x="222" y="416"/>
                  </a:cubicBezTo>
                  <a:cubicBezTo>
                    <a:pt x="244" y="416"/>
                    <a:pt x="263" y="409"/>
                    <a:pt x="278" y="401"/>
                  </a:cubicBezTo>
                  <a:cubicBezTo>
                    <a:pt x="309" y="391"/>
                    <a:pt x="330" y="380"/>
                    <a:pt x="350" y="360"/>
                  </a:cubicBezTo>
                  <a:cubicBezTo>
                    <a:pt x="371" y="350"/>
                    <a:pt x="391" y="319"/>
                    <a:pt x="401" y="298"/>
                  </a:cubicBezTo>
                  <a:cubicBezTo>
                    <a:pt x="412" y="278"/>
                    <a:pt x="422" y="247"/>
                    <a:pt x="422" y="216"/>
                  </a:cubicBezTo>
                  <a:cubicBezTo>
                    <a:pt x="412" y="206"/>
                    <a:pt x="412" y="186"/>
                    <a:pt x="412" y="165"/>
                  </a:cubicBezTo>
                  <a:cubicBezTo>
                    <a:pt x="401" y="124"/>
                    <a:pt x="391" y="93"/>
                    <a:pt x="360" y="72"/>
                  </a:cubicBezTo>
                  <a:lnTo>
                    <a:pt x="319" y="31"/>
                  </a:lnTo>
                  <a:cubicBezTo>
                    <a:pt x="289" y="10"/>
                    <a:pt x="25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0"/>
            <p:cNvSpPr/>
            <p:nvPr/>
          </p:nvSpPr>
          <p:spPr>
            <a:xfrm>
              <a:off x="7462419" y="903007"/>
              <a:ext cx="16542" cy="12340"/>
            </a:xfrm>
            <a:custGeom>
              <a:rect b="b" l="l" r="r" t="t"/>
              <a:pathLst>
                <a:path extrusionOk="0" h="279" w="374">
                  <a:moveTo>
                    <a:pt x="182" y="1"/>
                  </a:moveTo>
                  <a:cubicBezTo>
                    <a:pt x="7" y="1"/>
                    <a:pt x="1" y="268"/>
                    <a:pt x="182" y="278"/>
                  </a:cubicBezTo>
                  <a:cubicBezTo>
                    <a:pt x="186" y="278"/>
                    <a:pt x="189" y="278"/>
                    <a:pt x="193" y="278"/>
                  </a:cubicBezTo>
                  <a:cubicBezTo>
                    <a:pt x="368" y="278"/>
                    <a:pt x="374" y="11"/>
                    <a:pt x="192" y="1"/>
                  </a:cubicBezTo>
                  <a:cubicBezTo>
                    <a:pt x="189" y="1"/>
                    <a:pt x="185" y="1"/>
                    <a:pt x="1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0"/>
            <p:cNvSpPr/>
            <p:nvPr/>
          </p:nvSpPr>
          <p:spPr>
            <a:xfrm>
              <a:off x="7454104" y="960329"/>
              <a:ext cx="21407" cy="23221"/>
            </a:xfrm>
            <a:custGeom>
              <a:rect b="b" l="l" r="r" t="t"/>
              <a:pathLst>
                <a:path extrusionOk="0" h="525" w="484">
                  <a:moveTo>
                    <a:pt x="185" y="1"/>
                  </a:moveTo>
                  <a:cubicBezTo>
                    <a:pt x="154" y="10"/>
                    <a:pt x="133" y="21"/>
                    <a:pt x="103" y="42"/>
                  </a:cubicBezTo>
                  <a:cubicBezTo>
                    <a:pt x="82" y="52"/>
                    <a:pt x="62" y="83"/>
                    <a:pt x="41" y="103"/>
                  </a:cubicBezTo>
                  <a:lnTo>
                    <a:pt x="10" y="165"/>
                  </a:lnTo>
                  <a:cubicBezTo>
                    <a:pt x="0" y="196"/>
                    <a:pt x="0" y="227"/>
                    <a:pt x="0" y="257"/>
                  </a:cubicBezTo>
                  <a:cubicBezTo>
                    <a:pt x="0" y="278"/>
                    <a:pt x="10" y="288"/>
                    <a:pt x="21" y="309"/>
                  </a:cubicBezTo>
                  <a:lnTo>
                    <a:pt x="21" y="350"/>
                  </a:lnTo>
                  <a:cubicBezTo>
                    <a:pt x="31" y="371"/>
                    <a:pt x="41" y="381"/>
                    <a:pt x="41" y="401"/>
                  </a:cubicBezTo>
                  <a:cubicBezTo>
                    <a:pt x="51" y="432"/>
                    <a:pt x="72" y="453"/>
                    <a:pt x="92" y="463"/>
                  </a:cubicBezTo>
                  <a:cubicBezTo>
                    <a:pt x="113" y="483"/>
                    <a:pt x="124" y="494"/>
                    <a:pt x="144" y="494"/>
                  </a:cubicBezTo>
                  <a:cubicBezTo>
                    <a:pt x="165" y="515"/>
                    <a:pt x="195" y="525"/>
                    <a:pt x="226" y="525"/>
                  </a:cubicBezTo>
                  <a:cubicBezTo>
                    <a:pt x="247" y="515"/>
                    <a:pt x="268" y="515"/>
                    <a:pt x="288" y="515"/>
                  </a:cubicBezTo>
                  <a:cubicBezTo>
                    <a:pt x="309" y="504"/>
                    <a:pt x="319" y="504"/>
                    <a:pt x="339" y="494"/>
                  </a:cubicBezTo>
                  <a:cubicBezTo>
                    <a:pt x="370" y="483"/>
                    <a:pt x="391" y="463"/>
                    <a:pt x="401" y="442"/>
                  </a:cubicBezTo>
                  <a:cubicBezTo>
                    <a:pt x="421" y="422"/>
                    <a:pt x="442" y="401"/>
                    <a:pt x="442" y="371"/>
                  </a:cubicBezTo>
                  <a:cubicBezTo>
                    <a:pt x="453" y="360"/>
                    <a:pt x="453" y="350"/>
                    <a:pt x="453" y="339"/>
                  </a:cubicBezTo>
                  <a:cubicBezTo>
                    <a:pt x="453" y="330"/>
                    <a:pt x="462" y="319"/>
                    <a:pt x="473" y="309"/>
                  </a:cubicBezTo>
                  <a:cubicBezTo>
                    <a:pt x="483" y="278"/>
                    <a:pt x="483" y="247"/>
                    <a:pt x="473" y="216"/>
                  </a:cubicBezTo>
                  <a:cubicBezTo>
                    <a:pt x="473" y="186"/>
                    <a:pt x="473" y="154"/>
                    <a:pt x="453" y="124"/>
                  </a:cubicBezTo>
                  <a:cubicBezTo>
                    <a:pt x="442" y="113"/>
                    <a:pt x="432" y="93"/>
                    <a:pt x="421" y="72"/>
                  </a:cubicBezTo>
                  <a:cubicBezTo>
                    <a:pt x="401" y="52"/>
                    <a:pt x="370" y="31"/>
                    <a:pt x="339" y="21"/>
                  </a:cubicBezTo>
                  <a:cubicBezTo>
                    <a:pt x="319" y="10"/>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0"/>
            <p:cNvSpPr/>
            <p:nvPr/>
          </p:nvSpPr>
          <p:spPr>
            <a:xfrm>
              <a:off x="7492451" y="1000800"/>
              <a:ext cx="34588" cy="26450"/>
            </a:xfrm>
            <a:custGeom>
              <a:rect b="b" l="l" r="r" t="t"/>
              <a:pathLst>
                <a:path extrusionOk="0" h="598" w="782">
                  <a:moveTo>
                    <a:pt x="399" y="0"/>
                  </a:moveTo>
                  <a:cubicBezTo>
                    <a:pt x="27" y="0"/>
                    <a:pt x="0" y="576"/>
                    <a:pt x="377" y="597"/>
                  </a:cubicBezTo>
                  <a:cubicBezTo>
                    <a:pt x="383" y="597"/>
                    <a:pt x="390" y="597"/>
                    <a:pt x="396" y="597"/>
                  </a:cubicBezTo>
                  <a:cubicBezTo>
                    <a:pt x="759" y="597"/>
                    <a:pt x="782" y="21"/>
                    <a:pt x="408" y="0"/>
                  </a:cubicBezTo>
                  <a:cubicBezTo>
                    <a:pt x="405" y="0"/>
                    <a:pt x="402" y="0"/>
                    <a:pt x="3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50"/>
            <p:cNvSpPr/>
            <p:nvPr/>
          </p:nvSpPr>
          <p:spPr>
            <a:xfrm>
              <a:off x="7559592" y="995802"/>
              <a:ext cx="24592" cy="25034"/>
            </a:xfrm>
            <a:custGeom>
              <a:rect b="b" l="l" r="r" t="t"/>
              <a:pathLst>
                <a:path extrusionOk="0" h="566" w="556">
                  <a:moveTo>
                    <a:pt x="289" y="1"/>
                  </a:moveTo>
                  <a:cubicBezTo>
                    <a:pt x="248" y="1"/>
                    <a:pt x="216" y="10"/>
                    <a:pt x="186" y="21"/>
                  </a:cubicBezTo>
                  <a:cubicBezTo>
                    <a:pt x="145" y="31"/>
                    <a:pt x="113" y="52"/>
                    <a:pt x="93" y="72"/>
                  </a:cubicBezTo>
                  <a:cubicBezTo>
                    <a:pt x="62" y="103"/>
                    <a:pt x="42" y="134"/>
                    <a:pt x="31" y="165"/>
                  </a:cubicBezTo>
                  <a:cubicBezTo>
                    <a:pt x="11" y="196"/>
                    <a:pt x="1" y="227"/>
                    <a:pt x="1" y="268"/>
                  </a:cubicBezTo>
                  <a:lnTo>
                    <a:pt x="1" y="340"/>
                  </a:lnTo>
                  <a:cubicBezTo>
                    <a:pt x="11" y="391"/>
                    <a:pt x="42" y="432"/>
                    <a:pt x="72" y="474"/>
                  </a:cubicBezTo>
                  <a:lnTo>
                    <a:pt x="124" y="515"/>
                  </a:lnTo>
                  <a:cubicBezTo>
                    <a:pt x="165" y="545"/>
                    <a:pt x="216" y="556"/>
                    <a:pt x="257" y="566"/>
                  </a:cubicBezTo>
                  <a:cubicBezTo>
                    <a:pt x="299" y="566"/>
                    <a:pt x="340" y="556"/>
                    <a:pt x="371" y="545"/>
                  </a:cubicBezTo>
                  <a:cubicBezTo>
                    <a:pt x="401" y="535"/>
                    <a:pt x="433" y="515"/>
                    <a:pt x="463" y="494"/>
                  </a:cubicBezTo>
                  <a:cubicBezTo>
                    <a:pt x="494" y="463"/>
                    <a:pt x="515" y="432"/>
                    <a:pt x="525" y="401"/>
                  </a:cubicBezTo>
                  <a:cubicBezTo>
                    <a:pt x="545" y="371"/>
                    <a:pt x="556" y="340"/>
                    <a:pt x="556" y="298"/>
                  </a:cubicBezTo>
                  <a:cubicBezTo>
                    <a:pt x="556" y="268"/>
                    <a:pt x="545" y="247"/>
                    <a:pt x="545" y="227"/>
                  </a:cubicBezTo>
                  <a:cubicBezTo>
                    <a:pt x="535" y="175"/>
                    <a:pt x="515" y="134"/>
                    <a:pt x="484" y="93"/>
                  </a:cubicBezTo>
                  <a:lnTo>
                    <a:pt x="433" y="52"/>
                  </a:lnTo>
                  <a:cubicBezTo>
                    <a:pt x="391" y="21"/>
                    <a:pt x="340" y="10"/>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50"/>
            <p:cNvSpPr/>
            <p:nvPr/>
          </p:nvSpPr>
          <p:spPr>
            <a:xfrm>
              <a:off x="7434996" y="1031717"/>
              <a:ext cx="17338" cy="19638"/>
            </a:xfrm>
            <a:custGeom>
              <a:rect b="b" l="l" r="r" t="t"/>
              <a:pathLst>
                <a:path extrusionOk="0" h="444" w="392">
                  <a:moveTo>
                    <a:pt x="206" y="1"/>
                  </a:moveTo>
                  <a:cubicBezTo>
                    <a:pt x="185" y="11"/>
                    <a:pt x="175" y="11"/>
                    <a:pt x="154" y="11"/>
                  </a:cubicBezTo>
                  <a:cubicBezTo>
                    <a:pt x="124" y="21"/>
                    <a:pt x="92" y="32"/>
                    <a:pt x="62" y="52"/>
                  </a:cubicBezTo>
                  <a:cubicBezTo>
                    <a:pt x="51" y="62"/>
                    <a:pt x="41" y="83"/>
                    <a:pt x="31" y="93"/>
                  </a:cubicBezTo>
                  <a:cubicBezTo>
                    <a:pt x="10" y="124"/>
                    <a:pt x="0" y="155"/>
                    <a:pt x="0" y="186"/>
                  </a:cubicBezTo>
                  <a:cubicBezTo>
                    <a:pt x="0" y="217"/>
                    <a:pt x="10" y="247"/>
                    <a:pt x="10" y="268"/>
                  </a:cubicBezTo>
                  <a:cubicBezTo>
                    <a:pt x="10" y="279"/>
                    <a:pt x="21" y="288"/>
                    <a:pt x="21" y="299"/>
                  </a:cubicBezTo>
                  <a:cubicBezTo>
                    <a:pt x="21" y="309"/>
                    <a:pt x="31" y="330"/>
                    <a:pt x="31" y="340"/>
                  </a:cubicBezTo>
                  <a:cubicBezTo>
                    <a:pt x="41" y="361"/>
                    <a:pt x="62" y="381"/>
                    <a:pt x="83" y="391"/>
                  </a:cubicBezTo>
                  <a:cubicBezTo>
                    <a:pt x="92" y="412"/>
                    <a:pt x="103" y="412"/>
                    <a:pt x="113" y="423"/>
                  </a:cubicBezTo>
                  <a:cubicBezTo>
                    <a:pt x="134" y="432"/>
                    <a:pt x="165" y="443"/>
                    <a:pt x="185" y="443"/>
                  </a:cubicBezTo>
                  <a:lnTo>
                    <a:pt x="236" y="432"/>
                  </a:lnTo>
                  <a:cubicBezTo>
                    <a:pt x="247" y="432"/>
                    <a:pt x="257" y="423"/>
                    <a:pt x="278" y="423"/>
                  </a:cubicBezTo>
                  <a:cubicBezTo>
                    <a:pt x="298" y="412"/>
                    <a:pt x="319" y="391"/>
                    <a:pt x="329" y="371"/>
                  </a:cubicBezTo>
                  <a:cubicBezTo>
                    <a:pt x="350" y="361"/>
                    <a:pt x="360" y="340"/>
                    <a:pt x="360" y="320"/>
                  </a:cubicBezTo>
                  <a:cubicBezTo>
                    <a:pt x="370" y="309"/>
                    <a:pt x="370" y="299"/>
                    <a:pt x="370" y="288"/>
                  </a:cubicBezTo>
                  <a:cubicBezTo>
                    <a:pt x="380" y="258"/>
                    <a:pt x="391" y="237"/>
                    <a:pt x="391" y="206"/>
                  </a:cubicBezTo>
                  <a:cubicBezTo>
                    <a:pt x="391" y="186"/>
                    <a:pt x="391" y="155"/>
                    <a:pt x="380" y="135"/>
                  </a:cubicBezTo>
                  <a:cubicBezTo>
                    <a:pt x="370" y="103"/>
                    <a:pt x="360" y="83"/>
                    <a:pt x="339" y="73"/>
                  </a:cubicBezTo>
                  <a:cubicBezTo>
                    <a:pt x="319" y="52"/>
                    <a:pt x="309" y="32"/>
                    <a:pt x="278" y="21"/>
                  </a:cubicBezTo>
                  <a:cubicBezTo>
                    <a:pt x="257" y="11"/>
                    <a:pt x="23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0"/>
            <p:cNvSpPr/>
            <p:nvPr/>
          </p:nvSpPr>
          <p:spPr>
            <a:xfrm>
              <a:off x="7402664" y="918488"/>
              <a:ext cx="25521" cy="23221"/>
            </a:xfrm>
            <a:custGeom>
              <a:rect b="b" l="l" r="r" t="t"/>
              <a:pathLst>
                <a:path extrusionOk="0" h="525" w="577">
                  <a:moveTo>
                    <a:pt x="330" y="1"/>
                  </a:moveTo>
                  <a:cubicBezTo>
                    <a:pt x="309" y="1"/>
                    <a:pt x="279" y="1"/>
                    <a:pt x="258" y="10"/>
                  </a:cubicBezTo>
                  <a:lnTo>
                    <a:pt x="238" y="10"/>
                  </a:lnTo>
                  <a:cubicBezTo>
                    <a:pt x="217" y="10"/>
                    <a:pt x="186" y="10"/>
                    <a:pt x="165" y="21"/>
                  </a:cubicBezTo>
                  <a:cubicBezTo>
                    <a:pt x="135" y="31"/>
                    <a:pt x="104" y="52"/>
                    <a:pt x="83" y="72"/>
                  </a:cubicBezTo>
                  <a:cubicBezTo>
                    <a:pt x="63" y="93"/>
                    <a:pt x="42" y="124"/>
                    <a:pt x="32" y="154"/>
                  </a:cubicBezTo>
                  <a:cubicBezTo>
                    <a:pt x="12" y="186"/>
                    <a:pt x="1" y="216"/>
                    <a:pt x="1" y="247"/>
                  </a:cubicBezTo>
                  <a:cubicBezTo>
                    <a:pt x="1" y="268"/>
                    <a:pt x="1" y="288"/>
                    <a:pt x="12" y="309"/>
                  </a:cubicBezTo>
                  <a:cubicBezTo>
                    <a:pt x="21" y="360"/>
                    <a:pt x="32" y="391"/>
                    <a:pt x="63" y="422"/>
                  </a:cubicBezTo>
                  <a:lnTo>
                    <a:pt x="114" y="474"/>
                  </a:lnTo>
                  <a:cubicBezTo>
                    <a:pt x="155" y="494"/>
                    <a:pt x="197" y="504"/>
                    <a:pt x="238" y="504"/>
                  </a:cubicBezTo>
                  <a:cubicBezTo>
                    <a:pt x="248" y="515"/>
                    <a:pt x="248" y="515"/>
                    <a:pt x="258" y="515"/>
                  </a:cubicBezTo>
                  <a:cubicBezTo>
                    <a:pt x="268" y="515"/>
                    <a:pt x="289" y="525"/>
                    <a:pt x="299" y="525"/>
                  </a:cubicBezTo>
                  <a:cubicBezTo>
                    <a:pt x="330" y="525"/>
                    <a:pt x="350" y="525"/>
                    <a:pt x="371" y="515"/>
                  </a:cubicBezTo>
                  <a:cubicBezTo>
                    <a:pt x="392" y="515"/>
                    <a:pt x="412" y="504"/>
                    <a:pt x="433" y="494"/>
                  </a:cubicBezTo>
                  <a:cubicBezTo>
                    <a:pt x="474" y="483"/>
                    <a:pt x="494" y="463"/>
                    <a:pt x="515" y="432"/>
                  </a:cubicBezTo>
                  <a:cubicBezTo>
                    <a:pt x="536" y="412"/>
                    <a:pt x="546" y="401"/>
                    <a:pt x="546" y="371"/>
                  </a:cubicBezTo>
                  <a:cubicBezTo>
                    <a:pt x="567" y="339"/>
                    <a:pt x="577" y="309"/>
                    <a:pt x="577" y="278"/>
                  </a:cubicBezTo>
                  <a:lnTo>
                    <a:pt x="577" y="206"/>
                  </a:lnTo>
                  <a:lnTo>
                    <a:pt x="546" y="145"/>
                  </a:lnTo>
                  <a:cubicBezTo>
                    <a:pt x="536" y="113"/>
                    <a:pt x="515" y="83"/>
                    <a:pt x="485" y="62"/>
                  </a:cubicBezTo>
                  <a:cubicBezTo>
                    <a:pt x="474" y="52"/>
                    <a:pt x="453" y="31"/>
                    <a:pt x="433" y="31"/>
                  </a:cubicBezTo>
                  <a:cubicBezTo>
                    <a:pt x="402" y="10"/>
                    <a:pt x="36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50"/>
            <p:cNvSpPr/>
            <p:nvPr/>
          </p:nvSpPr>
          <p:spPr>
            <a:xfrm>
              <a:off x="7433625" y="853426"/>
              <a:ext cx="29148" cy="27334"/>
            </a:xfrm>
            <a:custGeom>
              <a:rect b="b" l="l" r="r" t="t"/>
              <a:pathLst>
                <a:path extrusionOk="0" h="618" w="659">
                  <a:moveTo>
                    <a:pt x="288" y="1"/>
                  </a:moveTo>
                  <a:cubicBezTo>
                    <a:pt x="267" y="11"/>
                    <a:pt x="247" y="21"/>
                    <a:pt x="237" y="32"/>
                  </a:cubicBezTo>
                  <a:lnTo>
                    <a:pt x="185" y="32"/>
                  </a:lnTo>
                  <a:cubicBezTo>
                    <a:pt x="155" y="42"/>
                    <a:pt x="123" y="62"/>
                    <a:pt x="93" y="94"/>
                  </a:cubicBezTo>
                  <a:cubicBezTo>
                    <a:pt x="62" y="114"/>
                    <a:pt x="41" y="145"/>
                    <a:pt x="31" y="176"/>
                  </a:cubicBezTo>
                  <a:cubicBezTo>
                    <a:pt x="11" y="217"/>
                    <a:pt x="0" y="248"/>
                    <a:pt x="0" y="289"/>
                  </a:cubicBezTo>
                  <a:lnTo>
                    <a:pt x="11" y="361"/>
                  </a:lnTo>
                  <a:cubicBezTo>
                    <a:pt x="21" y="412"/>
                    <a:pt x="41" y="453"/>
                    <a:pt x="72" y="494"/>
                  </a:cubicBezTo>
                  <a:cubicBezTo>
                    <a:pt x="93" y="515"/>
                    <a:pt x="114" y="526"/>
                    <a:pt x="134" y="546"/>
                  </a:cubicBezTo>
                  <a:cubicBezTo>
                    <a:pt x="155" y="556"/>
                    <a:pt x="185" y="567"/>
                    <a:pt x="216" y="577"/>
                  </a:cubicBezTo>
                  <a:cubicBezTo>
                    <a:pt x="258" y="608"/>
                    <a:pt x="299" y="618"/>
                    <a:pt x="340" y="618"/>
                  </a:cubicBezTo>
                  <a:cubicBezTo>
                    <a:pt x="381" y="618"/>
                    <a:pt x="422" y="608"/>
                    <a:pt x="463" y="597"/>
                  </a:cubicBezTo>
                  <a:cubicBezTo>
                    <a:pt x="494" y="587"/>
                    <a:pt x="535" y="567"/>
                    <a:pt x="555" y="535"/>
                  </a:cubicBezTo>
                  <a:cubicBezTo>
                    <a:pt x="596" y="505"/>
                    <a:pt x="617" y="474"/>
                    <a:pt x="628" y="443"/>
                  </a:cubicBezTo>
                  <a:cubicBezTo>
                    <a:pt x="648" y="402"/>
                    <a:pt x="658" y="361"/>
                    <a:pt x="658" y="320"/>
                  </a:cubicBezTo>
                  <a:lnTo>
                    <a:pt x="658" y="238"/>
                  </a:lnTo>
                  <a:cubicBezTo>
                    <a:pt x="638" y="186"/>
                    <a:pt x="617" y="135"/>
                    <a:pt x="587" y="94"/>
                  </a:cubicBezTo>
                  <a:cubicBezTo>
                    <a:pt x="566" y="83"/>
                    <a:pt x="545" y="62"/>
                    <a:pt x="525" y="42"/>
                  </a:cubicBezTo>
                  <a:cubicBezTo>
                    <a:pt x="473" y="11"/>
                    <a:pt x="422"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50"/>
            <p:cNvSpPr/>
            <p:nvPr/>
          </p:nvSpPr>
          <p:spPr>
            <a:xfrm>
              <a:off x="7629166" y="926803"/>
              <a:ext cx="18709" cy="19019"/>
            </a:xfrm>
            <a:custGeom>
              <a:rect b="b" l="l" r="r" t="t"/>
              <a:pathLst>
                <a:path extrusionOk="0" h="430" w="423">
                  <a:moveTo>
                    <a:pt x="201" y="0"/>
                  </a:moveTo>
                  <a:cubicBezTo>
                    <a:pt x="188" y="0"/>
                    <a:pt x="175" y="3"/>
                    <a:pt x="165" y="8"/>
                  </a:cubicBezTo>
                  <a:cubicBezTo>
                    <a:pt x="145" y="8"/>
                    <a:pt x="135" y="8"/>
                    <a:pt x="124" y="18"/>
                  </a:cubicBezTo>
                  <a:cubicBezTo>
                    <a:pt x="94" y="18"/>
                    <a:pt x="73" y="28"/>
                    <a:pt x="62" y="49"/>
                  </a:cubicBezTo>
                  <a:cubicBezTo>
                    <a:pt x="52" y="59"/>
                    <a:pt x="42" y="69"/>
                    <a:pt x="32" y="90"/>
                  </a:cubicBezTo>
                  <a:cubicBezTo>
                    <a:pt x="21" y="100"/>
                    <a:pt x="11" y="110"/>
                    <a:pt x="11" y="131"/>
                  </a:cubicBezTo>
                  <a:cubicBezTo>
                    <a:pt x="1" y="151"/>
                    <a:pt x="1" y="172"/>
                    <a:pt x="1" y="203"/>
                  </a:cubicBezTo>
                  <a:cubicBezTo>
                    <a:pt x="1" y="224"/>
                    <a:pt x="11" y="244"/>
                    <a:pt x="21" y="265"/>
                  </a:cubicBezTo>
                  <a:lnTo>
                    <a:pt x="21" y="286"/>
                  </a:lnTo>
                  <a:cubicBezTo>
                    <a:pt x="32" y="286"/>
                    <a:pt x="32" y="295"/>
                    <a:pt x="32" y="306"/>
                  </a:cubicBezTo>
                  <a:cubicBezTo>
                    <a:pt x="42" y="327"/>
                    <a:pt x="62" y="347"/>
                    <a:pt x="83" y="357"/>
                  </a:cubicBezTo>
                  <a:cubicBezTo>
                    <a:pt x="83" y="368"/>
                    <a:pt x="94" y="378"/>
                    <a:pt x="103" y="378"/>
                  </a:cubicBezTo>
                  <a:lnTo>
                    <a:pt x="114" y="388"/>
                  </a:lnTo>
                  <a:cubicBezTo>
                    <a:pt x="124" y="388"/>
                    <a:pt x="135" y="398"/>
                    <a:pt x="145" y="398"/>
                  </a:cubicBezTo>
                  <a:cubicBezTo>
                    <a:pt x="155" y="409"/>
                    <a:pt x="176" y="409"/>
                    <a:pt x="186" y="419"/>
                  </a:cubicBezTo>
                  <a:cubicBezTo>
                    <a:pt x="206" y="430"/>
                    <a:pt x="227" y="430"/>
                    <a:pt x="258" y="430"/>
                  </a:cubicBezTo>
                  <a:cubicBezTo>
                    <a:pt x="268" y="430"/>
                    <a:pt x="288" y="419"/>
                    <a:pt x="299" y="419"/>
                  </a:cubicBezTo>
                  <a:cubicBezTo>
                    <a:pt x="320" y="409"/>
                    <a:pt x="340" y="398"/>
                    <a:pt x="361" y="378"/>
                  </a:cubicBezTo>
                  <a:lnTo>
                    <a:pt x="391" y="347"/>
                  </a:lnTo>
                  <a:cubicBezTo>
                    <a:pt x="402" y="337"/>
                    <a:pt x="402" y="316"/>
                    <a:pt x="412" y="306"/>
                  </a:cubicBezTo>
                  <a:cubicBezTo>
                    <a:pt x="423" y="286"/>
                    <a:pt x="423" y="254"/>
                    <a:pt x="412" y="234"/>
                  </a:cubicBezTo>
                  <a:cubicBezTo>
                    <a:pt x="412" y="213"/>
                    <a:pt x="412" y="193"/>
                    <a:pt x="402" y="172"/>
                  </a:cubicBezTo>
                  <a:cubicBezTo>
                    <a:pt x="391" y="162"/>
                    <a:pt x="391" y="151"/>
                    <a:pt x="391" y="142"/>
                  </a:cubicBezTo>
                  <a:cubicBezTo>
                    <a:pt x="381" y="131"/>
                    <a:pt x="381" y="131"/>
                    <a:pt x="381" y="121"/>
                  </a:cubicBezTo>
                  <a:cubicBezTo>
                    <a:pt x="371" y="100"/>
                    <a:pt x="340" y="59"/>
                    <a:pt x="309" y="49"/>
                  </a:cubicBezTo>
                  <a:cubicBezTo>
                    <a:pt x="299" y="39"/>
                    <a:pt x="279" y="28"/>
                    <a:pt x="268" y="28"/>
                  </a:cubicBezTo>
                  <a:cubicBezTo>
                    <a:pt x="258" y="18"/>
                    <a:pt x="247" y="18"/>
                    <a:pt x="237" y="8"/>
                  </a:cubicBezTo>
                  <a:cubicBezTo>
                    <a:pt x="227" y="3"/>
                    <a:pt x="214" y="0"/>
                    <a:pt x="20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50"/>
            <p:cNvSpPr/>
            <p:nvPr/>
          </p:nvSpPr>
          <p:spPr>
            <a:xfrm>
              <a:off x="7646460" y="970768"/>
              <a:ext cx="27334" cy="26892"/>
            </a:xfrm>
            <a:custGeom>
              <a:rect b="b" l="l" r="r" t="t"/>
              <a:pathLst>
                <a:path extrusionOk="0" h="608" w="618">
                  <a:moveTo>
                    <a:pt x="319" y="1"/>
                  </a:moveTo>
                  <a:cubicBezTo>
                    <a:pt x="278" y="1"/>
                    <a:pt x="237" y="1"/>
                    <a:pt x="206" y="21"/>
                  </a:cubicBezTo>
                  <a:cubicBezTo>
                    <a:pt x="185" y="32"/>
                    <a:pt x="165" y="32"/>
                    <a:pt x="155" y="32"/>
                  </a:cubicBezTo>
                  <a:cubicBezTo>
                    <a:pt x="134" y="52"/>
                    <a:pt x="114" y="62"/>
                    <a:pt x="93" y="73"/>
                  </a:cubicBezTo>
                  <a:cubicBezTo>
                    <a:pt x="62" y="114"/>
                    <a:pt x="32" y="145"/>
                    <a:pt x="21" y="196"/>
                  </a:cubicBezTo>
                  <a:cubicBezTo>
                    <a:pt x="11" y="206"/>
                    <a:pt x="0" y="247"/>
                    <a:pt x="0" y="279"/>
                  </a:cubicBezTo>
                  <a:lnTo>
                    <a:pt x="0" y="289"/>
                  </a:lnTo>
                  <a:cubicBezTo>
                    <a:pt x="11" y="320"/>
                    <a:pt x="11" y="350"/>
                    <a:pt x="11" y="371"/>
                  </a:cubicBezTo>
                  <a:cubicBezTo>
                    <a:pt x="21" y="423"/>
                    <a:pt x="41" y="474"/>
                    <a:pt x="83" y="515"/>
                  </a:cubicBezTo>
                  <a:cubicBezTo>
                    <a:pt x="103" y="525"/>
                    <a:pt x="124" y="546"/>
                    <a:pt x="144" y="556"/>
                  </a:cubicBezTo>
                  <a:cubicBezTo>
                    <a:pt x="185" y="587"/>
                    <a:pt x="237" y="608"/>
                    <a:pt x="288" y="608"/>
                  </a:cubicBezTo>
                  <a:lnTo>
                    <a:pt x="370" y="608"/>
                  </a:lnTo>
                  <a:cubicBezTo>
                    <a:pt x="422" y="587"/>
                    <a:pt x="473" y="567"/>
                    <a:pt x="514" y="535"/>
                  </a:cubicBezTo>
                  <a:cubicBezTo>
                    <a:pt x="546" y="505"/>
                    <a:pt x="566" y="474"/>
                    <a:pt x="576" y="433"/>
                  </a:cubicBezTo>
                  <a:cubicBezTo>
                    <a:pt x="597" y="402"/>
                    <a:pt x="607" y="361"/>
                    <a:pt x="607" y="320"/>
                  </a:cubicBezTo>
                  <a:cubicBezTo>
                    <a:pt x="617" y="279"/>
                    <a:pt x="607" y="238"/>
                    <a:pt x="587" y="206"/>
                  </a:cubicBezTo>
                  <a:cubicBezTo>
                    <a:pt x="576" y="165"/>
                    <a:pt x="566" y="135"/>
                    <a:pt x="535" y="103"/>
                  </a:cubicBezTo>
                  <a:cubicBezTo>
                    <a:pt x="505" y="73"/>
                    <a:pt x="473" y="52"/>
                    <a:pt x="443" y="32"/>
                  </a:cubicBezTo>
                  <a:cubicBezTo>
                    <a:pt x="402" y="11"/>
                    <a:pt x="361" y="1"/>
                    <a:pt x="3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50"/>
            <p:cNvSpPr/>
            <p:nvPr/>
          </p:nvSpPr>
          <p:spPr>
            <a:xfrm>
              <a:off x="7561848" y="842103"/>
              <a:ext cx="28705" cy="29590"/>
            </a:xfrm>
            <a:custGeom>
              <a:rect b="b" l="l" r="r" t="t"/>
              <a:pathLst>
                <a:path extrusionOk="0" h="669" w="649">
                  <a:moveTo>
                    <a:pt x="340" y="0"/>
                  </a:moveTo>
                  <a:cubicBezTo>
                    <a:pt x="238" y="0"/>
                    <a:pt x="124" y="51"/>
                    <a:pt x="62" y="144"/>
                  </a:cubicBezTo>
                  <a:cubicBezTo>
                    <a:pt x="62" y="154"/>
                    <a:pt x="53" y="154"/>
                    <a:pt x="53" y="165"/>
                  </a:cubicBezTo>
                  <a:cubicBezTo>
                    <a:pt x="32" y="195"/>
                    <a:pt x="11" y="236"/>
                    <a:pt x="11" y="277"/>
                  </a:cubicBezTo>
                  <a:cubicBezTo>
                    <a:pt x="1" y="318"/>
                    <a:pt x="1" y="370"/>
                    <a:pt x="11" y="411"/>
                  </a:cubicBezTo>
                  <a:cubicBezTo>
                    <a:pt x="21" y="432"/>
                    <a:pt x="32" y="462"/>
                    <a:pt x="42" y="494"/>
                  </a:cubicBezTo>
                  <a:cubicBezTo>
                    <a:pt x="62" y="535"/>
                    <a:pt x="104" y="576"/>
                    <a:pt x="145" y="617"/>
                  </a:cubicBezTo>
                  <a:cubicBezTo>
                    <a:pt x="165" y="617"/>
                    <a:pt x="176" y="627"/>
                    <a:pt x="186" y="627"/>
                  </a:cubicBezTo>
                  <a:cubicBezTo>
                    <a:pt x="227" y="658"/>
                    <a:pt x="268" y="668"/>
                    <a:pt x="309" y="668"/>
                  </a:cubicBezTo>
                  <a:cubicBezTo>
                    <a:pt x="340" y="658"/>
                    <a:pt x="371" y="658"/>
                    <a:pt x="391" y="658"/>
                  </a:cubicBezTo>
                  <a:lnTo>
                    <a:pt x="474" y="627"/>
                  </a:lnTo>
                  <a:cubicBezTo>
                    <a:pt x="515" y="606"/>
                    <a:pt x="546" y="586"/>
                    <a:pt x="567" y="545"/>
                  </a:cubicBezTo>
                  <a:cubicBezTo>
                    <a:pt x="597" y="514"/>
                    <a:pt x="618" y="483"/>
                    <a:pt x="638" y="442"/>
                  </a:cubicBezTo>
                  <a:lnTo>
                    <a:pt x="649" y="360"/>
                  </a:lnTo>
                  <a:cubicBezTo>
                    <a:pt x="649" y="298"/>
                    <a:pt x="638" y="236"/>
                    <a:pt x="618" y="185"/>
                  </a:cubicBezTo>
                  <a:cubicBezTo>
                    <a:pt x="608" y="185"/>
                    <a:pt x="608" y="174"/>
                    <a:pt x="608" y="174"/>
                  </a:cubicBezTo>
                  <a:cubicBezTo>
                    <a:pt x="556" y="72"/>
                    <a:pt x="453"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0"/>
            <p:cNvSpPr/>
            <p:nvPr/>
          </p:nvSpPr>
          <p:spPr>
            <a:xfrm>
              <a:off x="7525048" y="807957"/>
              <a:ext cx="22292" cy="21894"/>
            </a:xfrm>
            <a:custGeom>
              <a:rect b="b" l="l" r="r" t="t"/>
              <a:pathLst>
                <a:path extrusionOk="0" h="495" w="504">
                  <a:moveTo>
                    <a:pt x="247" y="0"/>
                  </a:moveTo>
                  <a:cubicBezTo>
                    <a:pt x="216" y="0"/>
                    <a:pt x="185" y="11"/>
                    <a:pt x="154" y="21"/>
                  </a:cubicBezTo>
                  <a:lnTo>
                    <a:pt x="134" y="42"/>
                  </a:lnTo>
                  <a:cubicBezTo>
                    <a:pt x="103" y="62"/>
                    <a:pt x="83" y="83"/>
                    <a:pt x="62" y="103"/>
                  </a:cubicBezTo>
                  <a:lnTo>
                    <a:pt x="62" y="114"/>
                  </a:lnTo>
                  <a:lnTo>
                    <a:pt x="51" y="124"/>
                  </a:lnTo>
                  <a:cubicBezTo>
                    <a:pt x="51" y="135"/>
                    <a:pt x="41" y="144"/>
                    <a:pt x="41" y="155"/>
                  </a:cubicBezTo>
                  <a:cubicBezTo>
                    <a:pt x="21" y="186"/>
                    <a:pt x="0" y="217"/>
                    <a:pt x="0" y="258"/>
                  </a:cubicBezTo>
                  <a:cubicBezTo>
                    <a:pt x="0" y="288"/>
                    <a:pt x="10" y="320"/>
                    <a:pt x="10" y="340"/>
                  </a:cubicBezTo>
                  <a:cubicBezTo>
                    <a:pt x="21" y="350"/>
                    <a:pt x="10" y="361"/>
                    <a:pt x="21" y="361"/>
                  </a:cubicBezTo>
                  <a:cubicBezTo>
                    <a:pt x="21" y="391"/>
                    <a:pt x="41" y="412"/>
                    <a:pt x="51" y="422"/>
                  </a:cubicBezTo>
                  <a:lnTo>
                    <a:pt x="92" y="464"/>
                  </a:lnTo>
                  <a:lnTo>
                    <a:pt x="113" y="464"/>
                  </a:lnTo>
                  <a:cubicBezTo>
                    <a:pt x="144" y="484"/>
                    <a:pt x="175" y="494"/>
                    <a:pt x="216" y="494"/>
                  </a:cubicBezTo>
                  <a:cubicBezTo>
                    <a:pt x="257" y="494"/>
                    <a:pt x="288" y="494"/>
                    <a:pt x="329" y="473"/>
                  </a:cubicBezTo>
                  <a:cubicBezTo>
                    <a:pt x="339" y="464"/>
                    <a:pt x="350" y="464"/>
                    <a:pt x="350" y="464"/>
                  </a:cubicBezTo>
                  <a:cubicBezTo>
                    <a:pt x="360" y="453"/>
                    <a:pt x="360" y="453"/>
                    <a:pt x="370" y="453"/>
                  </a:cubicBezTo>
                  <a:cubicBezTo>
                    <a:pt x="401" y="432"/>
                    <a:pt x="421" y="412"/>
                    <a:pt x="442" y="391"/>
                  </a:cubicBezTo>
                  <a:cubicBezTo>
                    <a:pt x="453" y="381"/>
                    <a:pt x="453" y="371"/>
                    <a:pt x="463" y="371"/>
                  </a:cubicBezTo>
                  <a:lnTo>
                    <a:pt x="463" y="361"/>
                  </a:lnTo>
                  <a:cubicBezTo>
                    <a:pt x="473" y="340"/>
                    <a:pt x="483" y="330"/>
                    <a:pt x="494" y="309"/>
                  </a:cubicBezTo>
                  <a:cubicBezTo>
                    <a:pt x="504" y="279"/>
                    <a:pt x="504" y="247"/>
                    <a:pt x="504" y="217"/>
                  </a:cubicBezTo>
                  <a:cubicBezTo>
                    <a:pt x="504" y="196"/>
                    <a:pt x="494" y="176"/>
                    <a:pt x="483" y="155"/>
                  </a:cubicBezTo>
                  <a:cubicBezTo>
                    <a:pt x="483" y="124"/>
                    <a:pt x="463" y="93"/>
                    <a:pt x="442" y="73"/>
                  </a:cubicBezTo>
                  <a:cubicBezTo>
                    <a:pt x="432" y="62"/>
                    <a:pt x="412" y="52"/>
                    <a:pt x="401" y="32"/>
                  </a:cubicBezTo>
                  <a:cubicBezTo>
                    <a:pt x="380" y="32"/>
                    <a:pt x="360" y="21"/>
                    <a:pt x="339" y="11"/>
                  </a:cubicBezTo>
                  <a:cubicBezTo>
                    <a:pt x="309" y="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50"/>
            <p:cNvSpPr/>
            <p:nvPr/>
          </p:nvSpPr>
          <p:spPr>
            <a:xfrm>
              <a:off x="7629652" y="816140"/>
              <a:ext cx="20036" cy="20036"/>
            </a:xfrm>
            <a:custGeom>
              <a:rect b="b" l="l" r="r" t="t"/>
              <a:pathLst>
                <a:path extrusionOk="0" h="453" w="453">
                  <a:moveTo>
                    <a:pt x="236" y="1"/>
                  </a:moveTo>
                  <a:cubicBezTo>
                    <a:pt x="206" y="1"/>
                    <a:pt x="175" y="1"/>
                    <a:pt x="144" y="11"/>
                  </a:cubicBezTo>
                  <a:cubicBezTo>
                    <a:pt x="124" y="21"/>
                    <a:pt x="92" y="42"/>
                    <a:pt x="72" y="62"/>
                  </a:cubicBezTo>
                  <a:cubicBezTo>
                    <a:pt x="51" y="83"/>
                    <a:pt x="31" y="103"/>
                    <a:pt x="21" y="135"/>
                  </a:cubicBezTo>
                  <a:cubicBezTo>
                    <a:pt x="10" y="155"/>
                    <a:pt x="0" y="186"/>
                    <a:pt x="0" y="217"/>
                  </a:cubicBezTo>
                  <a:lnTo>
                    <a:pt x="0" y="279"/>
                  </a:lnTo>
                  <a:cubicBezTo>
                    <a:pt x="10" y="320"/>
                    <a:pt x="31" y="350"/>
                    <a:pt x="51" y="381"/>
                  </a:cubicBezTo>
                  <a:cubicBezTo>
                    <a:pt x="72" y="391"/>
                    <a:pt x="83" y="402"/>
                    <a:pt x="103" y="423"/>
                  </a:cubicBezTo>
                  <a:cubicBezTo>
                    <a:pt x="134" y="443"/>
                    <a:pt x="175" y="453"/>
                    <a:pt x="216" y="453"/>
                  </a:cubicBezTo>
                  <a:cubicBezTo>
                    <a:pt x="247" y="453"/>
                    <a:pt x="277" y="453"/>
                    <a:pt x="298" y="443"/>
                  </a:cubicBezTo>
                  <a:cubicBezTo>
                    <a:pt x="329" y="432"/>
                    <a:pt x="360" y="423"/>
                    <a:pt x="380" y="391"/>
                  </a:cubicBezTo>
                  <a:cubicBezTo>
                    <a:pt x="401" y="381"/>
                    <a:pt x="421" y="350"/>
                    <a:pt x="432" y="330"/>
                  </a:cubicBezTo>
                  <a:cubicBezTo>
                    <a:pt x="442" y="299"/>
                    <a:pt x="453" y="268"/>
                    <a:pt x="453" y="237"/>
                  </a:cubicBezTo>
                  <a:cubicBezTo>
                    <a:pt x="453" y="217"/>
                    <a:pt x="453" y="196"/>
                    <a:pt x="442" y="176"/>
                  </a:cubicBezTo>
                  <a:cubicBezTo>
                    <a:pt x="442" y="135"/>
                    <a:pt x="421" y="103"/>
                    <a:pt x="391" y="73"/>
                  </a:cubicBezTo>
                  <a:cubicBezTo>
                    <a:pt x="380" y="62"/>
                    <a:pt x="360" y="52"/>
                    <a:pt x="350" y="42"/>
                  </a:cubicBezTo>
                  <a:cubicBezTo>
                    <a:pt x="319" y="11"/>
                    <a:pt x="277"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50"/>
            <p:cNvSpPr/>
            <p:nvPr/>
          </p:nvSpPr>
          <p:spPr>
            <a:xfrm>
              <a:off x="7663311" y="865368"/>
              <a:ext cx="20965" cy="20434"/>
            </a:xfrm>
            <a:custGeom>
              <a:rect b="b" l="l" r="r" t="t"/>
              <a:pathLst>
                <a:path extrusionOk="0" h="462" w="474">
                  <a:moveTo>
                    <a:pt x="216" y="1"/>
                  </a:moveTo>
                  <a:cubicBezTo>
                    <a:pt x="203" y="1"/>
                    <a:pt x="190" y="3"/>
                    <a:pt x="175" y="9"/>
                  </a:cubicBezTo>
                  <a:cubicBezTo>
                    <a:pt x="144" y="9"/>
                    <a:pt x="113" y="19"/>
                    <a:pt x="92" y="39"/>
                  </a:cubicBezTo>
                  <a:cubicBezTo>
                    <a:pt x="72" y="50"/>
                    <a:pt x="51" y="70"/>
                    <a:pt x="31" y="101"/>
                  </a:cubicBezTo>
                  <a:cubicBezTo>
                    <a:pt x="10" y="132"/>
                    <a:pt x="0" y="173"/>
                    <a:pt x="0" y="204"/>
                  </a:cubicBezTo>
                  <a:lnTo>
                    <a:pt x="0" y="214"/>
                  </a:lnTo>
                  <a:lnTo>
                    <a:pt x="0" y="276"/>
                  </a:lnTo>
                  <a:lnTo>
                    <a:pt x="10" y="276"/>
                  </a:lnTo>
                  <a:cubicBezTo>
                    <a:pt x="10" y="297"/>
                    <a:pt x="21" y="317"/>
                    <a:pt x="31" y="327"/>
                  </a:cubicBezTo>
                  <a:cubicBezTo>
                    <a:pt x="41" y="368"/>
                    <a:pt x="72" y="400"/>
                    <a:pt x="103" y="420"/>
                  </a:cubicBezTo>
                  <a:cubicBezTo>
                    <a:pt x="154" y="451"/>
                    <a:pt x="175" y="451"/>
                    <a:pt x="226" y="461"/>
                  </a:cubicBezTo>
                  <a:lnTo>
                    <a:pt x="236" y="461"/>
                  </a:lnTo>
                  <a:cubicBezTo>
                    <a:pt x="257" y="461"/>
                    <a:pt x="277" y="461"/>
                    <a:pt x="298" y="451"/>
                  </a:cubicBezTo>
                  <a:cubicBezTo>
                    <a:pt x="329" y="451"/>
                    <a:pt x="350" y="441"/>
                    <a:pt x="370" y="420"/>
                  </a:cubicBezTo>
                  <a:cubicBezTo>
                    <a:pt x="401" y="409"/>
                    <a:pt x="421" y="389"/>
                    <a:pt x="432" y="358"/>
                  </a:cubicBezTo>
                  <a:cubicBezTo>
                    <a:pt x="442" y="348"/>
                    <a:pt x="453" y="327"/>
                    <a:pt x="453" y="307"/>
                  </a:cubicBezTo>
                  <a:cubicBezTo>
                    <a:pt x="473" y="286"/>
                    <a:pt x="473" y="256"/>
                    <a:pt x="462" y="224"/>
                  </a:cubicBezTo>
                  <a:cubicBezTo>
                    <a:pt x="462" y="204"/>
                    <a:pt x="462" y="183"/>
                    <a:pt x="453" y="173"/>
                  </a:cubicBezTo>
                  <a:cubicBezTo>
                    <a:pt x="442" y="142"/>
                    <a:pt x="432" y="121"/>
                    <a:pt x="411" y="101"/>
                  </a:cubicBezTo>
                  <a:cubicBezTo>
                    <a:pt x="401" y="80"/>
                    <a:pt x="380" y="70"/>
                    <a:pt x="370" y="60"/>
                  </a:cubicBezTo>
                  <a:lnTo>
                    <a:pt x="360" y="60"/>
                  </a:lnTo>
                  <a:cubicBezTo>
                    <a:pt x="350" y="50"/>
                    <a:pt x="350" y="39"/>
                    <a:pt x="339" y="39"/>
                  </a:cubicBezTo>
                  <a:cubicBezTo>
                    <a:pt x="319" y="19"/>
                    <a:pt x="288" y="9"/>
                    <a:pt x="257" y="9"/>
                  </a:cubicBezTo>
                  <a:cubicBezTo>
                    <a:pt x="242" y="3"/>
                    <a:pt x="229"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0"/>
            <p:cNvSpPr/>
            <p:nvPr/>
          </p:nvSpPr>
          <p:spPr>
            <a:xfrm>
              <a:off x="7721031" y="1053566"/>
              <a:ext cx="22336" cy="22336"/>
            </a:xfrm>
            <a:custGeom>
              <a:rect b="b" l="l" r="r" t="t"/>
              <a:pathLst>
                <a:path extrusionOk="0" h="505" w="505">
                  <a:moveTo>
                    <a:pt x="247" y="0"/>
                  </a:moveTo>
                  <a:cubicBezTo>
                    <a:pt x="217" y="0"/>
                    <a:pt x="186" y="11"/>
                    <a:pt x="165" y="31"/>
                  </a:cubicBezTo>
                  <a:lnTo>
                    <a:pt x="155" y="31"/>
                  </a:lnTo>
                  <a:cubicBezTo>
                    <a:pt x="145" y="31"/>
                    <a:pt x="145" y="41"/>
                    <a:pt x="135" y="52"/>
                  </a:cubicBezTo>
                  <a:cubicBezTo>
                    <a:pt x="103" y="62"/>
                    <a:pt x="83" y="82"/>
                    <a:pt x="62" y="114"/>
                  </a:cubicBezTo>
                  <a:cubicBezTo>
                    <a:pt x="62" y="123"/>
                    <a:pt x="62" y="123"/>
                    <a:pt x="52" y="134"/>
                  </a:cubicBezTo>
                  <a:cubicBezTo>
                    <a:pt x="52" y="134"/>
                    <a:pt x="42" y="144"/>
                    <a:pt x="42" y="155"/>
                  </a:cubicBezTo>
                  <a:cubicBezTo>
                    <a:pt x="21" y="185"/>
                    <a:pt x="11" y="226"/>
                    <a:pt x="1" y="267"/>
                  </a:cubicBezTo>
                  <a:cubicBezTo>
                    <a:pt x="1" y="288"/>
                    <a:pt x="11" y="319"/>
                    <a:pt x="21" y="350"/>
                  </a:cubicBezTo>
                  <a:lnTo>
                    <a:pt x="21" y="370"/>
                  </a:lnTo>
                  <a:cubicBezTo>
                    <a:pt x="32" y="391"/>
                    <a:pt x="42" y="411"/>
                    <a:pt x="62" y="432"/>
                  </a:cubicBezTo>
                  <a:lnTo>
                    <a:pt x="94" y="463"/>
                  </a:lnTo>
                  <a:cubicBezTo>
                    <a:pt x="103" y="463"/>
                    <a:pt x="114" y="463"/>
                    <a:pt x="124" y="473"/>
                  </a:cubicBezTo>
                  <a:lnTo>
                    <a:pt x="217" y="504"/>
                  </a:lnTo>
                  <a:cubicBezTo>
                    <a:pt x="258" y="504"/>
                    <a:pt x="299" y="494"/>
                    <a:pt x="330" y="473"/>
                  </a:cubicBezTo>
                  <a:cubicBezTo>
                    <a:pt x="340" y="473"/>
                    <a:pt x="350" y="463"/>
                    <a:pt x="361" y="463"/>
                  </a:cubicBezTo>
                  <a:cubicBezTo>
                    <a:pt x="361" y="463"/>
                    <a:pt x="361" y="453"/>
                    <a:pt x="371" y="453"/>
                  </a:cubicBezTo>
                  <a:lnTo>
                    <a:pt x="382" y="453"/>
                  </a:lnTo>
                  <a:cubicBezTo>
                    <a:pt x="402" y="443"/>
                    <a:pt x="433" y="422"/>
                    <a:pt x="443" y="391"/>
                  </a:cubicBezTo>
                  <a:cubicBezTo>
                    <a:pt x="453" y="391"/>
                    <a:pt x="464" y="381"/>
                    <a:pt x="464" y="370"/>
                  </a:cubicBezTo>
                  <a:lnTo>
                    <a:pt x="494" y="309"/>
                  </a:lnTo>
                  <a:cubicBezTo>
                    <a:pt x="505" y="278"/>
                    <a:pt x="505" y="247"/>
                    <a:pt x="505" y="216"/>
                  </a:cubicBezTo>
                  <a:cubicBezTo>
                    <a:pt x="505" y="196"/>
                    <a:pt x="505" y="175"/>
                    <a:pt x="494" y="155"/>
                  </a:cubicBezTo>
                  <a:cubicBezTo>
                    <a:pt x="484" y="123"/>
                    <a:pt x="464" y="103"/>
                    <a:pt x="443" y="82"/>
                  </a:cubicBezTo>
                  <a:cubicBezTo>
                    <a:pt x="433" y="62"/>
                    <a:pt x="412" y="52"/>
                    <a:pt x="402" y="41"/>
                  </a:cubicBezTo>
                  <a:lnTo>
                    <a:pt x="340" y="11"/>
                  </a:lnTo>
                  <a:cubicBezTo>
                    <a:pt x="309" y="0"/>
                    <a:pt x="279"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50"/>
            <p:cNvSpPr/>
            <p:nvPr/>
          </p:nvSpPr>
          <p:spPr>
            <a:xfrm>
              <a:off x="7702853" y="972581"/>
              <a:ext cx="19152" cy="18709"/>
            </a:xfrm>
            <a:custGeom>
              <a:rect b="b" l="l" r="r" t="t"/>
              <a:pathLst>
                <a:path extrusionOk="0" h="423" w="433">
                  <a:moveTo>
                    <a:pt x="237" y="1"/>
                  </a:moveTo>
                  <a:cubicBezTo>
                    <a:pt x="217" y="1"/>
                    <a:pt x="185" y="11"/>
                    <a:pt x="165" y="21"/>
                  </a:cubicBezTo>
                  <a:cubicBezTo>
                    <a:pt x="155" y="32"/>
                    <a:pt x="144" y="32"/>
                    <a:pt x="144" y="32"/>
                  </a:cubicBezTo>
                  <a:cubicBezTo>
                    <a:pt x="134" y="32"/>
                    <a:pt x="134" y="42"/>
                    <a:pt x="124" y="42"/>
                  </a:cubicBezTo>
                  <a:cubicBezTo>
                    <a:pt x="93" y="53"/>
                    <a:pt x="62" y="83"/>
                    <a:pt x="52" y="114"/>
                  </a:cubicBezTo>
                  <a:cubicBezTo>
                    <a:pt x="41" y="124"/>
                    <a:pt x="32" y="135"/>
                    <a:pt x="21" y="155"/>
                  </a:cubicBezTo>
                  <a:cubicBezTo>
                    <a:pt x="21" y="165"/>
                    <a:pt x="21" y="176"/>
                    <a:pt x="11" y="186"/>
                  </a:cubicBezTo>
                  <a:cubicBezTo>
                    <a:pt x="0" y="206"/>
                    <a:pt x="0" y="227"/>
                    <a:pt x="0" y="258"/>
                  </a:cubicBezTo>
                  <a:cubicBezTo>
                    <a:pt x="0" y="268"/>
                    <a:pt x="11" y="289"/>
                    <a:pt x="11" y="299"/>
                  </a:cubicBezTo>
                  <a:cubicBezTo>
                    <a:pt x="21" y="330"/>
                    <a:pt x="32" y="350"/>
                    <a:pt x="52" y="361"/>
                  </a:cubicBezTo>
                  <a:lnTo>
                    <a:pt x="83" y="392"/>
                  </a:lnTo>
                  <a:cubicBezTo>
                    <a:pt x="103" y="402"/>
                    <a:pt x="114" y="412"/>
                    <a:pt x="124" y="412"/>
                  </a:cubicBezTo>
                  <a:cubicBezTo>
                    <a:pt x="155" y="423"/>
                    <a:pt x="176" y="423"/>
                    <a:pt x="206" y="423"/>
                  </a:cubicBezTo>
                  <a:cubicBezTo>
                    <a:pt x="227" y="423"/>
                    <a:pt x="247" y="412"/>
                    <a:pt x="268" y="402"/>
                  </a:cubicBezTo>
                  <a:lnTo>
                    <a:pt x="278" y="402"/>
                  </a:lnTo>
                  <a:cubicBezTo>
                    <a:pt x="288" y="392"/>
                    <a:pt x="299" y="392"/>
                    <a:pt x="299" y="392"/>
                  </a:cubicBezTo>
                  <a:cubicBezTo>
                    <a:pt x="329" y="382"/>
                    <a:pt x="350" y="361"/>
                    <a:pt x="361" y="341"/>
                  </a:cubicBezTo>
                  <a:cubicBezTo>
                    <a:pt x="371" y="341"/>
                    <a:pt x="371" y="330"/>
                    <a:pt x="381" y="320"/>
                  </a:cubicBezTo>
                  <a:lnTo>
                    <a:pt x="391" y="309"/>
                  </a:lnTo>
                  <a:cubicBezTo>
                    <a:pt x="391" y="299"/>
                    <a:pt x="391" y="289"/>
                    <a:pt x="402" y="279"/>
                  </a:cubicBezTo>
                  <a:cubicBezTo>
                    <a:pt x="412" y="268"/>
                    <a:pt x="412" y="248"/>
                    <a:pt x="422" y="238"/>
                  </a:cubicBezTo>
                  <a:cubicBezTo>
                    <a:pt x="432" y="217"/>
                    <a:pt x="432" y="186"/>
                    <a:pt x="432" y="165"/>
                  </a:cubicBezTo>
                  <a:cubicBezTo>
                    <a:pt x="432" y="155"/>
                    <a:pt x="422" y="135"/>
                    <a:pt x="422" y="124"/>
                  </a:cubicBezTo>
                  <a:cubicBezTo>
                    <a:pt x="412" y="94"/>
                    <a:pt x="402" y="83"/>
                    <a:pt x="381" y="62"/>
                  </a:cubicBezTo>
                  <a:lnTo>
                    <a:pt x="350" y="32"/>
                  </a:lnTo>
                  <a:cubicBezTo>
                    <a:pt x="329" y="21"/>
                    <a:pt x="320" y="21"/>
                    <a:pt x="309" y="11"/>
                  </a:cubicBezTo>
                  <a:cubicBezTo>
                    <a:pt x="278" y="1"/>
                    <a:pt x="25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50"/>
            <p:cNvSpPr/>
            <p:nvPr/>
          </p:nvSpPr>
          <p:spPr>
            <a:xfrm>
              <a:off x="7746994" y="946928"/>
              <a:ext cx="26848" cy="27113"/>
            </a:xfrm>
            <a:custGeom>
              <a:rect b="b" l="l" r="r" t="t"/>
              <a:pathLst>
                <a:path extrusionOk="0" h="613" w="607">
                  <a:moveTo>
                    <a:pt x="283" y="1"/>
                  </a:moveTo>
                  <a:cubicBezTo>
                    <a:pt x="254" y="1"/>
                    <a:pt x="224" y="8"/>
                    <a:pt x="195" y="16"/>
                  </a:cubicBezTo>
                  <a:cubicBezTo>
                    <a:pt x="165" y="26"/>
                    <a:pt x="124" y="46"/>
                    <a:pt x="103" y="77"/>
                  </a:cubicBezTo>
                  <a:cubicBezTo>
                    <a:pt x="72" y="108"/>
                    <a:pt x="41" y="139"/>
                    <a:pt x="31" y="169"/>
                  </a:cubicBezTo>
                  <a:cubicBezTo>
                    <a:pt x="10" y="211"/>
                    <a:pt x="0" y="252"/>
                    <a:pt x="0" y="293"/>
                  </a:cubicBezTo>
                  <a:cubicBezTo>
                    <a:pt x="0" y="334"/>
                    <a:pt x="0" y="365"/>
                    <a:pt x="21" y="406"/>
                  </a:cubicBezTo>
                  <a:cubicBezTo>
                    <a:pt x="21" y="427"/>
                    <a:pt x="21" y="437"/>
                    <a:pt x="31" y="457"/>
                  </a:cubicBezTo>
                  <a:cubicBezTo>
                    <a:pt x="51" y="478"/>
                    <a:pt x="62" y="499"/>
                    <a:pt x="72" y="519"/>
                  </a:cubicBezTo>
                  <a:cubicBezTo>
                    <a:pt x="103" y="550"/>
                    <a:pt x="144" y="581"/>
                    <a:pt x="195" y="591"/>
                  </a:cubicBezTo>
                  <a:cubicBezTo>
                    <a:pt x="206" y="591"/>
                    <a:pt x="247" y="612"/>
                    <a:pt x="277" y="612"/>
                  </a:cubicBezTo>
                  <a:lnTo>
                    <a:pt x="288" y="612"/>
                  </a:lnTo>
                  <a:cubicBezTo>
                    <a:pt x="319" y="601"/>
                    <a:pt x="339" y="601"/>
                    <a:pt x="370" y="601"/>
                  </a:cubicBezTo>
                  <a:cubicBezTo>
                    <a:pt x="421" y="591"/>
                    <a:pt x="462" y="560"/>
                    <a:pt x="504" y="530"/>
                  </a:cubicBezTo>
                  <a:cubicBezTo>
                    <a:pt x="524" y="509"/>
                    <a:pt x="545" y="489"/>
                    <a:pt x="555" y="468"/>
                  </a:cubicBezTo>
                  <a:cubicBezTo>
                    <a:pt x="586" y="427"/>
                    <a:pt x="606" y="375"/>
                    <a:pt x="606" y="313"/>
                  </a:cubicBezTo>
                  <a:cubicBezTo>
                    <a:pt x="606" y="293"/>
                    <a:pt x="606" y="262"/>
                    <a:pt x="597" y="242"/>
                  </a:cubicBezTo>
                  <a:cubicBezTo>
                    <a:pt x="586" y="190"/>
                    <a:pt x="565" y="139"/>
                    <a:pt x="524" y="98"/>
                  </a:cubicBezTo>
                  <a:cubicBezTo>
                    <a:pt x="504" y="67"/>
                    <a:pt x="473" y="46"/>
                    <a:pt x="432" y="36"/>
                  </a:cubicBezTo>
                  <a:cubicBezTo>
                    <a:pt x="401" y="16"/>
                    <a:pt x="360" y="5"/>
                    <a:pt x="319" y="5"/>
                  </a:cubicBezTo>
                  <a:cubicBezTo>
                    <a:pt x="307" y="2"/>
                    <a:pt x="295" y="1"/>
                    <a:pt x="28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0"/>
            <p:cNvSpPr/>
            <p:nvPr/>
          </p:nvSpPr>
          <p:spPr>
            <a:xfrm>
              <a:off x="7796089" y="988548"/>
              <a:ext cx="19594" cy="17294"/>
            </a:xfrm>
            <a:custGeom>
              <a:rect b="b" l="l" r="r" t="t"/>
              <a:pathLst>
                <a:path extrusionOk="0" h="391" w="443">
                  <a:moveTo>
                    <a:pt x="196" y="0"/>
                  </a:moveTo>
                  <a:cubicBezTo>
                    <a:pt x="175" y="0"/>
                    <a:pt x="145" y="0"/>
                    <a:pt x="124" y="10"/>
                  </a:cubicBezTo>
                  <a:cubicBezTo>
                    <a:pt x="104" y="21"/>
                    <a:pt x="83" y="31"/>
                    <a:pt x="62" y="51"/>
                  </a:cubicBezTo>
                  <a:cubicBezTo>
                    <a:pt x="42" y="72"/>
                    <a:pt x="31" y="82"/>
                    <a:pt x="21" y="113"/>
                  </a:cubicBezTo>
                  <a:cubicBezTo>
                    <a:pt x="1" y="133"/>
                    <a:pt x="1" y="154"/>
                    <a:pt x="1" y="185"/>
                  </a:cubicBezTo>
                  <a:lnTo>
                    <a:pt x="1" y="236"/>
                  </a:lnTo>
                  <a:cubicBezTo>
                    <a:pt x="11" y="267"/>
                    <a:pt x="21" y="298"/>
                    <a:pt x="52" y="318"/>
                  </a:cubicBezTo>
                  <a:cubicBezTo>
                    <a:pt x="62" y="339"/>
                    <a:pt x="72" y="350"/>
                    <a:pt x="83" y="360"/>
                  </a:cubicBezTo>
                  <a:cubicBezTo>
                    <a:pt x="113" y="370"/>
                    <a:pt x="145" y="380"/>
                    <a:pt x="186" y="391"/>
                  </a:cubicBezTo>
                  <a:cubicBezTo>
                    <a:pt x="196" y="391"/>
                    <a:pt x="206" y="391"/>
                    <a:pt x="216" y="380"/>
                  </a:cubicBezTo>
                  <a:lnTo>
                    <a:pt x="247" y="380"/>
                  </a:lnTo>
                  <a:cubicBezTo>
                    <a:pt x="289" y="380"/>
                    <a:pt x="298" y="380"/>
                    <a:pt x="340" y="360"/>
                  </a:cubicBezTo>
                  <a:cubicBezTo>
                    <a:pt x="371" y="350"/>
                    <a:pt x="391" y="329"/>
                    <a:pt x="412" y="298"/>
                  </a:cubicBezTo>
                  <a:cubicBezTo>
                    <a:pt x="433" y="267"/>
                    <a:pt x="442" y="236"/>
                    <a:pt x="442" y="206"/>
                  </a:cubicBezTo>
                  <a:cubicBezTo>
                    <a:pt x="442" y="174"/>
                    <a:pt x="433" y="144"/>
                    <a:pt x="422" y="113"/>
                  </a:cubicBezTo>
                  <a:cubicBezTo>
                    <a:pt x="401" y="82"/>
                    <a:pt x="381" y="62"/>
                    <a:pt x="360" y="41"/>
                  </a:cubicBezTo>
                  <a:cubicBezTo>
                    <a:pt x="319" y="21"/>
                    <a:pt x="309" y="21"/>
                    <a:pt x="257" y="10"/>
                  </a:cubicBezTo>
                  <a:lnTo>
                    <a:pt x="237" y="10"/>
                  </a:lnTo>
                  <a:cubicBezTo>
                    <a:pt x="227" y="0"/>
                    <a:pt x="20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0"/>
            <p:cNvSpPr/>
            <p:nvPr/>
          </p:nvSpPr>
          <p:spPr>
            <a:xfrm>
              <a:off x="7791091" y="915126"/>
              <a:ext cx="23221" cy="22513"/>
            </a:xfrm>
            <a:custGeom>
              <a:rect b="b" l="l" r="r" t="t"/>
              <a:pathLst>
                <a:path extrusionOk="0" h="509" w="525">
                  <a:moveTo>
                    <a:pt x="253" y="0"/>
                  </a:moveTo>
                  <a:cubicBezTo>
                    <a:pt x="240" y="0"/>
                    <a:pt x="228" y="1"/>
                    <a:pt x="217" y="4"/>
                  </a:cubicBezTo>
                  <a:cubicBezTo>
                    <a:pt x="206" y="4"/>
                    <a:pt x="196" y="4"/>
                    <a:pt x="196" y="15"/>
                  </a:cubicBezTo>
                  <a:cubicBezTo>
                    <a:pt x="175" y="15"/>
                    <a:pt x="155" y="25"/>
                    <a:pt x="134" y="35"/>
                  </a:cubicBezTo>
                  <a:cubicBezTo>
                    <a:pt x="103" y="45"/>
                    <a:pt x="82" y="66"/>
                    <a:pt x="62" y="97"/>
                  </a:cubicBezTo>
                  <a:cubicBezTo>
                    <a:pt x="41" y="107"/>
                    <a:pt x="31" y="128"/>
                    <a:pt x="21" y="148"/>
                  </a:cubicBezTo>
                  <a:cubicBezTo>
                    <a:pt x="11" y="179"/>
                    <a:pt x="0" y="210"/>
                    <a:pt x="0" y="241"/>
                  </a:cubicBezTo>
                  <a:lnTo>
                    <a:pt x="0" y="313"/>
                  </a:lnTo>
                  <a:lnTo>
                    <a:pt x="31" y="374"/>
                  </a:lnTo>
                  <a:cubicBezTo>
                    <a:pt x="41" y="395"/>
                    <a:pt x="62" y="426"/>
                    <a:pt x="82" y="447"/>
                  </a:cubicBezTo>
                  <a:cubicBezTo>
                    <a:pt x="114" y="467"/>
                    <a:pt x="134" y="477"/>
                    <a:pt x="175" y="488"/>
                  </a:cubicBezTo>
                  <a:cubicBezTo>
                    <a:pt x="175" y="498"/>
                    <a:pt x="185" y="498"/>
                    <a:pt x="185" y="498"/>
                  </a:cubicBezTo>
                  <a:cubicBezTo>
                    <a:pt x="237" y="508"/>
                    <a:pt x="278" y="508"/>
                    <a:pt x="319" y="508"/>
                  </a:cubicBezTo>
                  <a:cubicBezTo>
                    <a:pt x="370" y="498"/>
                    <a:pt x="402" y="477"/>
                    <a:pt x="443" y="447"/>
                  </a:cubicBezTo>
                  <a:cubicBezTo>
                    <a:pt x="453" y="426"/>
                    <a:pt x="463" y="406"/>
                    <a:pt x="484" y="395"/>
                  </a:cubicBezTo>
                  <a:cubicBezTo>
                    <a:pt x="504" y="354"/>
                    <a:pt x="514" y="313"/>
                    <a:pt x="525" y="272"/>
                  </a:cubicBezTo>
                  <a:cubicBezTo>
                    <a:pt x="525" y="230"/>
                    <a:pt x="514" y="200"/>
                    <a:pt x="504" y="169"/>
                  </a:cubicBezTo>
                  <a:cubicBezTo>
                    <a:pt x="494" y="138"/>
                    <a:pt x="484" y="107"/>
                    <a:pt x="453" y="86"/>
                  </a:cubicBezTo>
                  <a:cubicBezTo>
                    <a:pt x="422" y="56"/>
                    <a:pt x="391" y="25"/>
                    <a:pt x="350" y="15"/>
                  </a:cubicBezTo>
                  <a:cubicBezTo>
                    <a:pt x="314" y="7"/>
                    <a:pt x="282" y="0"/>
                    <a:pt x="2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0"/>
            <p:cNvSpPr/>
            <p:nvPr/>
          </p:nvSpPr>
          <p:spPr>
            <a:xfrm>
              <a:off x="7792905" y="868906"/>
              <a:ext cx="21850" cy="20965"/>
            </a:xfrm>
            <a:custGeom>
              <a:rect b="b" l="l" r="r" t="t"/>
              <a:pathLst>
                <a:path extrusionOk="0" h="474" w="494">
                  <a:moveTo>
                    <a:pt x="268" y="0"/>
                  </a:moveTo>
                  <a:cubicBezTo>
                    <a:pt x="247" y="0"/>
                    <a:pt x="227" y="0"/>
                    <a:pt x="206" y="11"/>
                  </a:cubicBezTo>
                  <a:cubicBezTo>
                    <a:pt x="176" y="11"/>
                    <a:pt x="155" y="21"/>
                    <a:pt x="124" y="41"/>
                  </a:cubicBezTo>
                  <a:cubicBezTo>
                    <a:pt x="114" y="52"/>
                    <a:pt x="103" y="62"/>
                    <a:pt x="103" y="73"/>
                  </a:cubicBezTo>
                  <a:cubicBezTo>
                    <a:pt x="83" y="83"/>
                    <a:pt x="62" y="93"/>
                    <a:pt x="52" y="114"/>
                  </a:cubicBezTo>
                  <a:cubicBezTo>
                    <a:pt x="41" y="124"/>
                    <a:pt x="32" y="134"/>
                    <a:pt x="21" y="155"/>
                  </a:cubicBezTo>
                  <a:cubicBezTo>
                    <a:pt x="11" y="176"/>
                    <a:pt x="0" y="196"/>
                    <a:pt x="0" y="227"/>
                  </a:cubicBezTo>
                  <a:cubicBezTo>
                    <a:pt x="11" y="237"/>
                    <a:pt x="11" y="258"/>
                    <a:pt x="11" y="278"/>
                  </a:cubicBezTo>
                  <a:lnTo>
                    <a:pt x="21" y="320"/>
                  </a:lnTo>
                  <a:cubicBezTo>
                    <a:pt x="32" y="340"/>
                    <a:pt x="52" y="361"/>
                    <a:pt x="73" y="381"/>
                  </a:cubicBezTo>
                  <a:lnTo>
                    <a:pt x="83" y="391"/>
                  </a:lnTo>
                  <a:cubicBezTo>
                    <a:pt x="103" y="422"/>
                    <a:pt x="134" y="432"/>
                    <a:pt x="155" y="453"/>
                  </a:cubicBezTo>
                  <a:cubicBezTo>
                    <a:pt x="185" y="463"/>
                    <a:pt x="217" y="473"/>
                    <a:pt x="247" y="473"/>
                  </a:cubicBezTo>
                  <a:cubicBezTo>
                    <a:pt x="278" y="473"/>
                    <a:pt x="309" y="473"/>
                    <a:pt x="340" y="453"/>
                  </a:cubicBezTo>
                  <a:cubicBezTo>
                    <a:pt x="370" y="453"/>
                    <a:pt x="391" y="432"/>
                    <a:pt x="422" y="412"/>
                  </a:cubicBezTo>
                  <a:cubicBezTo>
                    <a:pt x="443" y="391"/>
                    <a:pt x="463" y="371"/>
                    <a:pt x="473" y="340"/>
                  </a:cubicBezTo>
                  <a:cubicBezTo>
                    <a:pt x="484" y="309"/>
                    <a:pt x="494" y="278"/>
                    <a:pt x="494" y="247"/>
                  </a:cubicBezTo>
                  <a:lnTo>
                    <a:pt x="494" y="185"/>
                  </a:lnTo>
                  <a:cubicBezTo>
                    <a:pt x="484" y="144"/>
                    <a:pt x="463" y="114"/>
                    <a:pt x="432" y="83"/>
                  </a:cubicBezTo>
                  <a:cubicBezTo>
                    <a:pt x="422" y="62"/>
                    <a:pt x="402" y="52"/>
                    <a:pt x="391" y="41"/>
                  </a:cubicBezTo>
                  <a:cubicBezTo>
                    <a:pt x="350" y="21"/>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0"/>
            <p:cNvSpPr/>
            <p:nvPr/>
          </p:nvSpPr>
          <p:spPr>
            <a:xfrm>
              <a:off x="7735141" y="811275"/>
              <a:ext cx="27334" cy="27201"/>
            </a:xfrm>
            <a:custGeom>
              <a:rect b="b" l="l" r="r" t="t"/>
              <a:pathLst>
                <a:path extrusionOk="0" h="615" w="618">
                  <a:moveTo>
                    <a:pt x="299" y="0"/>
                  </a:moveTo>
                  <a:cubicBezTo>
                    <a:pt x="278" y="0"/>
                    <a:pt x="257" y="3"/>
                    <a:pt x="237" y="8"/>
                  </a:cubicBezTo>
                  <a:cubicBezTo>
                    <a:pt x="196" y="18"/>
                    <a:pt x="165" y="28"/>
                    <a:pt x="134" y="60"/>
                  </a:cubicBezTo>
                  <a:cubicBezTo>
                    <a:pt x="104" y="80"/>
                    <a:pt x="72" y="101"/>
                    <a:pt x="52" y="142"/>
                  </a:cubicBezTo>
                  <a:cubicBezTo>
                    <a:pt x="42" y="162"/>
                    <a:pt x="31" y="183"/>
                    <a:pt x="21" y="213"/>
                  </a:cubicBezTo>
                  <a:cubicBezTo>
                    <a:pt x="1" y="255"/>
                    <a:pt x="1" y="296"/>
                    <a:pt x="11" y="337"/>
                  </a:cubicBezTo>
                  <a:cubicBezTo>
                    <a:pt x="11" y="368"/>
                    <a:pt x="21" y="409"/>
                    <a:pt x="31" y="450"/>
                  </a:cubicBezTo>
                  <a:cubicBezTo>
                    <a:pt x="52" y="471"/>
                    <a:pt x="63" y="491"/>
                    <a:pt x="83" y="512"/>
                  </a:cubicBezTo>
                  <a:cubicBezTo>
                    <a:pt x="114" y="553"/>
                    <a:pt x="165" y="584"/>
                    <a:pt x="216" y="594"/>
                  </a:cubicBezTo>
                  <a:cubicBezTo>
                    <a:pt x="237" y="604"/>
                    <a:pt x="268" y="604"/>
                    <a:pt x="289" y="615"/>
                  </a:cubicBezTo>
                  <a:cubicBezTo>
                    <a:pt x="350" y="615"/>
                    <a:pt x="401" y="604"/>
                    <a:pt x="443" y="574"/>
                  </a:cubicBezTo>
                  <a:lnTo>
                    <a:pt x="453" y="574"/>
                  </a:lnTo>
                  <a:lnTo>
                    <a:pt x="515" y="533"/>
                  </a:lnTo>
                  <a:cubicBezTo>
                    <a:pt x="515" y="522"/>
                    <a:pt x="566" y="471"/>
                    <a:pt x="566" y="471"/>
                  </a:cubicBezTo>
                  <a:cubicBezTo>
                    <a:pt x="566" y="471"/>
                    <a:pt x="597" y="409"/>
                    <a:pt x="597" y="398"/>
                  </a:cubicBezTo>
                  <a:cubicBezTo>
                    <a:pt x="597" y="409"/>
                    <a:pt x="597" y="447"/>
                    <a:pt x="599" y="447"/>
                  </a:cubicBezTo>
                  <a:cubicBezTo>
                    <a:pt x="600" y="447"/>
                    <a:pt x="602" y="418"/>
                    <a:pt x="607" y="316"/>
                  </a:cubicBezTo>
                  <a:cubicBezTo>
                    <a:pt x="618" y="296"/>
                    <a:pt x="607" y="275"/>
                    <a:pt x="607" y="255"/>
                  </a:cubicBezTo>
                  <a:lnTo>
                    <a:pt x="607" y="245"/>
                  </a:lnTo>
                  <a:cubicBezTo>
                    <a:pt x="597" y="234"/>
                    <a:pt x="597" y="213"/>
                    <a:pt x="587" y="204"/>
                  </a:cubicBezTo>
                  <a:lnTo>
                    <a:pt x="587" y="193"/>
                  </a:lnTo>
                  <a:cubicBezTo>
                    <a:pt x="586" y="191"/>
                    <a:pt x="586" y="189"/>
                    <a:pt x="585" y="187"/>
                  </a:cubicBezTo>
                  <a:lnTo>
                    <a:pt x="585" y="187"/>
                  </a:lnTo>
                  <a:cubicBezTo>
                    <a:pt x="586" y="189"/>
                    <a:pt x="587" y="190"/>
                    <a:pt x="587" y="193"/>
                  </a:cubicBezTo>
                  <a:lnTo>
                    <a:pt x="587" y="183"/>
                  </a:lnTo>
                  <a:lnTo>
                    <a:pt x="584" y="183"/>
                  </a:lnTo>
                  <a:cubicBezTo>
                    <a:pt x="573" y="148"/>
                    <a:pt x="554" y="129"/>
                    <a:pt x="536" y="101"/>
                  </a:cubicBezTo>
                  <a:cubicBezTo>
                    <a:pt x="515" y="80"/>
                    <a:pt x="494" y="69"/>
                    <a:pt x="474" y="49"/>
                  </a:cubicBezTo>
                  <a:cubicBezTo>
                    <a:pt x="443" y="28"/>
                    <a:pt x="401" y="8"/>
                    <a:pt x="360" y="8"/>
                  </a:cubicBezTo>
                  <a:cubicBezTo>
                    <a:pt x="340" y="3"/>
                    <a:pt x="31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0"/>
            <p:cNvSpPr/>
            <p:nvPr/>
          </p:nvSpPr>
          <p:spPr>
            <a:xfrm>
              <a:off x="7800645" y="78610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0"/>
            <p:cNvSpPr/>
            <p:nvPr/>
          </p:nvSpPr>
          <p:spPr>
            <a:xfrm>
              <a:off x="7810641" y="81295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0"/>
            <p:cNvSpPr/>
            <p:nvPr/>
          </p:nvSpPr>
          <p:spPr>
            <a:xfrm>
              <a:off x="7841558" y="74749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0"/>
            <p:cNvSpPr/>
            <p:nvPr/>
          </p:nvSpPr>
          <p:spPr>
            <a:xfrm>
              <a:off x="7680119" y="704282"/>
              <a:ext cx="25078" cy="24592"/>
            </a:xfrm>
            <a:custGeom>
              <a:rect b="b" l="l" r="r" t="t"/>
              <a:pathLst>
                <a:path extrusionOk="0" h="556" w="567">
                  <a:moveTo>
                    <a:pt x="226" y="0"/>
                  </a:moveTo>
                  <a:cubicBezTo>
                    <a:pt x="175" y="11"/>
                    <a:pt x="134" y="31"/>
                    <a:pt x="93" y="72"/>
                  </a:cubicBezTo>
                  <a:cubicBezTo>
                    <a:pt x="62" y="93"/>
                    <a:pt x="41" y="123"/>
                    <a:pt x="31" y="155"/>
                  </a:cubicBezTo>
                  <a:cubicBezTo>
                    <a:pt x="11" y="185"/>
                    <a:pt x="11" y="226"/>
                    <a:pt x="0" y="257"/>
                  </a:cubicBezTo>
                  <a:cubicBezTo>
                    <a:pt x="0" y="299"/>
                    <a:pt x="11" y="329"/>
                    <a:pt x="21" y="370"/>
                  </a:cubicBezTo>
                  <a:cubicBezTo>
                    <a:pt x="31" y="401"/>
                    <a:pt x="52" y="432"/>
                    <a:pt x="73" y="463"/>
                  </a:cubicBezTo>
                  <a:lnTo>
                    <a:pt x="134" y="514"/>
                  </a:lnTo>
                  <a:cubicBezTo>
                    <a:pt x="175" y="535"/>
                    <a:pt x="217" y="545"/>
                    <a:pt x="268" y="555"/>
                  </a:cubicBezTo>
                  <a:lnTo>
                    <a:pt x="340" y="545"/>
                  </a:lnTo>
                  <a:cubicBezTo>
                    <a:pt x="391" y="535"/>
                    <a:pt x="432" y="514"/>
                    <a:pt x="473" y="484"/>
                  </a:cubicBezTo>
                  <a:cubicBezTo>
                    <a:pt x="504" y="452"/>
                    <a:pt x="525" y="422"/>
                    <a:pt x="535" y="391"/>
                  </a:cubicBezTo>
                  <a:cubicBezTo>
                    <a:pt x="555" y="360"/>
                    <a:pt x="566" y="329"/>
                    <a:pt x="566" y="288"/>
                  </a:cubicBezTo>
                  <a:cubicBezTo>
                    <a:pt x="566" y="247"/>
                    <a:pt x="555" y="216"/>
                    <a:pt x="546" y="185"/>
                  </a:cubicBezTo>
                  <a:cubicBezTo>
                    <a:pt x="535" y="144"/>
                    <a:pt x="514" y="114"/>
                    <a:pt x="494" y="82"/>
                  </a:cubicBezTo>
                  <a:cubicBezTo>
                    <a:pt x="473" y="72"/>
                    <a:pt x="453" y="52"/>
                    <a:pt x="432" y="41"/>
                  </a:cubicBezTo>
                  <a:cubicBezTo>
                    <a:pt x="391" y="11"/>
                    <a:pt x="350"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0"/>
            <p:cNvSpPr/>
            <p:nvPr/>
          </p:nvSpPr>
          <p:spPr>
            <a:xfrm>
              <a:off x="7731469" y="739136"/>
              <a:ext cx="31492" cy="22380"/>
            </a:xfrm>
            <a:custGeom>
              <a:rect b="b" l="l" r="r" t="t"/>
              <a:pathLst>
                <a:path extrusionOk="0" h="506" w="712">
                  <a:moveTo>
                    <a:pt x="345" y="0"/>
                  </a:moveTo>
                  <a:cubicBezTo>
                    <a:pt x="292" y="0"/>
                    <a:pt x="237" y="20"/>
                    <a:pt x="187" y="66"/>
                  </a:cubicBezTo>
                  <a:cubicBezTo>
                    <a:pt x="1" y="235"/>
                    <a:pt x="163" y="505"/>
                    <a:pt x="361" y="505"/>
                  </a:cubicBezTo>
                  <a:cubicBezTo>
                    <a:pt x="415" y="505"/>
                    <a:pt x="472" y="485"/>
                    <a:pt x="526" y="436"/>
                  </a:cubicBezTo>
                  <a:cubicBezTo>
                    <a:pt x="712" y="266"/>
                    <a:pt x="541" y="0"/>
                    <a:pt x="3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0"/>
            <p:cNvSpPr/>
            <p:nvPr/>
          </p:nvSpPr>
          <p:spPr>
            <a:xfrm>
              <a:off x="7687505" y="763639"/>
              <a:ext cx="45734" cy="32067"/>
            </a:xfrm>
            <a:custGeom>
              <a:rect b="b" l="l" r="r" t="t"/>
              <a:pathLst>
                <a:path extrusionOk="0" h="725" w="1034">
                  <a:moveTo>
                    <a:pt x="504" y="1"/>
                  </a:moveTo>
                  <a:cubicBezTo>
                    <a:pt x="428" y="1"/>
                    <a:pt x="348" y="30"/>
                    <a:pt x="276" y="98"/>
                  </a:cubicBezTo>
                  <a:cubicBezTo>
                    <a:pt x="0" y="341"/>
                    <a:pt x="249" y="725"/>
                    <a:pt x="533" y="725"/>
                  </a:cubicBezTo>
                  <a:cubicBezTo>
                    <a:pt x="609" y="725"/>
                    <a:pt x="687" y="697"/>
                    <a:pt x="759" y="632"/>
                  </a:cubicBezTo>
                  <a:cubicBezTo>
                    <a:pt x="1034" y="390"/>
                    <a:pt x="787" y="1"/>
                    <a:pt x="50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50"/>
            <p:cNvSpPr/>
            <p:nvPr/>
          </p:nvSpPr>
          <p:spPr>
            <a:xfrm>
              <a:off x="7665478" y="815078"/>
              <a:ext cx="24592" cy="17692"/>
            </a:xfrm>
            <a:custGeom>
              <a:rect b="b" l="l" r="r" t="t"/>
              <a:pathLst>
                <a:path extrusionOk="0" h="400" w="556">
                  <a:moveTo>
                    <a:pt x="334" y="1"/>
                  </a:moveTo>
                  <a:cubicBezTo>
                    <a:pt x="310" y="1"/>
                    <a:pt x="285" y="5"/>
                    <a:pt x="260" y="15"/>
                  </a:cubicBezTo>
                  <a:cubicBezTo>
                    <a:pt x="249" y="25"/>
                    <a:pt x="239" y="25"/>
                    <a:pt x="219" y="35"/>
                  </a:cubicBezTo>
                  <a:cubicBezTo>
                    <a:pt x="0" y="129"/>
                    <a:pt x="172" y="400"/>
                    <a:pt x="331" y="400"/>
                  </a:cubicBezTo>
                  <a:cubicBezTo>
                    <a:pt x="381" y="400"/>
                    <a:pt x="431" y="372"/>
                    <a:pt x="465" y="303"/>
                  </a:cubicBezTo>
                  <a:cubicBezTo>
                    <a:pt x="475" y="292"/>
                    <a:pt x="475" y="282"/>
                    <a:pt x="486" y="261"/>
                  </a:cubicBezTo>
                  <a:cubicBezTo>
                    <a:pt x="555" y="131"/>
                    <a:pt x="463" y="1"/>
                    <a:pt x="33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50"/>
            <p:cNvSpPr/>
            <p:nvPr/>
          </p:nvSpPr>
          <p:spPr>
            <a:xfrm>
              <a:off x="7697368" y="850728"/>
              <a:ext cx="37817" cy="37330"/>
            </a:xfrm>
            <a:custGeom>
              <a:rect b="b" l="l" r="r" t="t"/>
              <a:pathLst>
                <a:path extrusionOk="0" h="844" w="855">
                  <a:moveTo>
                    <a:pt x="453" y="0"/>
                  </a:moveTo>
                  <a:cubicBezTo>
                    <a:pt x="412" y="11"/>
                    <a:pt x="382" y="11"/>
                    <a:pt x="341" y="11"/>
                  </a:cubicBezTo>
                  <a:cubicBezTo>
                    <a:pt x="268" y="31"/>
                    <a:pt x="207" y="62"/>
                    <a:pt x="145" y="114"/>
                  </a:cubicBezTo>
                  <a:cubicBezTo>
                    <a:pt x="104" y="155"/>
                    <a:pt x="73" y="196"/>
                    <a:pt x="53" y="247"/>
                  </a:cubicBezTo>
                  <a:cubicBezTo>
                    <a:pt x="22" y="299"/>
                    <a:pt x="12" y="350"/>
                    <a:pt x="12" y="401"/>
                  </a:cubicBezTo>
                  <a:cubicBezTo>
                    <a:pt x="1" y="463"/>
                    <a:pt x="12" y="514"/>
                    <a:pt x="32" y="566"/>
                  </a:cubicBezTo>
                  <a:cubicBezTo>
                    <a:pt x="53" y="617"/>
                    <a:pt x="73" y="669"/>
                    <a:pt x="114" y="710"/>
                  </a:cubicBezTo>
                  <a:cubicBezTo>
                    <a:pt x="145" y="731"/>
                    <a:pt x="176" y="751"/>
                    <a:pt x="207" y="782"/>
                  </a:cubicBezTo>
                  <a:cubicBezTo>
                    <a:pt x="268" y="823"/>
                    <a:pt x="341" y="843"/>
                    <a:pt x="412" y="843"/>
                  </a:cubicBezTo>
                  <a:cubicBezTo>
                    <a:pt x="444" y="843"/>
                    <a:pt x="485" y="843"/>
                    <a:pt x="515" y="833"/>
                  </a:cubicBezTo>
                  <a:cubicBezTo>
                    <a:pt x="587" y="823"/>
                    <a:pt x="659" y="792"/>
                    <a:pt x="711" y="740"/>
                  </a:cubicBezTo>
                  <a:cubicBezTo>
                    <a:pt x="762" y="699"/>
                    <a:pt x="793" y="658"/>
                    <a:pt x="814" y="596"/>
                  </a:cubicBezTo>
                  <a:cubicBezTo>
                    <a:pt x="834" y="555"/>
                    <a:pt x="855" y="504"/>
                    <a:pt x="855" y="443"/>
                  </a:cubicBezTo>
                  <a:cubicBezTo>
                    <a:pt x="855" y="391"/>
                    <a:pt x="844" y="340"/>
                    <a:pt x="824" y="288"/>
                  </a:cubicBezTo>
                  <a:cubicBezTo>
                    <a:pt x="814" y="226"/>
                    <a:pt x="782" y="185"/>
                    <a:pt x="741" y="144"/>
                  </a:cubicBezTo>
                  <a:cubicBezTo>
                    <a:pt x="711" y="114"/>
                    <a:pt x="680" y="93"/>
                    <a:pt x="659" y="72"/>
                  </a:cubicBezTo>
                  <a:cubicBezTo>
                    <a:pt x="597" y="31"/>
                    <a:pt x="526" y="11"/>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50"/>
            <p:cNvSpPr/>
            <p:nvPr/>
          </p:nvSpPr>
          <p:spPr>
            <a:xfrm>
              <a:off x="8130379" y="1150208"/>
              <a:ext cx="20036" cy="20302"/>
            </a:xfrm>
            <a:custGeom>
              <a:rect b="b" l="l" r="r" t="t"/>
              <a:pathLst>
                <a:path extrusionOk="0" h="459" w="453">
                  <a:moveTo>
                    <a:pt x="237" y="1"/>
                  </a:moveTo>
                  <a:cubicBezTo>
                    <a:pt x="216" y="1"/>
                    <a:pt x="196" y="6"/>
                    <a:pt x="175" y="6"/>
                  </a:cubicBezTo>
                  <a:cubicBezTo>
                    <a:pt x="144" y="16"/>
                    <a:pt x="123" y="26"/>
                    <a:pt x="93" y="47"/>
                  </a:cubicBezTo>
                  <a:cubicBezTo>
                    <a:pt x="72" y="57"/>
                    <a:pt x="52" y="77"/>
                    <a:pt x="31" y="109"/>
                  </a:cubicBezTo>
                  <a:cubicBezTo>
                    <a:pt x="21" y="129"/>
                    <a:pt x="0" y="160"/>
                    <a:pt x="0" y="191"/>
                  </a:cubicBezTo>
                  <a:lnTo>
                    <a:pt x="0" y="253"/>
                  </a:lnTo>
                  <a:cubicBezTo>
                    <a:pt x="0" y="294"/>
                    <a:pt x="11" y="324"/>
                    <a:pt x="41" y="355"/>
                  </a:cubicBezTo>
                  <a:cubicBezTo>
                    <a:pt x="52" y="376"/>
                    <a:pt x="62" y="386"/>
                    <a:pt x="72" y="406"/>
                  </a:cubicBezTo>
                  <a:cubicBezTo>
                    <a:pt x="103" y="427"/>
                    <a:pt x="144" y="447"/>
                    <a:pt x="185" y="458"/>
                  </a:cubicBezTo>
                  <a:cubicBezTo>
                    <a:pt x="216" y="458"/>
                    <a:pt x="247" y="458"/>
                    <a:pt x="267" y="447"/>
                  </a:cubicBezTo>
                  <a:cubicBezTo>
                    <a:pt x="299" y="447"/>
                    <a:pt x="329" y="438"/>
                    <a:pt x="350" y="417"/>
                  </a:cubicBezTo>
                  <a:cubicBezTo>
                    <a:pt x="381" y="406"/>
                    <a:pt x="401" y="376"/>
                    <a:pt x="411" y="355"/>
                  </a:cubicBezTo>
                  <a:cubicBezTo>
                    <a:pt x="432" y="335"/>
                    <a:pt x="443" y="304"/>
                    <a:pt x="452" y="273"/>
                  </a:cubicBezTo>
                  <a:lnTo>
                    <a:pt x="452" y="211"/>
                  </a:lnTo>
                  <a:cubicBezTo>
                    <a:pt x="443" y="170"/>
                    <a:pt x="432" y="139"/>
                    <a:pt x="411" y="98"/>
                  </a:cubicBezTo>
                  <a:lnTo>
                    <a:pt x="370" y="57"/>
                  </a:lnTo>
                  <a:cubicBezTo>
                    <a:pt x="340" y="26"/>
                    <a:pt x="308" y="16"/>
                    <a:pt x="267" y="6"/>
                  </a:cubicBezTo>
                  <a:cubicBezTo>
                    <a:pt x="257" y="2"/>
                    <a:pt x="247"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0"/>
            <p:cNvSpPr/>
            <p:nvPr/>
          </p:nvSpPr>
          <p:spPr>
            <a:xfrm>
              <a:off x="8303672" y="1143176"/>
              <a:ext cx="18665" cy="19152"/>
            </a:xfrm>
            <a:custGeom>
              <a:rect b="b" l="l" r="r" t="t"/>
              <a:pathLst>
                <a:path extrusionOk="0" h="433" w="422">
                  <a:moveTo>
                    <a:pt x="195" y="0"/>
                  </a:moveTo>
                  <a:cubicBezTo>
                    <a:pt x="185" y="0"/>
                    <a:pt x="165" y="0"/>
                    <a:pt x="154" y="10"/>
                  </a:cubicBezTo>
                  <a:cubicBezTo>
                    <a:pt x="123" y="10"/>
                    <a:pt x="103" y="21"/>
                    <a:pt x="82" y="31"/>
                  </a:cubicBezTo>
                  <a:lnTo>
                    <a:pt x="51" y="62"/>
                  </a:lnTo>
                  <a:lnTo>
                    <a:pt x="31" y="103"/>
                  </a:lnTo>
                  <a:cubicBezTo>
                    <a:pt x="10" y="124"/>
                    <a:pt x="10" y="144"/>
                    <a:pt x="10" y="175"/>
                  </a:cubicBezTo>
                  <a:lnTo>
                    <a:pt x="10" y="185"/>
                  </a:lnTo>
                  <a:lnTo>
                    <a:pt x="10" y="206"/>
                  </a:lnTo>
                  <a:cubicBezTo>
                    <a:pt x="0" y="226"/>
                    <a:pt x="0" y="247"/>
                    <a:pt x="10" y="268"/>
                  </a:cubicBezTo>
                  <a:cubicBezTo>
                    <a:pt x="10" y="288"/>
                    <a:pt x="21" y="319"/>
                    <a:pt x="41" y="339"/>
                  </a:cubicBezTo>
                  <a:lnTo>
                    <a:pt x="82" y="380"/>
                  </a:lnTo>
                  <a:cubicBezTo>
                    <a:pt x="92" y="391"/>
                    <a:pt x="113" y="401"/>
                    <a:pt x="123" y="412"/>
                  </a:cubicBezTo>
                  <a:cubicBezTo>
                    <a:pt x="154" y="421"/>
                    <a:pt x="174" y="432"/>
                    <a:pt x="206" y="432"/>
                  </a:cubicBezTo>
                  <a:cubicBezTo>
                    <a:pt x="236" y="432"/>
                    <a:pt x="257" y="432"/>
                    <a:pt x="288" y="421"/>
                  </a:cubicBezTo>
                  <a:cubicBezTo>
                    <a:pt x="288" y="412"/>
                    <a:pt x="288" y="412"/>
                    <a:pt x="298" y="412"/>
                  </a:cubicBezTo>
                  <a:lnTo>
                    <a:pt x="288" y="412"/>
                  </a:lnTo>
                  <a:cubicBezTo>
                    <a:pt x="298" y="412"/>
                    <a:pt x="318" y="401"/>
                    <a:pt x="339" y="391"/>
                  </a:cubicBezTo>
                  <a:lnTo>
                    <a:pt x="370" y="360"/>
                  </a:lnTo>
                  <a:cubicBezTo>
                    <a:pt x="380" y="339"/>
                    <a:pt x="391" y="329"/>
                    <a:pt x="401" y="309"/>
                  </a:cubicBezTo>
                  <a:cubicBezTo>
                    <a:pt x="421" y="288"/>
                    <a:pt x="421" y="257"/>
                    <a:pt x="421" y="226"/>
                  </a:cubicBezTo>
                  <a:lnTo>
                    <a:pt x="421" y="175"/>
                  </a:lnTo>
                  <a:cubicBezTo>
                    <a:pt x="411" y="144"/>
                    <a:pt x="401" y="124"/>
                    <a:pt x="391" y="103"/>
                  </a:cubicBezTo>
                  <a:lnTo>
                    <a:pt x="350" y="62"/>
                  </a:lnTo>
                  <a:cubicBezTo>
                    <a:pt x="339" y="51"/>
                    <a:pt x="318" y="41"/>
                    <a:pt x="309" y="31"/>
                  </a:cubicBezTo>
                  <a:cubicBezTo>
                    <a:pt x="298" y="21"/>
                    <a:pt x="288" y="21"/>
                    <a:pt x="277" y="21"/>
                  </a:cubicBezTo>
                  <a:lnTo>
                    <a:pt x="267" y="21"/>
                  </a:lnTo>
                  <a:cubicBezTo>
                    <a:pt x="247" y="10"/>
                    <a:pt x="226" y="0"/>
                    <a:pt x="19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50"/>
            <p:cNvSpPr/>
            <p:nvPr/>
          </p:nvSpPr>
          <p:spPr>
            <a:xfrm>
              <a:off x="8194955" y="104626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50"/>
            <p:cNvSpPr/>
            <p:nvPr/>
          </p:nvSpPr>
          <p:spPr>
            <a:xfrm>
              <a:off x="8241175" y="108833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0"/>
            <p:cNvSpPr/>
            <p:nvPr/>
          </p:nvSpPr>
          <p:spPr>
            <a:xfrm>
              <a:off x="8193451" y="110761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50"/>
            <p:cNvSpPr/>
            <p:nvPr/>
          </p:nvSpPr>
          <p:spPr>
            <a:xfrm>
              <a:off x="8166117" y="1154720"/>
              <a:ext cx="24813" cy="17471"/>
            </a:xfrm>
            <a:custGeom>
              <a:rect b="b" l="l" r="r" t="t"/>
              <a:pathLst>
                <a:path extrusionOk="0" h="395" w="561">
                  <a:moveTo>
                    <a:pt x="333" y="0"/>
                  </a:moveTo>
                  <a:cubicBezTo>
                    <a:pt x="317" y="0"/>
                    <a:pt x="300" y="2"/>
                    <a:pt x="282" y="7"/>
                  </a:cubicBezTo>
                  <a:cubicBezTo>
                    <a:pt x="272" y="16"/>
                    <a:pt x="261" y="16"/>
                    <a:pt x="252" y="16"/>
                  </a:cubicBezTo>
                  <a:cubicBezTo>
                    <a:pt x="0" y="81"/>
                    <a:pt x="151" y="395"/>
                    <a:pt x="316" y="395"/>
                  </a:cubicBezTo>
                  <a:cubicBezTo>
                    <a:pt x="361" y="395"/>
                    <a:pt x="407" y="372"/>
                    <a:pt x="446" y="315"/>
                  </a:cubicBezTo>
                  <a:lnTo>
                    <a:pt x="478" y="284"/>
                  </a:lnTo>
                  <a:cubicBezTo>
                    <a:pt x="561" y="154"/>
                    <a:pt x="478" y="0"/>
                    <a:pt x="33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50"/>
            <p:cNvSpPr/>
            <p:nvPr/>
          </p:nvSpPr>
          <p:spPr>
            <a:xfrm>
              <a:off x="7839744" y="41860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50"/>
            <p:cNvSpPr/>
            <p:nvPr/>
          </p:nvSpPr>
          <p:spPr>
            <a:xfrm>
              <a:off x="7789278" y="423201"/>
              <a:ext cx="21407" cy="23265"/>
            </a:xfrm>
            <a:custGeom>
              <a:rect b="b" l="l" r="r" t="t"/>
              <a:pathLst>
                <a:path extrusionOk="0" h="526" w="484">
                  <a:moveTo>
                    <a:pt x="196" y="0"/>
                  </a:moveTo>
                  <a:cubicBezTo>
                    <a:pt x="175" y="11"/>
                    <a:pt x="155" y="21"/>
                    <a:pt x="134" y="21"/>
                  </a:cubicBezTo>
                  <a:cubicBezTo>
                    <a:pt x="103" y="41"/>
                    <a:pt x="82" y="62"/>
                    <a:pt x="62" y="83"/>
                  </a:cubicBezTo>
                  <a:cubicBezTo>
                    <a:pt x="41" y="103"/>
                    <a:pt x="21" y="134"/>
                    <a:pt x="21" y="165"/>
                  </a:cubicBezTo>
                  <a:cubicBezTo>
                    <a:pt x="11" y="176"/>
                    <a:pt x="11" y="185"/>
                    <a:pt x="11" y="196"/>
                  </a:cubicBezTo>
                  <a:cubicBezTo>
                    <a:pt x="0" y="227"/>
                    <a:pt x="0" y="258"/>
                    <a:pt x="11" y="288"/>
                  </a:cubicBezTo>
                  <a:lnTo>
                    <a:pt x="11" y="299"/>
                  </a:lnTo>
                  <a:lnTo>
                    <a:pt x="11" y="309"/>
                  </a:lnTo>
                  <a:cubicBezTo>
                    <a:pt x="21" y="320"/>
                    <a:pt x="21" y="329"/>
                    <a:pt x="21" y="340"/>
                  </a:cubicBezTo>
                  <a:cubicBezTo>
                    <a:pt x="31" y="381"/>
                    <a:pt x="52" y="412"/>
                    <a:pt x="72" y="443"/>
                  </a:cubicBezTo>
                  <a:cubicBezTo>
                    <a:pt x="93" y="463"/>
                    <a:pt x="114" y="484"/>
                    <a:pt x="144" y="494"/>
                  </a:cubicBezTo>
                  <a:lnTo>
                    <a:pt x="155" y="505"/>
                  </a:lnTo>
                  <a:cubicBezTo>
                    <a:pt x="175" y="514"/>
                    <a:pt x="206" y="525"/>
                    <a:pt x="226" y="525"/>
                  </a:cubicBezTo>
                  <a:cubicBezTo>
                    <a:pt x="247" y="525"/>
                    <a:pt x="258" y="525"/>
                    <a:pt x="278" y="514"/>
                  </a:cubicBezTo>
                  <a:cubicBezTo>
                    <a:pt x="288" y="514"/>
                    <a:pt x="299" y="514"/>
                    <a:pt x="299" y="505"/>
                  </a:cubicBezTo>
                  <a:cubicBezTo>
                    <a:pt x="340" y="494"/>
                    <a:pt x="360" y="484"/>
                    <a:pt x="391" y="463"/>
                  </a:cubicBezTo>
                  <a:cubicBezTo>
                    <a:pt x="422" y="432"/>
                    <a:pt x="443" y="402"/>
                    <a:pt x="452" y="361"/>
                  </a:cubicBezTo>
                  <a:cubicBezTo>
                    <a:pt x="452" y="350"/>
                    <a:pt x="463" y="340"/>
                    <a:pt x="463" y="329"/>
                  </a:cubicBezTo>
                  <a:lnTo>
                    <a:pt x="463" y="320"/>
                  </a:lnTo>
                  <a:cubicBezTo>
                    <a:pt x="463" y="320"/>
                    <a:pt x="473" y="320"/>
                    <a:pt x="473" y="309"/>
                  </a:cubicBezTo>
                  <a:cubicBezTo>
                    <a:pt x="484" y="288"/>
                    <a:pt x="484" y="258"/>
                    <a:pt x="473" y="227"/>
                  </a:cubicBezTo>
                  <a:lnTo>
                    <a:pt x="473" y="196"/>
                  </a:lnTo>
                  <a:lnTo>
                    <a:pt x="473" y="185"/>
                  </a:lnTo>
                  <a:cubicBezTo>
                    <a:pt x="463" y="165"/>
                    <a:pt x="463" y="144"/>
                    <a:pt x="452" y="134"/>
                  </a:cubicBezTo>
                  <a:cubicBezTo>
                    <a:pt x="443" y="103"/>
                    <a:pt x="422" y="73"/>
                    <a:pt x="391" y="62"/>
                  </a:cubicBezTo>
                  <a:cubicBezTo>
                    <a:pt x="381" y="41"/>
                    <a:pt x="360" y="32"/>
                    <a:pt x="340" y="21"/>
                  </a:cubicBezTo>
                  <a:cubicBezTo>
                    <a:pt x="31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50"/>
            <p:cNvSpPr/>
            <p:nvPr/>
          </p:nvSpPr>
          <p:spPr>
            <a:xfrm>
              <a:off x="7867963" y="35637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50"/>
            <p:cNvSpPr/>
            <p:nvPr/>
          </p:nvSpPr>
          <p:spPr>
            <a:xfrm>
              <a:off x="7926612" y="367693"/>
              <a:ext cx="21452" cy="19903"/>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50"/>
            <p:cNvSpPr/>
            <p:nvPr/>
          </p:nvSpPr>
          <p:spPr>
            <a:xfrm>
              <a:off x="8064432" y="49551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50"/>
            <p:cNvSpPr/>
            <p:nvPr/>
          </p:nvSpPr>
          <p:spPr>
            <a:xfrm>
              <a:off x="8056692" y="48777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50"/>
            <p:cNvSpPr/>
            <p:nvPr/>
          </p:nvSpPr>
          <p:spPr>
            <a:xfrm>
              <a:off x="8048952" y="48008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50"/>
            <p:cNvSpPr/>
            <p:nvPr/>
          </p:nvSpPr>
          <p:spPr>
            <a:xfrm>
              <a:off x="8048952" y="59839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0"/>
            <p:cNvSpPr/>
            <p:nvPr/>
          </p:nvSpPr>
          <p:spPr>
            <a:xfrm>
              <a:off x="8049085" y="62272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50"/>
            <p:cNvSpPr/>
            <p:nvPr/>
          </p:nvSpPr>
          <p:spPr>
            <a:xfrm>
              <a:off x="7317654" y="313599"/>
              <a:ext cx="330663" cy="1061078"/>
            </a:xfrm>
            <a:custGeom>
              <a:rect b="b" l="l" r="r" t="t"/>
              <a:pathLst>
                <a:path extrusionOk="0" h="23990" w="7476">
                  <a:moveTo>
                    <a:pt x="4452" y="1"/>
                  </a:moveTo>
                  <a:lnTo>
                    <a:pt x="0" y="12525"/>
                  </a:lnTo>
                  <a:lnTo>
                    <a:pt x="3815" y="12525"/>
                  </a:lnTo>
                  <a:cubicBezTo>
                    <a:pt x="3897" y="12525"/>
                    <a:pt x="3979" y="12566"/>
                    <a:pt x="4031" y="12628"/>
                  </a:cubicBezTo>
                  <a:cubicBezTo>
                    <a:pt x="4082" y="12699"/>
                    <a:pt x="4093" y="12782"/>
                    <a:pt x="4072" y="12864"/>
                  </a:cubicBezTo>
                  <a:lnTo>
                    <a:pt x="730" y="23990"/>
                  </a:lnTo>
                  <a:lnTo>
                    <a:pt x="730" y="23990"/>
                  </a:lnTo>
                  <a:lnTo>
                    <a:pt x="7475" y="10736"/>
                  </a:lnTo>
                  <a:lnTo>
                    <a:pt x="3311" y="10736"/>
                  </a:lnTo>
                  <a:cubicBezTo>
                    <a:pt x="3239" y="10736"/>
                    <a:pt x="3167" y="10704"/>
                    <a:pt x="3116" y="10653"/>
                  </a:cubicBezTo>
                  <a:cubicBezTo>
                    <a:pt x="3065" y="10592"/>
                    <a:pt x="3044" y="10519"/>
                    <a:pt x="3054" y="10437"/>
                  </a:cubicBezTo>
                  <a:lnTo>
                    <a:pt x="44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0"/>
            <p:cNvSpPr/>
            <p:nvPr/>
          </p:nvSpPr>
          <p:spPr>
            <a:xfrm>
              <a:off x="7288064" y="192763"/>
              <a:ext cx="391657" cy="1314737"/>
            </a:xfrm>
            <a:custGeom>
              <a:rect b="b" l="l" r="r" t="t"/>
              <a:pathLst>
                <a:path extrusionOk="0" h="29725" w="8855">
                  <a:moveTo>
                    <a:pt x="5121" y="2733"/>
                  </a:moveTo>
                  <a:lnTo>
                    <a:pt x="3723" y="13169"/>
                  </a:lnTo>
                  <a:cubicBezTo>
                    <a:pt x="3713" y="13251"/>
                    <a:pt x="3734" y="13324"/>
                    <a:pt x="3785" y="13385"/>
                  </a:cubicBezTo>
                  <a:cubicBezTo>
                    <a:pt x="3836" y="13436"/>
                    <a:pt x="3908" y="13468"/>
                    <a:pt x="3980" y="13468"/>
                  </a:cubicBezTo>
                  <a:lnTo>
                    <a:pt x="8144" y="13468"/>
                  </a:lnTo>
                  <a:lnTo>
                    <a:pt x="1399" y="26722"/>
                  </a:lnTo>
                  <a:lnTo>
                    <a:pt x="1399" y="26722"/>
                  </a:lnTo>
                  <a:lnTo>
                    <a:pt x="4741" y="15596"/>
                  </a:lnTo>
                  <a:cubicBezTo>
                    <a:pt x="4762" y="15514"/>
                    <a:pt x="4751" y="15431"/>
                    <a:pt x="4700" y="15360"/>
                  </a:cubicBezTo>
                  <a:cubicBezTo>
                    <a:pt x="4648" y="15298"/>
                    <a:pt x="4566" y="15257"/>
                    <a:pt x="4484" y="15257"/>
                  </a:cubicBezTo>
                  <a:lnTo>
                    <a:pt x="669" y="15257"/>
                  </a:lnTo>
                  <a:lnTo>
                    <a:pt x="5121" y="2733"/>
                  </a:lnTo>
                  <a:close/>
                  <a:moveTo>
                    <a:pt x="5718" y="0"/>
                  </a:moveTo>
                  <a:cubicBezTo>
                    <a:pt x="5607" y="0"/>
                    <a:pt x="5504" y="68"/>
                    <a:pt x="5461" y="172"/>
                  </a:cubicBezTo>
                  <a:lnTo>
                    <a:pt x="52" y="15431"/>
                  </a:lnTo>
                  <a:cubicBezTo>
                    <a:pt x="21" y="15514"/>
                    <a:pt x="32" y="15607"/>
                    <a:pt x="83" y="15668"/>
                  </a:cubicBezTo>
                  <a:cubicBezTo>
                    <a:pt x="135" y="15740"/>
                    <a:pt x="217" y="15781"/>
                    <a:pt x="299" y="15781"/>
                  </a:cubicBezTo>
                  <a:lnTo>
                    <a:pt x="4134" y="15781"/>
                  </a:lnTo>
                  <a:lnTo>
                    <a:pt x="42" y="29385"/>
                  </a:lnTo>
                  <a:cubicBezTo>
                    <a:pt x="1" y="29509"/>
                    <a:pt x="73" y="29653"/>
                    <a:pt x="196" y="29704"/>
                  </a:cubicBezTo>
                  <a:cubicBezTo>
                    <a:pt x="227" y="29714"/>
                    <a:pt x="268" y="29724"/>
                    <a:pt x="299" y="29724"/>
                  </a:cubicBezTo>
                  <a:cubicBezTo>
                    <a:pt x="391" y="29724"/>
                    <a:pt x="484" y="29673"/>
                    <a:pt x="535" y="29580"/>
                  </a:cubicBezTo>
                  <a:lnTo>
                    <a:pt x="8813" y="13324"/>
                  </a:lnTo>
                  <a:cubicBezTo>
                    <a:pt x="8854" y="13251"/>
                    <a:pt x="8844" y="13149"/>
                    <a:pt x="8803" y="13066"/>
                  </a:cubicBezTo>
                  <a:cubicBezTo>
                    <a:pt x="8752" y="12995"/>
                    <a:pt x="8669" y="12943"/>
                    <a:pt x="8576" y="12943"/>
                  </a:cubicBezTo>
                  <a:lnTo>
                    <a:pt x="4278" y="12943"/>
                  </a:lnTo>
                  <a:lnTo>
                    <a:pt x="5975" y="295"/>
                  </a:lnTo>
                  <a:cubicBezTo>
                    <a:pt x="5996" y="162"/>
                    <a:pt x="5903" y="39"/>
                    <a:pt x="5779" y="7"/>
                  </a:cubicBezTo>
                  <a:cubicBezTo>
                    <a:pt x="5759" y="3"/>
                    <a:pt x="5738" y="0"/>
                    <a:pt x="5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0"/>
            <p:cNvSpPr/>
            <p:nvPr/>
          </p:nvSpPr>
          <p:spPr>
            <a:xfrm>
              <a:off x="7288064" y="867491"/>
              <a:ext cx="198327" cy="62851"/>
            </a:xfrm>
            <a:custGeom>
              <a:rect b="b" l="l" r="r" t="t"/>
              <a:pathLst>
                <a:path extrusionOk="0" h="1421" w="4484">
                  <a:moveTo>
                    <a:pt x="300" y="1"/>
                  </a:moveTo>
                  <a:cubicBezTo>
                    <a:pt x="225" y="1"/>
                    <a:pt x="150" y="32"/>
                    <a:pt x="94" y="94"/>
                  </a:cubicBezTo>
                  <a:cubicBezTo>
                    <a:pt x="1" y="208"/>
                    <a:pt x="11" y="372"/>
                    <a:pt x="124" y="464"/>
                  </a:cubicBezTo>
                  <a:lnTo>
                    <a:pt x="1152" y="1359"/>
                  </a:lnTo>
                  <a:cubicBezTo>
                    <a:pt x="1204" y="1400"/>
                    <a:pt x="1266" y="1421"/>
                    <a:pt x="1327" y="1421"/>
                  </a:cubicBezTo>
                  <a:lnTo>
                    <a:pt x="4216" y="1421"/>
                  </a:lnTo>
                  <a:cubicBezTo>
                    <a:pt x="4360" y="1421"/>
                    <a:pt x="4484" y="1298"/>
                    <a:pt x="4484" y="1154"/>
                  </a:cubicBezTo>
                  <a:cubicBezTo>
                    <a:pt x="4484" y="1010"/>
                    <a:pt x="4360" y="896"/>
                    <a:pt x="4216" y="896"/>
                  </a:cubicBezTo>
                  <a:lnTo>
                    <a:pt x="1420" y="896"/>
                  </a:lnTo>
                  <a:lnTo>
                    <a:pt x="474" y="64"/>
                  </a:lnTo>
                  <a:cubicBezTo>
                    <a:pt x="423" y="22"/>
                    <a:pt x="362"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0"/>
            <p:cNvSpPr/>
            <p:nvPr/>
          </p:nvSpPr>
          <p:spPr>
            <a:xfrm>
              <a:off x="7502314" y="192586"/>
              <a:ext cx="95979" cy="595867"/>
            </a:xfrm>
            <a:custGeom>
              <a:rect b="b" l="l" r="r" t="t"/>
              <a:pathLst>
                <a:path extrusionOk="0" h="13472" w="2170">
                  <a:moveTo>
                    <a:pt x="873" y="0"/>
                  </a:moveTo>
                  <a:cubicBezTo>
                    <a:pt x="800" y="0"/>
                    <a:pt x="725" y="32"/>
                    <a:pt x="668" y="94"/>
                  </a:cubicBezTo>
                  <a:cubicBezTo>
                    <a:pt x="576" y="207"/>
                    <a:pt x="586" y="372"/>
                    <a:pt x="699" y="464"/>
                  </a:cubicBezTo>
                  <a:lnTo>
                    <a:pt x="1614" y="1266"/>
                  </a:lnTo>
                  <a:lnTo>
                    <a:pt x="21" y="13173"/>
                  </a:lnTo>
                  <a:cubicBezTo>
                    <a:pt x="0" y="13317"/>
                    <a:pt x="103" y="13451"/>
                    <a:pt x="247" y="13472"/>
                  </a:cubicBezTo>
                  <a:lnTo>
                    <a:pt x="288" y="13472"/>
                  </a:lnTo>
                  <a:cubicBezTo>
                    <a:pt x="411" y="13472"/>
                    <a:pt x="524" y="13379"/>
                    <a:pt x="545" y="13246"/>
                  </a:cubicBezTo>
                  <a:lnTo>
                    <a:pt x="2159" y="1194"/>
                  </a:lnTo>
                  <a:cubicBezTo>
                    <a:pt x="2169" y="1101"/>
                    <a:pt x="2139" y="1019"/>
                    <a:pt x="2067" y="957"/>
                  </a:cubicBezTo>
                  <a:lnTo>
                    <a:pt x="1038" y="63"/>
                  </a:lnTo>
                  <a:cubicBezTo>
                    <a:pt x="992" y="21"/>
                    <a:pt x="933" y="0"/>
                    <a:pt x="8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50"/>
            <p:cNvSpPr/>
            <p:nvPr/>
          </p:nvSpPr>
          <p:spPr>
            <a:xfrm>
              <a:off x="7288064" y="765187"/>
              <a:ext cx="437567" cy="781411"/>
            </a:xfrm>
            <a:custGeom>
              <a:rect b="b" l="l" r="r" t="t"/>
              <a:pathLst>
                <a:path extrusionOk="0" h="17667" w="9893">
                  <a:moveTo>
                    <a:pt x="8579" y="0"/>
                  </a:moveTo>
                  <a:cubicBezTo>
                    <a:pt x="8505" y="0"/>
                    <a:pt x="8432" y="31"/>
                    <a:pt x="8381" y="94"/>
                  </a:cubicBezTo>
                  <a:cubicBezTo>
                    <a:pt x="8279" y="207"/>
                    <a:pt x="8288" y="371"/>
                    <a:pt x="8402" y="464"/>
                  </a:cubicBezTo>
                  <a:lnTo>
                    <a:pt x="9276" y="1225"/>
                  </a:lnTo>
                  <a:lnTo>
                    <a:pt x="1245" y="16988"/>
                  </a:lnTo>
                  <a:lnTo>
                    <a:pt x="474" y="16320"/>
                  </a:lnTo>
                  <a:cubicBezTo>
                    <a:pt x="423" y="16274"/>
                    <a:pt x="362" y="16252"/>
                    <a:pt x="300" y="16252"/>
                  </a:cubicBezTo>
                  <a:cubicBezTo>
                    <a:pt x="225" y="16252"/>
                    <a:pt x="150" y="16284"/>
                    <a:pt x="94" y="16340"/>
                  </a:cubicBezTo>
                  <a:cubicBezTo>
                    <a:pt x="1" y="16453"/>
                    <a:pt x="11" y="16618"/>
                    <a:pt x="124" y="16721"/>
                  </a:cubicBezTo>
                  <a:lnTo>
                    <a:pt x="1152" y="17605"/>
                  </a:lnTo>
                  <a:cubicBezTo>
                    <a:pt x="1204" y="17646"/>
                    <a:pt x="1266" y="17667"/>
                    <a:pt x="1327" y="17667"/>
                  </a:cubicBezTo>
                  <a:lnTo>
                    <a:pt x="1378" y="17667"/>
                  </a:lnTo>
                  <a:cubicBezTo>
                    <a:pt x="1451" y="17646"/>
                    <a:pt x="1522" y="17595"/>
                    <a:pt x="1564" y="17523"/>
                  </a:cubicBezTo>
                  <a:lnTo>
                    <a:pt x="9841" y="1276"/>
                  </a:lnTo>
                  <a:cubicBezTo>
                    <a:pt x="9892" y="1173"/>
                    <a:pt x="9872" y="1040"/>
                    <a:pt x="9780" y="958"/>
                  </a:cubicBezTo>
                  <a:lnTo>
                    <a:pt x="8752" y="63"/>
                  </a:lnTo>
                  <a:cubicBezTo>
                    <a:pt x="8700" y="21"/>
                    <a:pt x="8639" y="0"/>
                    <a:pt x="85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50"/>
            <p:cNvSpPr/>
            <p:nvPr/>
          </p:nvSpPr>
          <p:spPr>
            <a:xfrm>
              <a:off x="7314912" y="782481"/>
              <a:ext cx="393426" cy="741870"/>
            </a:xfrm>
            <a:custGeom>
              <a:rect b="b" l="l" r="r" t="t"/>
              <a:pathLst>
                <a:path extrusionOk="0" h="16773" w="8895">
                  <a:moveTo>
                    <a:pt x="8093" y="1"/>
                  </a:moveTo>
                  <a:cubicBezTo>
                    <a:pt x="7969" y="11"/>
                    <a:pt x="7857" y="83"/>
                    <a:pt x="7815" y="217"/>
                  </a:cubicBezTo>
                  <a:cubicBezTo>
                    <a:pt x="7784" y="320"/>
                    <a:pt x="7774" y="443"/>
                    <a:pt x="7774" y="556"/>
                  </a:cubicBezTo>
                  <a:cubicBezTo>
                    <a:pt x="7764" y="587"/>
                    <a:pt x="7764" y="628"/>
                    <a:pt x="7764" y="669"/>
                  </a:cubicBezTo>
                  <a:cubicBezTo>
                    <a:pt x="7311" y="1389"/>
                    <a:pt x="6931" y="2150"/>
                    <a:pt x="6623" y="2941"/>
                  </a:cubicBezTo>
                  <a:cubicBezTo>
                    <a:pt x="6530" y="2952"/>
                    <a:pt x="6438" y="2993"/>
                    <a:pt x="6376" y="3096"/>
                  </a:cubicBezTo>
                  <a:cubicBezTo>
                    <a:pt x="5440" y="4772"/>
                    <a:pt x="4607" y="6489"/>
                    <a:pt x="3867" y="8247"/>
                  </a:cubicBezTo>
                  <a:lnTo>
                    <a:pt x="3867" y="8258"/>
                  </a:lnTo>
                  <a:cubicBezTo>
                    <a:pt x="3856" y="8288"/>
                    <a:pt x="3836" y="8309"/>
                    <a:pt x="3826" y="8340"/>
                  </a:cubicBezTo>
                  <a:cubicBezTo>
                    <a:pt x="3815" y="8371"/>
                    <a:pt x="3805" y="8402"/>
                    <a:pt x="3805" y="8432"/>
                  </a:cubicBezTo>
                  <a:cubicBezTo>
                    <a:pt x="3445" y="9122"/>
                    <a:pt x="3095" y="9810"/>
                    <a:pt x="2756" y="10510"/>
                  </a:cubicBezTo>
                  <a:cubicBezTo>
                    <a:pt x="2746" y="10541"/>
                    <a:pt x="2725" y="10571"/>
                    <a:pt x="2705" y="10602"/>
                  </a:cubicBezTo>
                  <a:cubicBezTo>
                    <a:pt x="2520" y="10900"/>
                    <a:pt x="2345" y="11209"/>
                    <a:pt x="2170" y="11507"/>
                  </a:cubicBezTo>
                  <a:cubicBezTo>
                    <a:pt x="2098" y="11528"/>
                    <a:pt x="2037" y="11569"/>
                    <a:pt x="1996" y="11631"/>
                  </a:cubicBezTo>
                  <a:cubicBezTo>
                    <a:pt x="1749" y="12001"/>
                    <a:pt x="1553" y="12402"/>
                    <a:pt x="1409" y="12824"/>
                  </a:cubicBezTo>
                  <a:cubicBezTo>
                    <a:pt x="1388" y="12875"/>
                    <a:pt x="1388" y="12926"/>
                    <a:pt x="1399" y="12977"/>
                  </a:cubicBezTo>
                  <a:cubicBezTo>
                    <a:pt x="1265" y="13265"/>
                    <a:pt x="1121" y="13543"/>
                    <a:pt x="977" y="13831"/>
                  </a:cubicBezTo>
                  <a:cubicBezTo>
                    <a:pt x="947" y="13913"/>
                    <a:pt x="947" y="13985"/>
                    <a:pt x="967" y="14047"/>
                  </a:cubicBezTo>
                  <a:cubicBezTo>
                    <a:pt x="730" y="14437"/>
                    <a:pt x="494" y="14828"/>
                    <a:pt x="268" y="15230"/>
                  </a:cubicBezTo>
                  <a:cubicBezTo>
                    <a:pt x="165" y="15404"/>
                    <a:pt x="1" y="15662"/>
                    <a:pt x="31" y="15877"/>
                  </a:cubicBezTo>
                  <a:cubicBezTo>
                    <a:pt x="11" y="15991"/>
                    <a:pt x="11" y="16114"/>
                    <a:pt x="42" y="16206"/>
                  </a:cubicBezTo>
                  <a:cubicBezTo>
                    <a:pt x="124" y="16535"/>
                    <a:pt x="371" y="16731"/>
                    <a:pt x="700" y="16772"/>
                  </a:cubicBezTo>
                  <a:cubicBezTo>
                    <a:pt x="706" y="16773"/>
                    <a:pt x="711" y="16773"/>
                    <a:pt x="717" y="16773"/>
                  </a:cubicBezTo>
                  <a:cubicBezTo>
                    <a:pt x="815" y="16773"/>
                    <a:pt x="918" y="16695"/>
                    <a:pt x="967" y="16617"/>
                  </a:cubicBezTo>
                  <a:cubicBezTo>
                    <a:pt x="1368" y="15898"/>
                    <a:pt x="1769" y="15189"/>
                    <a:pt x="2139" y="14448"/>
                  </a:cubicBezTo>
                  <a:cubicBezTo>
                    <a:pt x="2314" y="14088"/>
                    <a:pt x="2489" y="13718"/>
                    <a:pt x="2654" y="13348"/>
                  </a:cubicBezTo>
                  <a:cubicBezTo>
                    <a:pt x="2736" y="13173"/>
                    <a:pt x="2807" y="12998"/>
                    <a:pt x="2859" y="12813"/>
                  </a:cubicBezTo>
                  <a:cubicBezTo>
                    <a:pt x="2880" y="12731"/>
                    <a:pt x="2900" y="12659"/>
                    <a:pt x="2910" y="12577"/>
                  </a:cubicBezTo>
                  <a:lnTo>
                    <a:pt x="4514" y="9410"/>
                  </a:lnTo>
                  <a:cubicBezTo>
                    <a:pt x="4525" y="9389"/>
                    <a:pt x="4535" y="9378"/>
                    <a:pt x="4535" y="9358"/>
                  </a:cubicBezTo>
                  <a:lnTo>
                    <a:pt x="4782" y="8864"/>
                  </a:lnTo>
                  <a:cubicBezTo>
                    <a:pt x="4885" y="8700"/>
                    <a:pt x="4977" y="8535"/>
                    <a:pt x="5080" y="8361"/>
                  </a:cubicBezTo>
                  <a:cubicBezTo>
                    <a:pt x="5111" y="8309"/>
                    <a:pt x="5111" y="8258"/>
                    <a:pt x="5090" y="8217"/>
                  </a:cubicBezTo>
                  <a:cubicBezTo>
                    <a:pt x="5142" y="8114"/>
                    <a:pt x="5193" y="8001"/>
                    <a:pt x="5245" y="7898"/>
                  </a:cubicBezTo>
                  <a:cubicBezTo>
                    <a:pt x="5327" y="7888"/>
                    <a:pt x="5399" y="7836"/>
                    <a:pt x="5440" y="7744"/>
                  </a:cubicBezTo>
                  <a:cubicBezTo>
                    <a:pt x="5707" y="7137"/>
                    <a:pt x="5965" y="6531"/>
                    <a:pt x="6232" y="5934"/>
                  </a:cubicBezTo>
                  <a:cubicBezTo>
                    <a:pt x="6838" y="4607"/>
                    <a:pt x="7496" y="3312"/>
                    <a:pt x="8196" y="2047"/>
                  </a:cubicBezTo>
                  <a:cubicBezTo>
                    <a:pt x="8412" y="1718"/>
                    <a:pt x="8607" y="1379"/>
                    <a:pt x="8782" y="1019"/>
                  </a:cubicBezTo>
                  <a:cubicBezTo>
                    <a:pt x="8895" y="803"/>
                    <a:pt x="8751" y="597"/>
                    <a:pt x="8576" y="546"/>
                  </a:cubicBezTo>
                  <a:cubicBezTo>
                    <a:pt x="8545" y="494"/>
                    <a:pt x="8515" y="453"/>
                    <a:pt x="8483" y="402"/>
                  </a:cubicBezTo>
                  <a:cubicBezTo>
                    <a:pt x="8463" y="361"/>
                    <a:pt x="8422" y="330"/>
                    <a:pt x="8381" y="309"/>
                  </a:cubicBezTo>
                  <a:cubicBezTo>
                    <a:pt x="8381" y="279"/>
                    <a:pt x="8371" y="247"/>
                    <a:pt x="8371" y="217"/>
                  </a:cubicBezTo>
                  <a:cubicBezTo>
                    <a:pt x="8360" y="155"/>
                    <a:pt x="8309" y="103"/>
                    <a:pt x="8268" y="62"/>
                  </a:cubicBezTo>
                  <a:cubicBezTo>
                    <a:pt x="8216" y="32"/>
                    <a:pt x="8154" y="1"/>
                    <a:pt x="8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0"/>
            <p:cNvSpPr/>
            <p:nvPr/>
          </p:nvSpPr>
          <p:spPr>
            <a:xfrm>
              <a:off x="7473211" y="216382"/>
              <a:ext cx="113229" cy="567073"/>
            </a:xfrm>
            <a:custGeom>
              <a:rect b="b" l="l" r="r" t="t"/>
              <a:pathLst>
                <a:path extrusionOk="0" h="12821" w="2560">
                  <a:moveTo>
                    <a:pt x="1940" y="0"/>
                  </a:moveTo>
                  <a:cubicBezTo>
                    <a:pt x="1838" y="0"/>
                    <a:pt x="1737" y="60"/>
                    <a:pt x="1696" y="193"/>
                  </a:cubicBezTo>
                  <a:cubicBezTo>
                    <a:pt x="1481" y="872"/>
                    <a:pt x="1347" y="1571"/>
                    <a:pt x="1285" y="2281"/>
                  </a:cubicBezTo>
                  <a:cubicBezTo>
                    <a:pt x="976" y="3494"/>
                    <a:pt x="782" y="4738"/>
                    <a:pt x="679" y="5993"/>
                  </a:cubicBezTo>
                  <a:cubicBezTo>
                    <a:pt x="309" y="8152"/>
                    <a:pt x="82" y="10332"/>
                    <a:pt x="0" y="12522"/>
                  </a:cubicBezTo>
                  <a:cubicBezTo>
                    <a:pt x="0" y="12687"/>
                    <a:pt x="144" y="12820"/>
                    <a:pt x="298" y="12820"/>
                  </a:cubicBezTo>
                  <a:lnTo>
                    <a:pt x="617" y="12820"/>
                  </a:lnTo>
                  <a:cubicBezTo>
                    <a:pt x="730" y="12820"/>
                    <a:pt x="884" y="12728"/>
                    <a:pt x="905" y="12605"/>
                  </a:cubicBezTo>
                  <a:cubicBezTo>
                    <a:pt x="1388" y="9180"/>
                    <a:pt x="1871" y="5746"/>
                    <a:pt x="2365" y="2322"/>
                  </a:cubicBezTo>
                  <a:cubicBezTo>
                    <a:pt x="2375" y="2281"/>
                    <a:pt x="2375" y="2240"/>
                    <a:pt x="2365" y="2199"/>
                  </a:cubicBezTo>
                  <a:cubicBezTo>
                    <a:pt x="2406" y="1993"/>
                    <a:pt x="2447" y="1777"/>
                    <a:pt x="2488" y="1571"/>
                  </a:cubicBezTo>
                  <a:cubicBezTo>
                    <a:pt x="2498" y="1479"/>
                    <a:pt x="2478" y="1397"/>
                    <a:pt x="2437" y="1335"/>
                  </a:cubicBezTo>
                  <a:cubicBezTo>
                    <a:pt x="2478" y="1036"/>
                    <a:pt x="2509" y="748"/>
                    <a:pt x="2539" y="451"/>
                  </a:cubicBezTo>
                  <a:cubicBezTo>
                    <a:pt x="2559" y="264"/>
                    <a:pt x="2392" y="162"/>
                    <a:pt x="2225" y="162"/>
                  </a:cubicBezTo>
                  <a:cubicBezTo>
                    <a:pt x="2217" y="162"/>
                    <a:pt x="2209" y="162"/>
                    <a:pt x="2201" y="163"/>
                  </a:cubicBezTo>
                  <a:cubicBezTo>
                    <a:pt x="2149" y="60"/>
                    <a:pt x="2043" y="0"/>
                    <a:pt x="1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50"/>
            <p:cNvSpPr/>
            <p:nvPr/>
          </p:nvSpPr>
          <p:spPr>
            <a:xfrm>
              <a:off x="7324466" y="876912"/>
              <a:ext cx="151930" cy="42992"/>
            </a:xfrm>
            <a:custGeom>
              <a:rect b="b" l="l" r="r" t="t"/>
              <a:pathLst>
                <a:path extrusionOk="0" h="972" w="3435">
                  <a:moveTo>
                    <a:pt x="1322" y="0"/>
                  </a:moveTo>
                  <a:cubicBezTo>
                    <a:pt x="995" y="0"/>
                    <a:pt x="667" y="21"/>
                    <a:pt x="340" y="56"/>
                  </a:cubicBezTo>
                  <a:cubicBezTo>
                    <a:pt x="155" y="77"/>
                    <a:pt x="0" y="200"/>
                    <a:pt x="0" y="395"/>
                  </a:cubicBezTo>
                  <a:cubicBezTo>
                    <a:pt x="0" y="560"/>
                    <a:pt x="124" y="724"/>
                    <a:pt x="288" y="745"/>
                  </a:cubicBezTo>
                  <a:cubicBezTo>
                    <a:pt x="329" y="786"/>
                    <a:pt x="370" y="827"/>
                    <a:pt x="443" y="848"/>
                  </a:cubicBezTo>
                  <a:cubicBezTo>
                    <a:pt x="638" y="930"/>
                    <a:pt x="854" y="971"/>
                    <a:pt x="1070" y="971"/>
                  </a:cubicBezTo>
                  <a:cubicBezTo>
                    <a:pt x="1076" y="972"/>
                    <a:pt x="1083" y="972"/>
                    <a:pt x="1089" y="972"/>
                  </a:cubicBezTo>
                  <a:cubicBezTo>
                    <a:pt x="1207" y="972"/>
                    <a:pt x="1329" y="883"/>
                    <a:pt x="1368" y="776"/>
                  </a:cubicBezTo>
                  <a:cubicBezTo>
                    <a:pt x="1471" y="776"/>
                    <a:pt x="1574" y="765"/>
                    <a:pt x="1677" y="765"/>
                  </a:cubicBezTo>
                  <a:cubicBezTo>
                    <a:pt x="1821" y="765"/>
                    <a:pt x="1974" y="765"/>
                    <a:pt x="2129" y="776"/>
                  </a:cubicBezTo>
                  <a:cubicBezTo>
                    <a:pt x="2283" y="776"/>
                    <a:pt x="2438" y="806"/>
                    <a:pt x="2602" y="806"/>
                  </a:cubicBezTo>
                  <a:cubicBezTo>
                    <a:pt x="2633" y="797"/>
                    <a:pt x="2664" y="797"/>
                    <a:pt x="2694" y="786"/>
                  </a:cubicBezTo>
                  <a:cubicBezTo>
                    <a:pt x="2777" y="795"/>
                    <a:pt x="2860" y="809"/>
                    <a:pt x="2942" y="809"/>
                  </a:cubicBezTo>
                  <a:cubicBezTo>
                    <a:pt x="2962" y="809"/>
                    <a:pt x="2983" y="809"/>
                    <a:pt x="3003" y="806"/>
                  </a:cubicBezTo>
                  <a:cubicBezTo>
                    <a:pt x="3167" y="797"/>
                    <a:pt x="3291" y="724"/>
                    <a:pt x="3363" y="580"/>
                  </a:cubicBezTo>
                  <a:cubicBezTo>
                    <a:pt x="3435" y="436"/>
                    <a:pt x="3414" y="292"/>
                    <a:pt x="3311" y="169"/>
                  </a:cubicBezTo>
                  <a:cubicBezTo>
                    <a:pt x="3275" y="128"/>
                    <a:pt x="3216" y="107"/>
                    <a:pt x="3157" y="107"/>
                  </a:cubicBezTo>
                  <a:cubicBezTo>
                    <a:pt x="3098" y="107"/>
                    <a:pt x="3039" y="128"/>
                    <a:pt x="3003" y="169"/>
                  </a:cubicBezTo>
                  <a:cubicBezTo>
                    <a:pt x="2972" y="169"/>
                    <a:pt x="2920" y="148"/>
                    <a:pt x="2879" y="139"/>
                  </a:cubicBezTo>
                  <a:cubicBezTo>
                    <a:pt x="2777" y="118"/>
                    <a:pt x="2664" y="107"/>
                    <a:pt x="2550" y="97"/>
                  </a:cubicBezTo>
                  <a:cubicBezTo>
                    <a:pt x="2304" y="56"/>
                    <a:pt x="2047" y="36"/>
                    <a:pt x="1789" y="15"/>
                  </a:cubicBezTo>
                  <a:cubicBezTo>
                    <a:pt x="1634" y="5"/>
                    <a:pt x="1478" y="0"/>
                    <a:pt x="13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Scrum Values" id="2641" name="Google Shape;2641;p50"/>
          <p:cNvPicPr preferRelativeResize="0"/>
          <p:nvPr/>
        </p:nvPicPr>
        <p:blipFill rotWithShape="1">
          <a:blip r:embed="rId3">
            <a:alphaModFix/>
          </a:blip>
          <a:srcRect b="0" l="0" r="0" t="0"/>
          <a:stretch/>
        </p:blipFill>
        <p:spPr>
          <a:xfrm>
            <a:off x="5016501" y="1727601"/>
            <a:ext cx="3088159" cy="18669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51"/>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647" name="Google Shape;2647;p51"/>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Courage</a:t>
            </a:r>
            <a:endParaRPr/>
          </a:p>
        </p:txBody>
      </p:sp>
      <p:sp>
        <p:nvSpPr>
          <p:cNvPr id="2648" name="Google Shape;2648;p51"/>
          <p:cNvSpPr txBox="1"/>
          <p:nvPr>
            <p:ph idx="1" type="subTitle"/>
          </p:nvPr>
        </p:nvSpPr>
        <p:spPr>
          <a:xfrm>
            <a:off x="719999" y="1943061"/>
            <a:ext cx="7162759" cy="938876"/>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Scrum values the courage of each individual contributor to the team. While we may not always think of courage in the context of an office job, there are certain circumstances that require some bravery.</a:t>
            </a:r>
            <a:endParaRPr/>
          </a:p>
        </p:txBody>
      </p:sp>
      <p:grpSp>
        <p:nvGrpSpPr>
          <p:cNvPr id="2649" name="Google Shape;2649;p51"/>
          <p:cNvGrpSpPr/>
          <p:nvPr/>
        </p:nvGrpSpPr>
        <p:grpSpPr>
          <a:xfrm rot="-3176737">
            <a:off x="169536" y="4469559"/>
            <a:ext cx="422469" cy="531149"/>
            <a:chOff x="1056001" y="130191"/>
            <a:chExt cx="422449" cy="531125"/>
          </a:xfrm>
        </p:grpSpPr>
        <p:sp>
          <p:nvSpPr>
            <p:cNvPr id="2650" name="Google Shape;2650;p51"/>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51"/>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51"/>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51"/>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4" name="Google Shape;2654;p51"/>
          <p:cNvGrpSpPr/>
          <p:nvPr/>
        </p:nvGrpSpPr>
        <p:grpSpPr>
          <a:xfrm>
            <a:off x="8301329" y="273787"/>
            <a:ext cx="421450" cy="531569"/>
            <a:chOff x="3039679" y="123475"/>
            <a:chExt cx="421450" cy="531569"/>
          </a:xfrm>
        </p:grpSpPr>
        <p:sp>
          <p:nvSpPr>
            <p:cNvPr id="2655" name="Google Shape;2655;p51"/>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51"/>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51"/>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51"/>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9" name="Google Shape;2659;p51"/>
          <p:cNvSpPr txBox="1"/>
          <p:nvPr>
            <p:ph idx="1" type="subTitle"/>
          </p:nvPr>
        </p:nvSpPr>
        <p:spPr>
          <a:xfrm>
            <a:off x="5930900" y="2594539"/>
            <a:ext cx="2673350" cy="1132912"/>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i="1" lang="en"/>
              <a:t>“Scrum team members have the courage to do the right thing and work on tough problems.”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3" name="Shape 2663"/>
        <p:cNvGrpSpPr/>
        <p:nvPr/>
      </p:nvGrpSpPr>
      <p:grpSpPr>
        <a:xfrm>
          <a:off x="0" y="0"/>
          <a:ext cx="0" cy="0"/>
          <a:chOff x="0" y="0"/>
          <a:chExt cx="0" cy="0"/>
        </a:xfrm>
      </p:grpSpPr>
      <p:sp>
        <p:nvSpPr>
          <p:cNvPr id="2664" name="Google Shape;2664;p52"/>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665" name="Google Shape;2665;p52"/>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Focus</a:t>
            </a:r>
            <a:endParaRPr/>
          </a:p>
        </p:txBody>
      </p:sp>
      <p:sp>
        <p:nvSpPr>
          <p:cNvPr id="2666" name="Google Shape;2666;p52"/>
          <p:cNvSpPr txBox="1"/>
          <p:nvPr>
            <p:ph idx="1" type="subTitle"/>
          </p:nvPr>
        </p:nvSpPr>
        <p:spPr>
          <a:xfrm>
            <a:off x="719999" y="1943060"/>
            <a:ext cx="7147651" cy="1695489"/>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
              <a:t>In Scrum, a Sprint is a block of time (no more than four weeks long) in which the team concentrates on </a:t>
            </a:r>
            <a:r>
              <a:rPr lang="en" u="sng">
                <a:solidFill>
                  <a:schemeClr val="hlink"/>
                </a:solidFill>
                <a:hlinkClick r:id="rId3"/>
              </a:rPr>
              <a:t>a specific set of objectives</a:t>
            </a:r>
            <a:r>
              <a:rPr lang="en"/>
              <a:t>. On a Scrum Team, focus means that </a:t>
            </a:r>
            <a:r>
              <a:rPr lang="en" u="sng">
                <a:solidFill>
                  <a:schemeClr val="hlink"/>
                </a:solidFill>
                <a:hlinkClick r:id="rId4"/>
              </a:rPr>
              <a:t>during a Sprint</a:t>
            </a:r>
            <a:r>
              <a:rPr lang="en"/>
              <a:t>, each individual sets aside pet projects and resists the temptation to work ahead or go back to touch up other tasks.</a:t>
            </a:r>
            <a:endParaRPr/>
          </a:p>
          <a:p>
            <a:pPr indent="-342900" lvl="0" marL="457200" rtl="0" algn="ctr">
              <a:lnSpc>
                <a:spcPct val="100000"/>
              </a:lnSpc>
              <a:spcBef>
                <a:spcPts val="0"/>
              </a:spcBef>
              <a:spcAft>
                <a:spcPts val="0"/>
              </a:spcAft>
              <a:buSzPts val="1400"/>
              <a:buNone/>
            </a:pPr>
            <a:r>
              <a:rPr lang="en"/>
              <a:t>Every team member must concentrate on the activities included in the </a:t>
            </a:r>
            <a:r>
              <a:rPr lang="en" u="sng">
                <a:solidFill>
                  <a:schemeClr val="hlink"/>
                </a:solidFill>
                <a:hlinkClick r:id="rId5"/>
              </a:rPr>
              <a:t>Sprint plan</a:t>
            </a:r>
            <a:r>
              <a:rPr lang="en"/>
              <a:t> in order to support the goals of the team.</a:t>
            </a:r>
            <a:endParaRPr/>
          </a:p>
        </p:txBody>
      </p:sp>
      <p:grpSp>
        <p:nvGrpSpPr>
          <p:cNvPr id="2667" name="Google Shape;2667;p52"/>
          <p:cNvGrpSpPr/>
          <p:nvPr/>
        </p:nvGrpSpPr>
        <p:grpSpPr>
          <a:xfrm rot="-3176737">
            <a:off x="169536" y="4469559"/>
            <a:ext cx="422469" cy="531149"/>
            <a:chOff x="1056001" y="130191"/>
            <a:chExt cx="422449" cy="531125"/>
          </a:xfrm>
        </p:grpSpPr>
        <p:sp>
          <p:nvSpPr>
            <p:cNvPr id="2668" name="Google Shape;2668;p52"/>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52"/>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52"/>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52"/>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2" name="Google Shape;2672;p52"/>
          <p:cNvGrpSpPr/>
          <p:nvPr/>
        </p:nvGrpSpPr>
        <p:grpSpPr>
          <a:xfrm>
            <a:off x="8301329" y="273787"/>
            <a:ext cx="421450" cy="531569"/>
            <a:chOff x="3039679" y="123475"/>
            <a:chExt cx="421450" cy="531569"/>
          </a:xfrm>
        </p:grpSpPr>
        <p:sp>
          <p:nvSpPr>
            <p:cNvPr id="2673" name="Google Shape;2673;p52"/>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52"/>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52"/>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52"/>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7" name="Google Shape;2677;p52"/>
          <p:cNvSpPr txBox="1"/>
          <p:nvPr>
            <p:ph idx="1" type="subTitle"/>
          </p:nvPr>
        </p:nvSpPr>
        <p:spPr>
          <a:xfrm>
            <a:off x="6112929" y="3331362"/>
            <a:ext cx="2673350" cy="1132912"/>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i="1" lang="en"/>
              <a:t>““Everyone focuses on the work of the Sprint and the goals of the Scrum Team.”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53"/>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683" name="Google Shape;2683;p53"/>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Commitment</a:t>
            </a:r>
            <a:endParaRPr/>
          </a:p>
        </p:txBody>
      </p:sp>
      <p:sp>
        <p:nvSpPr>
          <p:cNvPr id="2684" name="Google Shape;2684;p53"/>
          <p:cNvSpPr txBox="1"/>
          <p:nvPr>
            <p:ph idx="1" type="subTitle"/>
          </p:nvPr>
        </p:nvSpPr>
        <p:spPr>
          <a:xfrm>
            <a:off x="719999" y="1943060"/>
            <a:ext cx="7147651" cy="1695489"/>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
              <a:t>Scrum relies on the personal commitment of each team member to complete the project. It assumes a fairly flat authority structure and does not expect managers to convince or coerce team members into completing tasks.</a:t>
            </a:r>
            <a:endParaRPr/>
          </a:p>
          <a:p>
            <a:pPr indent="-342900" lvl="0" marL="457200" rtl="0" algn="ctr">
              <a:lnSpc>
                <a:spcPct val="100000"/>
              </a:lnSpc>
              <a:spcBef>
                <a:spcPts val="0"/>
              </a:spcBef>
              <a:spcAft>
                <a:spcPts val="0"/>
              </a:spcAft>
              <a:buSzPts val="1400"/>
              <a:buNone/>
            </a:pPr>
            <a:r>
              <a:rPr lang="en"/>
              <a:t>Instead, Scrum leads to success on the virtue of each individual’s commitment to the good of the project.</a:t>
            </a:r>
            <a:endParaRPr/>
          </a:p>
        </p:txBody>
      </p:sp>
      <p:grpSp>
        <p:nvGrpSpPr>
          <p:cNvPr id="2685" name="Google Shape;2685;p53"/>
          <p:cNvGrpSpPr/>
          <p:nvPr/>
        </p:nvGrpSpPr>
        <p:grpSpPr>
          <a:xfrm rot="-3176737">
            <a:off x="169536" y="4469559"/>
            <a:ext cx="422469" cy="531149"/>
            <a:chOff x="1056001" y="130191"/>
            <a:chExt cx="422449" cy="531125"/>
          </a:xfrm>
        </p:grpSpPr>
        <p:sp>
          <p:nvSpPr>
            <p:cNvPr id="2686" name="Google Shape;2686;p53"/>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3"/>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3"/>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53"/>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0" name="Google Shape;2690;p53"/>
          <p:cNvGrpSpPr/>
          <p:nvPr/>
        </p:nvGrpSpPr>
        <p:grpSpPr>
          <a:xfrm>
            <a:off x="8301329" y="273787"/>
            <a:ext cx="421450" cy="531569"/>
            <a:chOff x="3039679" y="123475"/>
            <a:chExt cx="421450" cy="531569"/>
          </a:xfrm>
        </p:grpSpPr>
        <p:sp>
          <p:nvSpPr>
            <p:cNvPr id="2691" name="Google Shape;2691;p53"/>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53"/>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53"/>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53"/>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5" name="Google Shape;2695;p53"/>
          <p:cNvSpPr txBox="1"/>
          <p:nvPr>
            <p:ph idx="1" type="subTitle"/>
          </p:nvPr>
        </p:nvSpPr>
        <p:spPr>
          <a:xfrm>
            <a:off x="6112929" y="3331362"/>
            <a:ext cx="2673350" cy="1132912"/>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i="1" lang="en"/>
              <a:t>“People personally commit to achieving the goals of the Scrum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27"/>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SOFTWARE DEVELOPMENT METHODOLOGIES</a:t>
            </a:r>
            <a:r>
              <a:rPr lang="en"/>
              <a:t>?</a:t>
            </a:r>
            <a:endParaRPr/>
          </a:p>
        </p:txBody>
      </p:sp>
      <p:sp>
        <p:nvSpPr>
          <p:cNvPr id="1134" name="Google Shape;1134;p27"/>
          <p:cNvSpPr txBox="1"/>
          <p:nvPr>
            <p:ph idx="1" type="subTitle"/>
          </p:nvPr>
        </p:nvSpPr>
        <p:spPr>
          <a:xfrm>
            <a:off x="734235" y="1199892"/>
            <a:ext cx="7648986" cy="1839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Software development methodology involves diferent provesses for developing the software project and follows a development life cycle.</a:t>
            </a:r>
            <a:endParaRPr/>
          </a:p>
          <a:p>
            <a:pPr indent="-285750" lvl="0" marL="285750" rtl="0" algn="l">
              <a:lnSpc>
                <a:spcPct val="100000"/>
              </a:lnSpc>
              <a:spcBef>
                <a:spcPts val="1600"/>
              </a:spcBef>
              <a:spcAft>
                <a:spcPts val="0"/>
              </a:spcAft>
              <a:buSzPts val="1400"/>
              <a:buFont typeface="Advent Pro"/>
              <a:buChar char="-"/>
            </a:pPr>
            <a:r>
              <a:rPr lang="en"/>
              <a:t>The methodology is selected based on the aims and objectives of the project.</a:t>
            </a:r>
            <a:endParaRPr/>
          </a:p>
          <a:p>
            <a:pPr indent="-285750" lvl="0" marL="285750" rtl="0" algn="l">
              <a:lnSpc>
                <a:spcPct val="100000"/>
              </a:lnSpc>
              <a:spcBef>
                <a:spcPts val="1600"/>
              </a:spcBef>
              <a:spcAft>
                <a:spcPts val="1600"/>
              </a:spcAft>
              <a:buSzPts val="1400"/>
              <a:buFont typeface="Advent Pro"/>
              <a:buChar char="-"/>
            </a:pPr>
            <a:r>
              <a:rPr lang="en"/>
              <a:t>Software development methodology is an approach in software engineering that provides a framework for defining the structure. Plan, and control different processes while developing an information system.</a:t>
            </a:r>
            <a:endParaRPr/>
          </a:p>
        </p:txBody>
      </p:sp>
      <p:grpSp>
        <p:nvGrpSpPr>
          <p:cNvPr id="1135" name="Google Shape;1135;p27"/>
          <p:cNvGrpSpPr/>
          <p:nvPr/>
        </p:nvGrpSpPr>
        <p:grpSpPr>
          <a:xfrm>
            <a:off x="8298105" y="823787"/>
            <a:ext cx="495850" cy="572706"/>
            <a:chOff x="-925625" y="3522382"/>
            <a:chExt cx="472553" cy="545798"/>
          </a:xfrm>
        </p:grpSpPr>
        <p:sp>
          <p:nvSpPr>
            <p:cNvPr id="1136" name="Google Shape;1136;p27"/>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7"/>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8" name="Google Shape;1138;p27"/>
            <p:cNvGrpSpPr/>
            <p:nvPr/>
          </p:nvGrpSpPr>
          <p:grpSpPr>
            <a:xfrm>
              <a:off x="-925625" y="3522382"/>
              <a:ext cx="472553" cy="545798"/>
              <a:chOff x="-925625" y="3522382"/>
              <a:chExt cx="472553" cy="545798"/>
            </a:xfrm>
          </p:grpSpPr>
          <p:sp>
            <p:nvSpPr>
              <p:cNvPr id="1139" name="Google Shape;1139;p27"/>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7"/>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7"/>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7"/>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3" name="Google Shape;1143;p27"/>
          <p:cNvGrpSpPr/>
          <p:nvPr/>
        </p:nvGrpSpPr>
        <p:grpSpPr>
          <a:xfrm>
            <a:off x="708815" y="4269887"/>
            <a:ext cx="331101" cy="415757"/>
            <a:chOff x="2324107" y="1883406"/>
            <a:chExt cx="201070" cy="252464"/>
          </a:xfrm>
        </p:grpSpPr>
        <p:sp>
          <p:nvSpPr>
            <p:cNvPr id="1144" name="Google Shape;1144;p27"/>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7"/>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7"/>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7"/>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7"/>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49" name="Google Shape;1149;p27"/>
          <p:cNvPicPr preferRelativeResize="0"/>
          <p:nvPr/>
        </p:nvPicPr>
        <p:blipFill rotWithShape="1">
          <a:blip r:embed="rId3">
            <a:alphaModFix/>
          </a:blip>
          <a:srcRect b="0" l="0" r="0" t="0"/>
          <a:stretch/>
        </p:blipFill>
        <p:spPr>
          <a:xfrm>
            <a:off x="2822027" y="3101922"/>
            <a:ext cx="2462579" cy="194063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9" name="Shape 2699"/>
        <p:cNvGrpSpPr/>
        <p:nvPr/>
      </p:nvGrpSpPr>
      <p:grpSpPr>
        <a:xfrm>
          <a:off x="0" y="0"/>
          <a:ext cx="0" cy="0"/>
          <a:chOff x="0" y="0"/>
          <a:chExt cx="0" cy="0"/>
        </a:xfrm>
      </p:grpSpPr>
      <p:sp>
        <p:nvSpPr>
          <p:cNvPr id="2700" name="Google Shape;2700;p54"/>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701" name="Google Shape;2701;p54"/>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Respect</a:t>
            </a:r>
            <a:endParaRPr/>
          </a:p>
        </p:txBody>
      </p:sp>
      <p:sp>
        <p:nvSpPr>
          <p:cNvPr id="2702" name="Google Shape;2702;p54"/>
          <p:cNvSpPr txBox="1"/>
          <p:nvPr>
            <p:ph idx="1" type="subTitle"/>
          </p:nvPr>
        </p:nvSpPr>
        <p:spPr>
          <a:xfrm>
            <a:off x="719999" y="1943060"/>
            <a:ext cx="7147651" cy="1695489"/>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
              <a:t>Scrum generally consists of collaborative and self-organizing teams, but each member is independent in the sense that no one is constantly checking his or her work. It is assumed that each individual is capable of doing her job without constant oversight or “checking in” by a manager or coworker.</a:t>
            </a:r>
            <a:endParaRPr/>
          </a:p>
          <a:p>
            <a:pPr indent="-342900" lvl="0" marL="457200" rtl="0" algn="ctr">
              <a:lnSpc>
                <a:spcPct val="100000"/>
              </a:lnSpc>
              <a:spcBef>
                <a:spcPts val="0"/>
              </a:spcBef>
              <a:spcAft>
                <a:spcPts val="0"/>
              </a:spcAft>
              <a:buSzPts val="1400"/>
              <a:buNone/>
            </a:pPr>
            <a:r>
              <a:rPr lang="en"/>
              <a:t>This also means encouraging and expecting people to ask for help when they need it, trusting that every team member will be ready to help since each is committed to the project’s success.</a:t>
            </a:r>
            <a:endParaRPr/>
          </a:p>
        </p:txBody>
      </p:sp>
      <p:grpSp>
        <p:nvGrpSpPr>
          <p:cNvPr id="2703" name="Google Shape;2703;p54"/>
          <p:cNvGrpSpPr/>
          <p:nvPr/>
        </p:nvGrpSpPr>
        <p:grpSpPr>
          <a:xfrm rot="-3176737">
            <a:off x="169536" y="4469559"/>
            <a:ext cx="422469" cy="531149"/>
            <a:chOff x="1056001" y="130191"/>
            <a:chExt cx="422449" cy="531125"/>
          </a:xfrm>
        </p:grpSpPr>
        <p:sp>
          <p:nvSpPr>
            <p:cNvPr id="2704" name="Google Shape;2704;p54"/>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54"/>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54"/>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4"/>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8" name="Google Shape;2708;p54"/>
          <p:cNvGrpSpPr/>
          <p:nvPr/>
        </p:nvGrpSpPr>
        <p:grpSpPr>
          <a:xfrm>
            <a:off x="8301329" y="273787"/>
            <a:ext cx="421450" cy="531569"/>
            <a:chOff x="3039679" y="123475"/>
            <a:chExt cx="421450" cy="531569"/>
          </a:xfrm>
        </p:grpSpPr>
        <p:sp>
          <p:nvSpPr>
            <p:cNvPr id="2709" name="Google Shape;2709;p54"/>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4"/>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4"/>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54"/>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3" name="Google Shape;2713;p54"/>
          <p:cNvSpPr txBox="1"/>
          <p:nvPr>
            <p:ph idx="1" type="subTitle"/>
          </p:nvPr>
        </p:nvSpPr>
        <p:spPr>
          <a:xfrm>
            <a:off x="6112929" y="3331362"/>
            <a:ext cx="2673350" cy="1132912"/>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i="1" lang="en"/>
              <a:t>“Scrum Team members respect each other to be capable, independent people.”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55"/>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values</a:t>
            </a:r>
            <a:endParaRPr/>
          </a:p>
        </p:txBody>
      </p:sp>
      <p:sp>
        <p:nvSpPr>
          <p:cNvPr id="2719" name="Google Shape;2719;p55"/>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Openness</a:t>
            </a:r>
            <a:endParaRPr/>
          </a:p>
        </p:txBody>
      </p:sp>
      <p:sp>
        <p:nvSpPr>
          <p:cNvPr id="2720" name="Google Shape;2720;p55"/>
          <p:cNvSpPr txBox="1"/>
          <p:nvPr>
            <p:ph idx="1" type="subTitle"/>
          </p:nvPr>
        </p:nvSpPr>
        <p:spPr>
          <a:xfrm>
            <a:off x="719999" y="1943060"/>
            <a:ext cx="7147651" cy="1695489"/>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
              <a:t>Nearly every project comes with challenges. Scrum values openness and honestly communicating to all stakeholders without fear. This means telling a team member honestly if something needs to be re-done and receiving that kind of communication graciously, trusting that everyone is working toward the same goals.</a:t>
            </a:r>
            <a:endParaRPr/>
          </a:p>
          <a:p>
            <a:pPr indent="-342900" lvl="0" marL="457200" rtl="0" algn="ctr">
              <a:lnSpc>
                <a:spcPct val="100000"/>
              </a:lnSpc>
              <a:spcBef>
                <a:spcPts val="0"/>
              </a:spcBef>
              <a:spcAft>
                <a:spcPts val="0"/>
              </a:spcAft>
              <a:buSzPts val="1400"/>
              <a:buNone/>
            </a:pPr>
            <a:r>
              <a:rPr lang="en"/>
              <a:t>This value of openness also means that project stakeholders are expected to communicate promptly and honestly, if, for example, changes in timeline, resources, or product needs occur.</a:t>
            </a:r>
            <a:endParaRPr/>
          </a:p>
        </p:txBody>
      </p:sp>
      <p:grpSp>
        <p:nvGrpSpPr>
          <p:cNvPr id="2721" name="Google Shape;2721;p55"/>
          <p:cNvGrpSpPr/>
          <p:nvPr/>
        </p:nvGrpSpPr>
        <p:grpSpPr>
          <a:xfrm rot="-3176737">
            <a:off x="169536" y="4469559"/>
            <a:ext cx="422469" cy="531149"/>
            <a:chOff x="1056001" y="130191"/>
            <a:chExt cx="422449" cy="531125"/>
          </a:xfrm>
        </p:grpSpPr>
        <p:sp>
          <p:nvSpPr>
            <p:cNvPr id="2722" name="Google Shape;2722;p55"/>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55"/>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55"/>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55"/>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6" name="Google Shape;2726;p55"/>
          <p:cNvGrpSpPr/>
          <p:nvPr/>
        </p:nvGrpSpPr>
        <p:grpSpPr>
          <a:xfrm>
            <a:off x="8301329" y="273787"/>
            <a:ext cx="421450" cy="531569"/>
            <a:chOff x="3039679" y="123475"/>
            <a:chExt cx="421450" cy="531569"/>
          </a:xfrm>
        </p:grpSpPr>
        <p:sp>
          <p:nvSpPr>
            <p:cNvPr id="2727" name="Google Shape;2727;p55"/>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55"/>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55"/>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55"/>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1" name="Google Shape;2731;p55"/>
          <p:cNvSpPr txBox="1"/>
          <p:nvPr>
            <p:ph idx="1" type="subTitle"/>
          </p:nvPr>
        </p:nvSpPr>
        <p:spPr>
          <a:xfrm>
            <a:off x="6112928" y="3331362"/>
            <a:ext cx="2719921" cy="1232522"/>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400"/>
              <a:buNone/>
            </a:pPr>
            <a:r>
              <a:rPr i="1" lang="en"/>
              <a:t>“The Scrum Team and its stakeholders agree to be open about all the work and the challenges with performing the work.”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56"/>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Roles</a:t>
            </a:r>
            <a:endParaRPr/>
          </a:p>
        </p:txBody>
      </p:sp>
      <p:sp>
        <p:nvSpPr>
          <p:cNvPr id="2737" name="Google Shape;2737;p56"/>
          <p:cNvSpPr/>
          <p:nvPr/>
        </p:nvSpPr>
        <p:spPr>
          <a:xfrm>
            <a:off x="1046092" y="2158808"/>
            <a:ext cx="7142700" cy="99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56"/>
          <p:cNvSpPr txBox="1"/>
          <p:nvPr/>
        </p:nvSpPr>
        <p:spPr>
          <a:xfrm>
            <a:off x="1886033" y="1912202"/>
            <a:ext cx="554400" cy="610800"/>
          </a:xfrm>
          <a:prstGeom prst="rect">
            <a:avLst/>
          </a:prstGeom>
          <a:solidFill>
            <a:schemeClr val="accen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Bahiana"/>
                <a:ea typeface="Bahiana"/>
                <a:cs typeface="Bahiana"/>
                <a:sym typeface="Bahiana"/>
              </a:rPr>
              <a:t>01</a:t>
            </a:r>
            <a:endParaRPr b="1" i="0" sz="2600" u="none" cap="none" strike="noStrike">
              <a:solidFill>
                <a:schemeClr val="dk1"/>
              </a:solidFill>
              <a:latin typeface="Bahiana"/>
              <a:ea typeface="Bahiana"/>
              <a:cs typeface="Bahiana"/>
              <a:sym typeface="Bahiana"/>
            </a:endParaRPr>
          </a:p>
        </p:txBody>
      </p:sp>
      <p:sp>
        <p:nvSpPr>
          <p:cNvPr id="2739" name="Google Shape;2739;p56"/>
          <p:cNvSpPr txBox="1"/>
          <p:nvPr/>
        </p:nvSpPr>
        <p:spPr>
          <a:xfrm>
            <a:off x="4294800" y="2013320"/>
            <a:ext cx="554400" cy="610800"/>
          </a:xfrm>
          <a:prstGeom prst="rect">
            <a:avLst/>
          </a:prstGeom>
          <a:solidFill>
            <a:schemeClr val="accen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Bahiana"/>
                <a:ea typeface="Bahiana"/>
                <a:cs typeface="Bahiana"/>
                <a:sym typeface="Bahiana"/>
              </a:rPr>
              <a:t>02</a:t>
            </a:r>
            <a:endParaRPr b="1" i="0" sz="2600" u="none" cap="none" strike="noStrike">
              <a:solidFill>
                <a:schemeClr val="dk1"/>
              </a:solidFill>
              <a:latin typeface="Bahiana"/>
              <a:ea typeface="Bahiana"/>
              <a:cs typeface="Bahiana"/>
              <a:sym typeface="Bahiana"/>
            </a:endParaRPr>
          </a:p>
        </p:txBody>
      </p:sp>
      <p:sp>
        <p:nvSpPr>
          <p:cNvPr id="2740" name="Google Shape;2740;p56"/>
          <p:cNvSpPr txBox="1"/>
          <p:nvPr/>
        </p:nvSpPr>
        <p:spPr>
          <a:xfrm>
            <a:off x="7110257" y="1987866"/>
            <a:ext cx="554400" cy="610800"/>
          </a:xfrm>
          <a:prstGeom prst="rect">
            <a:avLst/>
          </a:prstGeom>
          <a:solidFill>
            <a:schemeClr val="accen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Bahiana"/>
                <a:ea typeface="Bahiana"/>
                <a:cs typeface="Bahiana"/>
                <a:sym typeface="Bahiana"/>
              </a:rPr>
              <a:t>03</a:t>
            </a:r>
            <a:endParaRPr b="1" i="0" sz="2600" u="none" cap="none" strike="noStrike">
              <a:solidFill>
                <a:schemeClr val="dk1"/>
              </a:solidFill>
              <a:latin typeface="Bahiana"/>
              <a:ea typeface="Bahiana"/>
              <a:cs typeface="Bahiana"/>
              <a:sym typeface="Bahiana"/>
            </a:endParaRPr>
          </a:p>
        </p:txBody>
      </p:sp>
      <p:sp>
        <p:nvSpPr>
          <p:cNvPr id="2741" name="Google Shape;2741;p56"/>
          <p:cNvSpPr txBox="1"/>
          <p:nvPr/>
        </p:nvSpPr>
        <p:spPr>
          <a:xfrm>
            <a:off x="1259053" y="1192049"/>
            <a:ext cx="1662000" cy="6108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Bahiana"/>
                <a:ea typeface="Bahiana"/>
                <a:cs typeface="Bahiana"/>
                <a:sym typeface="Bahiana"/>
              </a:rPr>
              <a:t>Scrum Master</a:t>
            </a:r>
            <a:endParaRPr b="0" i="0" sz="2600" u="none" cap="none" strike="noStrike">
              <a:solidFill>
                <a:srgbClr val="000000"/>
              </a:solidFill>
              <a:latin typeface="Bahiana"/>
              <a:ea typeface="Bahiana"/>
              <a:cs typeface="Bahiana"/>
              <a:sym typeface="Bahiana"/>
            </a:endParaRPr>
          </a:p>
        </p:txBody>
      </p:sp>
      <p:sp>
        <p:nvSpPr>
          <p:cNvPr id="2742" name="Google Shape;2742;p56"/>
          <p:cNvSpPr txBox="1"/>
          <p:nvPr/>
        </p:nvSpPr>
        <p:spPr>
          <a:xfrm>
            <a:off x="3787587" y="1210004"/>
            <a:ext cx="1568826" cy="709466"/>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Bahiana"/>
                <a:ea typeface="Bahiana"/>
                <a:cs typeface="Bahiana"/>
                <a:sym typeface="Bahiana"/>
              </a:rPr>
              <a:t>Product Owner (PO)</a:t>
            </a:r>
            <a:endParaRPr b="0" i="0" sz="2600" u="none" cap="none" strike="noStrike">
              <a:solidFill>
                <a:srgbClr val="000000"/>
              </a:solidFill>
              <a:latin typeface="Bahiana"/>
              <a:ea typeface="Bahiana"/>
              <a:cs typeface="Bahiana"/>
              <a:sym typeface="Bahiana"/>
            </a:endParaRPr>
          </a:p>
        </p:txBody>
      </p:sp>
      <p:sp>
        <p:nvSpPr>
          <p:cNvPr id="2743" name="Google Shape;2743;p56"/>
          <p:cNvSpPr txBox="1"/>
          <p:nvPr/>
        </p:nvSpPr>
        <p:spPr>
          <a:xfrm>
            <a:off x="6542400" y="1257063"/>
            <a:ext cx="1662000" cy="6108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Bahiana"/>
                <a:ea typeface="Bahiana"/>
                <a:cs typeface="Bahiana"/>
                <a:sym typeface="Bahiana"/>
              </a:rPr>
              <a:t>team</a:t>
            </a:r>
            <a:endParaRPr b="0" i="0" sz="2600" u="none" cap="none" strike="noStrike">
              <a:solidFill>
                <a:srgbClr val="000000"/>
              </a:solidFill>
              <a:latin typeface="Bahiana"/>
              <a:ea typeface="Bahiana"/>
              <a:cs typeface="Bahiana"/>
              <a:sym typeface="Bahiana"/>
            </a:endParaRPr>
          </a:p>
        </p:txBody>
      </p:sp>
      <p:sp>
        <p:nvSpPr>
          <p:cNvPr id="2744" name="Google Shape;2744;p56"/>
          <p:cNvSpPr txBox="1"/>
          <p:nvPr/>
        </p:nvSpPr>
        <p:spPr>
          <a:xfrm>
            <a:off x="920492" y="2624120"/>
            <a:ext cx="2542168" cy="2464989"/>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The person who leads the team guiding them to comply with the rules and processes of the methodology like</a:t>
            </a:r>
            <a:r>
              <a:rPr b="0" i="0"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dvent Pro"/>
                <a:ea typeface="Advent Pro"/>
                <a:cs typeface="Advent Pro"/>
                <a:sym typeface="Advent Pro"/>
              </a:rPr>
              <a:t>the reduction of impediments of the project and works with the Product Owner. The Scrum Master is in charge of keeping Scrum up to date, providing coaching, mentoring and training to the teams in case it needs it.</a:t>
            </a:r>
            <a:endParaRPr b="0" i="0" sz="1400" u="none" cap="none" strike="noStrike">
              <a:solidFill>
                <a:srgbClr val="000000"/>
              </a:solidFill>
              <a:latin typeface="Advent Pro"/>
              <a:ea typeface="Advent Pro"/>
              <a:cs typeface="Advent Pro"/>
              <a:sym typeface="Advent Pro"/>
            </a:endParaRPr>
          </a:p>
        </p:txBody>
      </p:sp>
      <p:sp>
        <p:nvSpPr>
          <p:cNvPr id="2745" name="Google Shape;2745;p56"/>
          <p:cNvSpPr txBox="1"/>
          <p:nvPr/>
        </p:nvSpPr>
        <p:spPr>
          <a:xfrm>
            <a:off x="3741000" y="2717970"/>
            <a:ext cx="1662000" cy="2382906"/>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Product Owner is the representative of the stakeholders and customers who use the software. They focus on the business part and is responsible for the ROI of the project.</a:t>
            </a:r>
            <a:endParaRPr b="0" i="0" sz="1400" u="none" cap="none" strike="noStrike">
              <a:solidFill>
                <a:srgbClr val="000000"/>
              </a:solidFill>
              <a:latin typeface="Advent Pro"/>
              <a:ea typeface="Advent Pro"/>
              <a:cs typeface="Advent Pro"/>
              <a:sym typeface="Advent Pro"/>
            </a:endParaRPr>
          </a:p>
        </p:txBody>
      </p:sp>
      <p:sp>
        <p:nvSpPr>
          <p:cNvPr id="2746" name="Google Shape;2746;p56"/>
          <p:cNvSpPr txBox="1"/>
          <p:nvPr/>
        </p:nvSpPr>
        <p:spPr>
          <a:xfrm>
            <a:off x="6542400" y="2717970"/>
            <a:ext cx="1662000" cy="2371139"/>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A group of professionals with the necessary technical knowledge who develop the project jointly carrying out the stories they commit to at the start of each sprint.</a:t>
            </a:r>
            <a:endParaRPr b="0" i="0" sz="1400" u="none" cap="none" strike="noStrike">
              <a:solidFill>
                <a:srgbClr val="000000"/>
              </a:solidFill>
              <a:latin typeface="Advent Pro"/>
              <a:ea typeface="Advent Pro"/>
              <a:cs typeface="Advent Pro"/>
              <a:sym typeface="Advent Pro"/>
            </a:endParaRPr>
          </a:p>
        </p:txBody>
      </p:sp>
      <p:grpSp>
        <p:nvGrpSpPr>
          <p:cNvPr id="2747" name="Google Shape;2747;p56"/>
          <p:cNvGrpSpPr/>
          <p:nvPr/>
        </p:nvGrpSpPr>
        <p:grpSpPr>
          <a:xfrm>
            <a:off x="9120" y="4201504"/>
            <a:ext cx="934622" cy="920115"/>
            <a:chOff x="8424005" y="-2651"/>
            <a:chExt cx="934622" cy="920115"/>
          </a:xfrm>
        </p:grpSpPr>
        <p:sp>
          <p:nvSpPr>
            <p:cNvPr id="2748" name="Google Shape;2748;p56"/>
            <p:cNvSpPr/>
            <p:nvPr/>
          </p:nvSpPr>
          <p:spPr>
            <a:xfrm>
              <a:off x="8550856" y="3622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56"/>
            <p:cNvSpPr/>
            <p:nvPr/>
          </p:nvSpPr>
          <p:spPr>
            <a:xfrm>
              <a:off x="8609328" y="2092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6"/>
            <p:cNvSpPr/>
            <p:nvPr/>
          </p:nvSpPr>
          <p:spPr>
            <a:xfrm>
              <a:off x="8526309" y="-1722"/>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56"/>
            <p:cNvSpPr/>
            <p:nvPr/>
          </p:nvSpPr>
          <p:spPr>
            <a:xfrm>
              <a:off x="8463104" y="3543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56"/>
            <p:cNvSpPr/>
            <p:nvPr/>
          </p:nvSpPr>
          <p:spPr>
            <a:xfrm>
              <a:off x="8517197" y="7581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56"/>
            <p:cNvSpPr/>
            <p:nvPr/>
          </p:nvSpPr>
          <p:spPr>
            <a:xfrm>
              <a:off x="8479911" y="13176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56"/>
            <p:cNvSpPr/>
            <p:nvPr/>
          </p:nvSpPr>
          <p:spPr>
            <a:xfrm>
              <a:off x="8443731" y="9001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6"/>
            <p:cNvSpPr/>
            <p:nvPr/>
          </p:nvSpPr>
          <p:spPr>
            <a:xfrm>
              <a:off x="8618616" y="7439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6"/>
            <p:cNvSpPr/>
            <p:nvPr/>
          </p:nvSpPr>
          <p:spPr>
            <a:xfrm>
              <a:off x="8595440" y="11991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6"/>
            <p:cNvSpPr/>
            <p:nvPr/>
          </p:nvSpPr>
          <p:spPr>
            <a:xfrm>
              <a:off x="8695930" y="-2651"/>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6"/>
            <p:cNvSpPr/>
            <p:nvPr/>
          </p:nvSpPr>
          <p:spPr>
            <a:xfrm>
              <a:off x="8685006" y="5591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6"/>
            <p:cNvSpPr/>
            <p:nvPr/>
          </p:nvSpPr>
          <p:spPr>
            <a:xfrm>
              <a:off x="8605878" y="37914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56"/>
            <p:cNvSpPr/>
            <p:nvPr/>
          </p:nvSpPr>
          <p:spPr>
            <a:xfrm>
              <a:off x="8511757" y="35092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56"/>
            <p:cNvSpPr/>
            <p:nvPr/>
          </p:nvSpPr>
          <p:spPr>
            <a:xfrm>
              <a:off x="8533297" y="41430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56"/>
            <p:cNvSpPr/>
            <p:nvPr/>
          </p:nvSpPr>
          <p:spPr>
            <a:xfrm>
              <a:off x="8566337" y="32637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56"/>
            <p:cNvSpPr/>
            <p:nvPr/>
          </p:nvSpPr>
          <p:spPr>
            <a:xfrm>
              <a:off x="8627153" y="32195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56"/>
            <p:cNvSpPr/>
            <p:nvPr/>
          </p:nvSpPr>
          <p:spPr>
            <a:xfrm>
              <a:off x="8584957" y="26861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56"/>
            <p:cNvSpPr/>
            <p:nvPr/>
          </p:nvSpPr>
          <p:spPr>
            <a:xfrm>
              <a:off x="8515693" y="26834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56"/>
            <p:cNvSpPr/>
            <p:nvPr/>
          </p:nvSpPr>
          <p:spPr>
            <a:xfrm>
              <a:off x="8482167" y="31726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56"/>
            <p:cNvSpPr/>
            <p:nvPr/>
          </p:nvSpPr>
          <p:spPr>
            <a:xfrm>
              <a:off x="8424005" y="28466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56"/>
            <p:cNvSpPr/>
            <p:nvPr/>
          </p:nvSpPr>
          <p:spPr>
            <a:xfrm>
              <a:off x="8454081" y="25038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56"/>
            <p:cNvSpPr/>
            <p:nvPr/>
          </p:nvSpPr>
          <p:spPr>
            <a:xfrm>
              <a:off x="8497338" y="21341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56"/>
            <p:cNvSpPr/>
            <p:nvPr/>
          </p:nvSpPr>
          <p:spPr>
            <a:xfrm>
              <a:off x="8552670" y="20629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56"/>
            <p:cNvSpPr/>
            <p:nvPr/>
          </p:nvSpPr>
          <p:spPr>
            <a:xfrm>
              <a:off x="8541303" y="13034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56"/>
            <p:cNvSpPr/>
            <p:nvPr/>
          </p:nvSpPr>
          <p:spPr>
            <a:xfrm>
              <a:off x="8452135" y="15808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56"/>
            <p:cNvSpPr/>
            <p:nvPr/>
          </p:nvSpPr>
          <p:spPr>
            <a:xfrm>
              <a:off x="8591769" y="17630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56"/>
            <p:cNvSpPr/>
            <p:nvPr/>
          </p:nvSpPr>
          <p:spPr>
            <a:xfrm>
              <a:off x="8624543" y="21177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56"/>
            <p:cNvSpPr/>
            <p:nvPr/>
          </p:nvSpPr>
          <p:spPr>
            <a:xfrm>
              <a:off x="8699248" y="20766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56"/>
            <p:cNvSpPr/>
            <p:nvPr/>
          </p:nvSpPr>
          <p:spPr>
            <a:xfrm>
              <a:off x="8680936" y="27590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56"/>
            <p:cNvSpPr/>
            <p:nvPr/>
          </p:nvSpPr>
          <p:spPr>
            <a:xfrm>
              <a:off x="8647720" y="26224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56"/>
            <p:cNvSpPr/>
            <p:nvPr/>
          </p:nvSpPr>
          <p:spPr>
            <a:xfrm>
              <a:off x="8667269" y="32818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56"/>
            <p:cNvSpPr/>
            <p:nvPr/>
          </p:nvSpPr>
          <p:spPr>
            <a:xfrm>
              <a:off x="8488536" y="41894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56"/>
            <p:cNvSpPr/>
            <p:nvPr/>
          </p:nvSpPr>
          <p:spPr>
            <a:xfrm>
              <a:off x="8435328" y="39550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56"/>
            <p:cNvSpPr/>
            <p:nvPr/>
          </p:nvSpPr>
          <p:spPr>
            <a:xfrm>
              <a:off x="8583586" y="42523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6"/>
            <p:cNvSpPr/>
            <p:nvPr/>
          </p:nvSpPr>
          <p:spPr>
            <a:xfrm>
              <a:off x="8642722" y="42642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6"/>
            <p:cNvSpPr/>
            <p:nvPr/>
          </p:nvSpPr>
          <p:spPr>
            <a:xfrm>
              <a:off x="8564921" y="49648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6"/>
            <p:cNvSpPr/>
            <p:nvPr/>
          </p:nvSpPr>
          <p:spPr>
            <a:xfrm>
              <a:off x="8505830" y="48538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6"/>
            <p:cNvSpPr/>
            <p:nvPr/>
          </p:nvSpPr>
          <p:spPr>
            <a:xfrm>
              <a:off x="8946537" y="20629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6"/>
            <p:cNvSpPr/>
            <p:nvPr/>
          </p:nvSpPr>
          <p:spPr>
            <a:xfrm>
              <a:off x="8863739" y="24406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6"/>
            <p:cNvSpPr/>
            <p:nvPr/>
          </p:nvSpPr>
          <p:spPr>
            <a:xfrm>
              <a:off x="8924643" y="27577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6"/>
            <p:cNvSpPr/>
            <p:nvPr/>
          </p:nvSpPr>
          <p:spPr>
            <a:xfrm>
              <a:off x="8881475" y="19629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56"/>
            <p:cNvSpPr/>
            <p:nvPr/>
          </p:nvSpPr>
          <p:spPr>
            <a:xfrm>
              <a:off x="8921724" y="15122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56"/>
            <p:cNvSpPr/>
            <p:nvPr/>
          </p:nvSpPr>
          <p:spPr>
            <a:xfrm>
              <a:off x="8854185" y="14083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56"/>
            <p:cNvSpPr/>
            <p:nvPr/>
          </p:nvSpPr>
          <p:spPr>
            <a:xfrm>
              <a:off x="8810044" y="18342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56"/>
            <p:cNvSpPr/>
            <p:nvPr/>
          </p:nvSpPr>
          <p:spPr>
            <a:xfrm>
              <a:off x="8816899" y="24587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56"/>
            <p:cNvSpPr/>
            <p:nvPr/>
          </p:nvSpPr>
          <p:spPr>
            <a:xfrm>
              <a:off x="8755287" y="26215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56"/>
            <p:cNvSpPr/>
            <p:nvPr/>
          </p:nvSpPr>
          <p:spPr>
            <a:xfrm>
              <a:off x="8755464" y="21053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56"/>
            <p:cNvSpPr/>
            <p:nvPr/>
          </p:nvSpPr>
          <p:spPr>
            <a:xfrm>
              <a:off x="8752633" y="16484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6"/>
            <p:cNvSpPr/>
            <p:nvPr/>
          </p:nvSpPr>
          <p:spPr>
            <a:xfrm>
              <a:off x="8786425" y="12154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6"/>
            <p:cNvSpPr/>
            <p:nvPr/>
          </p:nvSpPr>
          <p:spPr>
            <a:xfrm>
              <a:off x="8726405" y="7439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6"/>
            <p:cNvSpPr/>
            <p:nvPr/>
          </p:nvSpPr>
          <p:spPr>
            <a:xfrm>
              <a:off x="8685492" y="14808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6"/>
            <p:cNvSpPr/>
            <p:nvPr/>
          </p:nvSpPr>
          <p:spPr>
            <a:xfrm>
              <a:off x="8794165" y="6944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6"/>
            <p:cNvSpPr/>
            <p:nvPr/>
          </p:nvSpPr>
          <p:spPr>
            <a:xfrm>
              <a:off x="8841933" y="7170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6"/>
            <p:cNvSpPr/>
            <p:nvPr/>
          </p:nvSpPr>
          <p:spPr>
            <a:xfrm>
              <a:off x="8893771" y="1375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6"/>
            <p:cNvSpPr/>
            <p:nvPr/>
          </p:nvSpPr>
          <p:spPr>
            <a:xfrm>
              <a:off x="8926943" y="7895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6"/>
            <p:cNvSpPr/>
            <p:nvPr/>
          </p:nvSpPr>
          <p:spPr>
            <a:xfrm>
              <a:off x="8896027" y="8943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6"/>
            <p:cNvSpPr/>
            <p:nvPr/>
          </p:nvSpPr>
          <p:spPr>
            <a:xfrm>
              <a:off x="8956975" y="12035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6"/>
            <p:cNvSpPr/>
            <p:nvPr/>
          </p:nvSpPr>
          <p:spPr>
            <a:xfrm>
              <a:off x="8891957" y="31558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6"/>
            <p:cNvSpPr/>
            <p:nvPr/>
          </p:nvSpPr>
          <p:spPr>
            <a:xfrm>
              <a:off x="8839633" y="33318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6"/>
            <p:cNvSpPr/>
            <p:nvPr/>
          </p:nvSpPr>
          <p:spPr>
            <a:xfrm>
              <a:off x="8485175" y="57105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6"/>
            <p:cNvSpPr/>
            <p:nvPr/>
          </p:nvSpPr>
          <p:spPr>
            <a:xfrm>
              <a:off x="8467173" y="63925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6"/>
            <p:cNvSpPr/>
            <p:nvPr/>
          </p:nvSpPr>
          <p:spPr>
            <a:xfrm>
              <a:off x="8433956" y="62563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6"/>
            <p:cNvSpPr/>
            <p:nvPr/>
          </p:nvSpPr>
          <p:spPr>
            <a:xfrm>
              <a:off x="8453506" y="69158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6"/>
            <p:cNvSpPr/>
            <p:nvPr/>
          </p:nvSpPr>
          <p:spPr>
            <a:xfrm>
              <a:off x="8428959" y="78981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6"/>
            <p:cNvSpPr/>
            <p:nvPr/>
          </p:nvSpPr>
          <p:spPr>
            <a:xfrm>
              <a:off x="8603136" y="60927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6"/>
            <p:cNvSpPr/>
            <p:nvPr/>
          </p:nvSpPr>
          <p:spPr>
            <a:xfrm>
              <a:off x="8541524" y="62532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6"/>
            <p:cNvSpPr/>
            <p:nvPr/>
          </p:nvSpPr>
          <p:spPr>
            <a:xfrm>
              <a:off x="8541701" y="57388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56"/>
            <p:cNvSpPr/>
            <p:nvPr/>
          </p:nvSpPr>
          <p:spPr>
            <a:xfrm>
              <a:off x="8538870" y="52819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56"/>
            <p:cNvSpPr/>
            <p:nvPr/>
          </p:nvSpPr>
          <p:spPr>
            <a:xfrm>
              <a:off x="8471729" y="51147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6"/>
            <p:cNvSpPr/>
            <p:nvPr/>
          </p:nvSpPr>
          <p:spPr>
            <a:xfrm>
              <a:off x="8733216" y="1756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6"/>
            <p:cNvSpPr/>
            <p:nvPr/>
          </p:nvSpPr>
          <p:spPr>
            <a:xfrm>
              <a:off x="8966087" y="24826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6"/>
            <p:cNvSpPr/>
            <p:nvPr/>
          </p:nvSpPr>
          <p:spPr>
            <a:xfrm>
              <a:off x="9007486" y="21177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6"/>
            <p:cNvSpPr/>
            <p:nvPr/>
          </p:nvSpPr>
          <p:spPr>
            <a:xfrm>
              <a:off x="9001117" y="31593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6"/>
            <p:cNvSpPr/>
            <p:nvPr/>
          </p:nvSpPr>
          <p:spPr>
            <a:xfrm>
              <a:off x="8951977" y="35003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6"/>
            <p:cNvSpPr/>
            <p:nvPr/>
          </p:nvSpPr>
          <p:spPr>
            <a:xfrm>
              <a:off x="8543116" y="68888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6"/>
            <p:cNvSpPr/>
            <p:nvPr/>
          </p:nvSpPr>
          <p:spPr>
            <a:xfrm>
              <a:off x="8608178" y="63288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6"/>
            <p:cNvSpPr/>
            <p:nvPr/>
          </p:nvSpPr>
          <p:spPr>
            <a:xfrm>
              <a:off x="8557668" y="61280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6"/>
            <p:cNvSpPr/>
            <p:nvPr/>
          </p:nvSpPr>
          <p:spPr>
            <a:xfrm>
              <a:off x="8606321" y="69706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6"/>
            <p:cNvSpPr/>
            <p:nvPr/>
          </p:nvSpPr>
          <p:spPr>
            <a:xfrm>
              <a:off x="8571512" y="74815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6"/>
            <p:cNvSpPr/>
            <p:nvPr/>
          </p:nvSpPr>
          <p:spPr>
            <a:xfrm>
              <a:off x="8629099" y="74961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6"/>
            <p:cNvSpPr/>
            <p:nvPr/>
          </p:nvSpPr>
          <p:spPr>
            <a:xfrm>
              <a:off x="8669525" y="70241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6"/>
            <p:cNvSpPr/>
            <p:nvPr/>
          </p:nvSpPr>
          <p:spPr>
            <a:xfrm>
              <a:off x="8664969" y="64067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6"/>
            <p:cNvSpPr/>
            <p:nvPr/>
          </p:nvSpPr>
          <p:spPr>
            <a:xfrm>
              <a:off x="8728174" y="62784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56"/>
            <p:cNvSpPr/>
            <p:nvPr/>
          </p:nvSpPr>
          <p:spPr>
            <a:xfrm>
              <a:off x="8718178" y="66991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56"/>
            <p:cNvSpPr/>
            <p:nvPr/>
          </p:nvSpPr>
          <p:spPr>
            <a:xfrm>
              <a:off x="8733083" y="72948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6"/>
            <p:cNvSpPr/>
            <p:nvPr/>
          </p:nvSpPr>
          <p:spPr>
            <a:xfrm>
              <a:off x="8700928" y="77256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56"/>
            <p:cNvSpPr/>
            <p:nvPr/>
          </p:nvSpPr>
          <p:spPr>
            <a:xfrm>
              <a:off x="8763204" y="81710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56"/>
            <p:cNvSpPr/>
            <p:nvPr/>
          </p:nvSpPr>
          <p:spPr>
            <a:xfrm>
              <a:off x="8783240" y="72617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6"/>
            <p:cNvSpPr/>
            <p:nvPr/>
          </p:nvSpPr>
          <p:spPr>
            <a:xfrm>
              <a:off x="8689561" y="81874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6"/>
            <p:cNvSpPr/>
            <p:nvPr/>
          </p:nvSpPr>
          <p:spPr>
            <a:xfrm>
              <a:off x="8643651" y="81803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6"/>
            <p:cNvSpPr/>
            <p:nvPr/>
          </p:nvSpPr>
          <p:spPr>
            <a:xfrm>
              <a:off x="8585842" y="87080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6"/>
            <p:cNvSpPr/>
            <p:nvPr/>
          </p:nvSpPr>
          <p:spPr>
            <a:xfrm>
              <a:off x="8560852" y="81374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56"/>
            <p:cNvSpPr/>
            <p:nvPr/>
          </p:nvSpPr>
          <p:spPr>
            <a:xfrm>
              <a:off x="8587257" y="79662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6"/>
            <p:cNvSpPr/>
            <p:nvPr/>
          </p:nvSpPr>
          <p:spPr>
            <a:xfrm>
              <a:off x="8522195" y="76208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6"/>
            <p:cNvSpPr/>
            <p:nvPr/>
          </p:nvSpPr>
          <p:spPr>
            <a:xfrm>
              <a:off x="8595838" y="57720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56"/>
            <p:cNvSpPr/>
            <p:nvPr/>
          </p:nvSpPr>
          <p:spPr>
            <a:xfrm>
              <a:off x="8639537" y="55132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56"/>
            <p:cNvSpPr/>
            <p:nvPr/>
          </p:nvSpPr>
          <p:spPr>
            <a:xfrm>
              <a:off x="8510828" y="63430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56"/>
            <p:cNvSpPr/>
            <p:nvPr/>
          </p:nvSpPr>
          <p:spPr>
            <a:xfrm>
              <a:off x="8476683" y="67760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56"/>
            <p:cNvSpPr/>
            <p:nvPr/>
          </p:nvSpPr>
          <p:spPr>
            <a:xfrm>
              <a:off x="8484909" y="57516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56"/>
            <p:cNvSpPr/>
            <p:nvPr/>
          </p:nvSpPr>
          <p:spPr>
            <a:xfrm>
              <a:off x="8534005" y="54084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56"/>
            <p:cNvSpPr/>
            <p:nvPr/>
          </p:nvSpPr>
          <p:spPr>
            <a:xfrm>
              <a:off x="8820526" y="37303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56"/>
            <p:cNvSpPr/>
            <p:nvPr/>
          </p:nvSpPr>
          <p:spPr>
            <a:xfrm>
              <a:off x="8858298" y="43810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56"/>
            <p:cNvSpPr/>
            <p:nvPr/>
          </p:nvSpPr>
          <p:spPr>
            <a:xfrm>
              <a:off x="8885721" y="38776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56"/>
            <p:cNvSpPr/>
            <p:nvPr/>
          </p:nvSpPr>
          <p:spPr>
            <a:xfrm>
              <a:off x="8810530" y="43642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56"/>
            <p:cNvSpPr/>
            <p:nvPr/>
          </p:nvSpPr>
          <p:spPr>
            <a:xfrm>
              <a:off x="8763381" y="40187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56"/>
            <p:cNvSpPr/>
            <p:nvPr/>
          </p:nvSpPr>
          <p:spPr>
            <a:xfrm>
              <a:off x="8755022" y="45915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56"/>
            <p:cNvSpPr/>
            <p:nvPr/>
          </p:nvSpPr>
          <p:spPr>
            <a:xfrm>
              <a:off x="8793413" y="49966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56"/>
            <p:cNvSpPr/>
            <p:nvPr/>
          </p:nvSpPr>
          <p:spPr>
            <a:xfrm>
              <a:off x="8860554" y="49493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56"/>
            <p:cNvSpPr/>
            <p:nvPr/>
          </p:nvSpPr>
          <p:spPr>
            <a:xfrm>
              <a:off x="8872673" y="55876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56"/>
            <p:cNvSpPr/>
            <p:nvPr/>
          </p:nvSpPr>
          <p:spPr>
            <a:xfrm>
              <a:off x="8819465" y="54827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56"/>
            <p:cNvSpPr/>
            <p:nvPr/>
          </p:nvSpPr>
          <p:spPr>
            <a:xfrm>
              <a:off x="8776429" y="56481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56"/>
            <p:cNvSpPr/>
            <p:nvPr/>
          </p:nvSpPr>
          <p:spPr>
            <a:xfrm>
              <a:off x="8735958" y="53058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56"/>
            <p:cNvSpPr/>
            <p:nvPr/>
          </p:nvSpPr>
          <p:spPr>
            <a:xfrm>
              <a:off x="8688632" y="59286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6"/>
            <p:cNvSpPr/>
            <p:nvPr/>
          </p:nvSpPr>
          <p:spPr>
            <a:xfrm>
              <a:off x="8762806" y="61364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56"/>
            <p:cNvSpPr/>
            <p:nvPr/>
          </p:nvSpPr>
          <p:spPr>
            <a:xfrm>
              <a:off x="8684077" y="51979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56"/>
            <p:cNvSpPr/>
            <p:nvPr/>
          </p:nvSpPr>
          <p:spPr>
            <a:xfrm>
              <a:off x="8685890" y="47330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56"/>
            <p:cNvSpPr/>
            <p:nvPr/>
          </p:nvSpPr>
          <p:spPr>
            <a:xfrm>
              <a:off x="8628170" y="41563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56"/>
            <p:cNvSpPr/>
            <p:nvPr/>
          </p:nvSpPr>
          <p:spPr>
            <a:xfrm>
              <a:off x="8693188" y="39077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56"/>
            <p:cNvSpPr/>
            <p:nvPr/>
          </p:nvSpPr>
          <p:spPr>
            <a:xfrm>
              <a:off x="8703671" y="41731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56"/>
            <p:cNvSpPr/>
            <p:nvPr/>
          </p:nvSpPr>
          <p:spPr>
            <a:xfrm>
              <a:off x="8734587" y="35229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56"/>
            <p:cNvSpPr/>
            <p:nvPr/>
          </p:nvSpPr>
          <p:spPr>
            <a:xfrm>
              <a:off x="8929686" y="42576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56"/>
            <p:cNvSpPr/>
            <p:nvPr/>
          </p:nvSpPr>
          <p:spPr>
            <a:xfrm>
              <a:off x="8947422" y="46963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56"/>
            <p:cNvSpPr/>
            <p:nvPr/>
          </p:nvSpPr>
          <p:spPr>
            <a:xfrm>
              <a:off x="8862368" y="34132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56"/>
            <p:cNvSpPr/>
            <p:nvPr/>
          </p:nvSpPr>
          <p:spPr>
            <a:xfrm>
              <a:off x="8825966" y="30682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56"/>
            <p:cNvSpPr/>
            <p:nvPr/>
          </p:nvSpPr>
          <p:spPr>
            <a:xfrm>
              <a:off x="8930570" y="31500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56"/>
            <p:cNvSpPr/>
            <p:nvPr/>
          </p:nvSpPr>
          <p:spPr>
            <a:xfrm>
              <a:off x="8964229" y="36423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56"/>
            <p:cNvSpPr/>
            <p:nvPr/>
          </p:nvSpPr>
          <p:spPr>
            <a:xfrm>
              <a:off x="9016553" y="61882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56"/>
            <p:cNvSpPr/>
            <p:nvPr/>
          </p:nvSpPr>
          <p:spPr>
            <a:xfrm>
              <a:off x="9054281" y="68384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56"/>
            <p:cNvSpPr/>
            <p:nvPr/>
          </p:nvSpPr>
          <p:spPr>
            <a:xfrm>
              <a:off x="9082323" y="63377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56"/>
            <p:cNvSpPr/>
            <p:nvPr/>
          </p:nvSpPr>
          <p:spPr>
            <a:xfrm>
              <a:off x="9006557" y="68229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56"/>
            <p:cNvSpPr/>
            <p:nvPr/>
          </p:nvSpPr>
          <p:spPr>
            <a:xfrm>
              <a:off x="8959408" y="64744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56"/>
            <p:cNvSpPr/>
            <p:nvPr/>
          </p:nvSpPr>
          <p:spPr>
            <a:xfrm>
              <a:off x="8951093" y="70476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56"/>
            <p:cNvSpPr/>
            <p:nvPr/>
          </p:nvSpPr>
          <p:spPr>
            <a:xfrm>
              <a:off x="8989573" y="74567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56"/>
            <p:cNvSpPr/>
            <p:nvPr/>
          </p:nvSpPr>
          <p:spPr>
            <a:xfrm>
              <a:off x="9056581" y="74072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56"/>
            <p:cNvSpPr/>
            <p:nvPr/>
          </p:nvSpPr>
          <p:spPr>
            <a:xfrm>
              <a:off x="9068700" y="80436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56"/>
            <p:cNvSpPr/>
            <p:nvPr/>
          </p:nvSpPr>
          <p:spPr>
            <a:xfrm>
              <a:off x="9015624" y="79432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56"/>
            <p:cNvSpPr/>
            <p:nvPr/>
          </p:nvSpPr>
          <p:spPr>
            <a:xfrm>
              <a:off x="8972854" y="81087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56"/>
            <p:cNvSpPr/>
            <p:nvPr/>
          </p:nvSpPr>
          <p:spPr>
            <a:xfrm>
              <a:off x="8931985" y="77663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56"/>
            <p:cNvSpPr/>
            <p:nvPr/>
          </p:nvSpPr>
          <p:spPr>
            <a:xfrm>
              <a:off x="8885102" y="83895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56"/>
            <p:cNvSpPr/>
            <p:nvPr/>
          </p:nvSpPr>
          <p:spPr>
            <a:xfrm>
              <a:off x="8958789" y="85921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56"/>
            <p:cNvSpPr/>
            <p:nvPr/>
          </p:nvSpPr>
          <p:spPr>
            <a:xfrm>
              <a:off x="8880148" y="76540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56"/>
            <p:cNvSpPr/>
            <p:nvPr/>
          </p:nvSpPr>
          <p:spPr>
            <a:xfrm>
              <a:off x="8881961" y="71931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56"/>
            <p:cNvSpPr/>
            <p:nvPr/>
          </p:nvSpPr>
          <p:spPr>
            <a:xfrm>
              <a:off x="8824153" y="66168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56"/>
            <p:cNvSpPr/>
            <p:nvPr/>
          </p:nvSpPr>
          <p:spPr>
            <a:xfrm>
              <a:off x="8889215" y="63656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56"/>
            <p:cNvSpPr/>
            <p:nvPr/>
          </p:nvSpPr>
          <p:spPr>
            <a:xfrm>
              <a:off x="8899653" y="66292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56"/>
            <p:cNvSpPr/>
            <p:nvPr/>
          </p:nvSpPr>
          <p:spPr>
            <a:xfrm>
              <a:off x="8930570" y="59790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56"/>
            <p:cNvSpPr/>
            <p:nvPr/>
          </p:nvSpPr>
          <p:spPr>
            <a:xfrm>
              <a:off x="9126155" y="67159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56"/>
            <p:cNvSpPr/>
            <p:nvPr/>
          </p:nvSpPr>
          <p:spPr>
            <a:xfrm>
              <a:off x="9143449" y="71551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56"/>
            <p:cNvSpPr/>
            <p:nvPr/>
          </p:nvSpPr>
          <p:spPr>
            <a:xfrm>
              <a:off x="9058837" y="58693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56"/>
            <p:cNvSpPr/>
            <p:nvPr/>
          </p:nvSpPr>
          <p:spPr>
            <a:xfrm>
              <a:off x="9022038" y="55252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56"/>
            <p:cNvSpPr/>
            <p:nvPr/>
          </p:nvSpPr>
          <p:spPr>
            <a:xfrm>
              <a:off x="9126641" y="56061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56"/>
            <p:cNvSpPr/>
            <p:nvPr/>
          </p:nvSpPr>
          <p:spPr>
            <a:xfrm>
              <a:off x="9160300" y="60984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56"/>
            <p:cNvSpPr/>
            <p:nvPr/>
          </p:nvSpPr>
          <p:spPr>
            <a:xfrm>
              <a:off x="8457177" y="25450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56"/>
            <p:cNvSpPr/>
            <p:nvPr/>
          </p:nvSpPr>
          <p:spPr>
            <a:xfrm>
              <a:off x="8533562" y="26498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56"/>
            <p:cNvSpPr/>
            <p:nvPr/>
          </p:nvSpPr>
          <p:spPr>
            <a:xfrm>
              <a:off x="8513261" y="21266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56"/>
            <p:cNvSpPr/>
            <p:nvPr/>
          </p:nvSpPr>
          <p:spPr>
            <a:xfrm>
              <a:off x="8495348" y="30594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56"/>
            <p:cNvSpPr/>
            <p:nvPr/>
          </p:nvSpPr>
          <p:spPr>
            <a:xfrm>
              <a:off x="8434885" y="31607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56"/>
            <p:cNvSpPr/>
            <p:nvPr/>
          </p:nvSpPr>
          <p:spPr>
            <a:xfrm>
              <a:off x="8472613" y="35959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56"/>
            <p:cNvSpPr/>
            <p:nvPr/>
          </p:nvSpPr>
          <p:spPr>
            <a:xfrm>
              <a:off x="8527060" y="35570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56"/>
            <p:cNvSpPr/>
            <p:nvPr/>
          </p:nvSpPr>
          <p:spPr>
            <a:xfrm>
              <a:off x="8573104" y="30864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56"/>
            <p:cNvSpPr/>
            <p:nvPr/>
          </p:nvSpPr>
          <p:spPr>
            <a:xfrm>
              <a:off x="8624101" y="34349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56"/>
            <p:cNvSpPr/>
            <p:nvPr/>
          </p:nvSpPr>
          <p:spPr>
            <a:xfrm>
              <a:off x="8580579" y="36821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56"/>
            <p:cNvSpPr/>
            <p:nvPr/>
          </p:nvSpPr>
          <p:spPr>
            <a:xfrm>
              <a:off x="8558110" y="41974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56"/>
            <p:cNvSpPr/>
            <p:nvPr/>
          </p:nvSpPr>
          <p:spPr>
            <a:xfrm>
              <a:off x="8509015" y="42549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56"/>
            <p:cNvSpPr/>
            <p:nvPr/>
          </p:nvSpPr>
          <p:spPr>
            <a:xfrm>
              <a:off x="8519939" y="50148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56"/>
            <p:cNvSpPr/>
            <p:nvPr/>
          </p:nvSpPr>
          <p:spPr>
            <a:xfrm>
              <a:off x="8590398" y="45552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56"/>
            <p:cNvSpPr/>
            <p:nvPr/>
          </p:nvSpPr>
          <p:spPr>
            <a:xfrm>
              <a:off x="8465360" y="45145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56"/>
            <p:cNvSpPr/>
            <p:nvPr/>
          </p:nvSpPr>
          <p:spPr>
            <a:xfrm>
              <a:off x="8434443" y="41824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56"/>
            <p:cNvSpPr/>
            <p:nvPr/>
          </p:nvSpPr>
          <p:spPr>
            <a:xfrm>
              <a:off x="8571777" y="21416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56"/>
            <p:cNvSpPr/>
            <p:nvPr/>
          </p:nvSpPr>
          <p:spPr>
            <a:xfrm>
              <a:off x="8617245" y="22814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56"/>
            <p:cNvSpPr/>
            <p:nvPr/>
          </p:nvSpPr>
          <p:spPr>
            <a:xfrm>
              <a:off x="9003815" y="47158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56"/>
            <p:cNvSpPr/>
            <p:nvPr/>
          </p:nvSpPr>
          <p:spPr>
            <a:xfrm>
              <a:off x="9047514" y="44579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56"/>
            <p:cNvSpPr/>
            <p:nvPr/>
          </p:nvSpPr>
          <p:spPr>
            <a:xfrm>
              <a:off x="9228503" y="26724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56"/>
            <p:cNvSpPr/>
            <p:nvPr/>
          </p:nvSpPr>
          <p:spPr>
            <a:xfrm>
              <a:off x="9266231" y="33230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56"/>
            <p:cNvSpPr/>
            <p:nvPr/>
          </p:nvSpPr>
          <p:spPr>
            <a:xfrm>
              <a:off x="9294140" y="28227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56"/>
            <p:cNvSpPr/>
            <p:nvPr/>
          </p:nvSpPr>
          <p:spPr>
            <a:xfrm>
              <a:off x="9218507" y="33093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56"/>
            <p:cNvSpPr/>
            <p:nvPr/>
          </p:nvSpPr>
          <p:spPr>
            <a:xfrm>
              <a:off x="9171358" y="29634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56"/>
            <p:cNvSpPr/>
            <p:nvPr/>
          </p:nvSpPr>
          <p:spPr>
            <a:xfrm>
              <a:off x="9162998" y="35366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56"/>
            <p:cNvSpPr/>
            <p:nvPr/>
          </p:nvSpPr>
          <p:spPr>
            <a:xfrm>
              <a:off x="9201478" y="39413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56"/>
            <p:cNvSpPr/>
            <p:nvPr/>
          </p:nvSpPr>
          <p:spPr>
            <a:xfrm>
              <a:off x="9268531" y="38913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56"/>
            <p:cNvSpPr/>
            <p:nvPr/>
          </p:nvSpPr>
          <p:spPr>
            <a:xfrm>
              <a:off x="9280473" y="45278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56"/>
            <p:cNvSpPr/>
            <p:nvPr/>
          </p:nvSpPr>
          <p:spPr>
            <a:xfrm>
              <a:off x="9227397" y="44278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56"/>
            <p:cNvSpPr/>
            <p:nvPr/>
          </p:nvSpPr>
          <p:spPr>
            <a:xfrm>
              <a:off x="9184804" y="45933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56"/>
            <p:cNvSpPr/>
            <p:nvPr/>
          </p:nvSpPr>
          <p:spPr>
            <a:xfrm>
              <a:off x="9143891" y="42509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56"/>
            <p:cNvSpPr/>
            <p:nvPr/>
          </p:nvSpPr>
          <p:spPr>
            <a:xfrm>
              <a:off x="9097052" y="48737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56"/>
            <p:cNvSpPr/>
            <p:nvPr/>
          </p:nvSpPr>
          <p:spPr>
            <a:xfrm>
              <a:off x="9092054" y="41395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56"/>
            <p:cNvSpPr/>
            <p:nvPr/>
          </p:nvSpPr>
          <p:spPr>
            <a:xfrm>
              <a:off x="9093867" y="36777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56"/>
            <p:cNvSpPr/>
            <p:nvPr/>
          </p:nvSpPr>
          <p:spPr>
            <a:xfrm>
              <a:off x="9036103" y="31009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56"/>
            <p:cNvSpPr/>
            <p:nvPr/>
          </p:nvSpPr>
          <p:spPr>
            <a:xfrm>
              <a:off x="9101165" y="28510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56"/>
            <p:cNvSpPr/>
            <p:nvPr/>
          </p:nvSpPr>
          <p:spPr>
            <a:xfrm>
              <a:off x="9111603" y="31182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56"/>
            <p:cNvSpPr/>
            <p:nvPr/>
          </p:nvSpPr>
          <p:spPr>
            <a:xfrm>
              <a:off x="9142520" y="24632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56"/>
            <p:cNvSpPr/>
            <p:nvPr/>
          </p:nvSpPr>
          <p:spPr>
            <a:xfrm>
              <a:off x="9338105" y="32013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56"/>
            <p:cNvSpPr/>
            <p:nvPr/>
          </p:nvSpPr>
          <p:spPr>
            <a:xfrm>
              <a:off x="9270787" y="23539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56"/>
            <p:cNvSpPr/>
            <p:nvPr/>
          </p:nvSpPr>
          <p:spPr>
            <a:xfrm>
              <a:off x="9233943" y="20111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56"/>
            <p:cNvSpPr/>
            <p:nvPr/>
          </p:nvSpPr>
          <p:spPr>
            <a:xfrm>
              <a:off x="9338547" y="20952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56"/>
            <p:cNvSpPr/>
            <p:nvPr/>
          </p:nvSpPr>
          <p:spPr>
            <a:xfrm>
              <a:off x="8981081" y="20315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56"/>
            <p:cNvSpPr/>
            <p:nvPr/>
          </p:nvSpPr>
          <p:spPr>
            <a:xfrm>
              <a:off x="9032078" y="23800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56"/>
            <p:cNvSpPr/>
            <p:nvPr/>
          </p:nvSpPr>
          <p:spPr>
            <a:xfrm>
              <a:off x="8988467" y="26250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56"/>
            <p:cNvSpPr/>
            <p:nvPr/>
          </p:nvSpPr>
          <p:spPr>
            <a:xfrm>
              <a:off x="8966396" y="31425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56"/>
            <p:cNvSpPr/>
            <p:nvPr/>
          </p:nvSpPr>
          <p:spPr>
            <a:xfrm>
              <a:off x="8998375" y="34959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56"/>
            <p:cNvSpPr/>
            <p:nvPr/>
          </p:nvSpPr>
          <p:spPr>
            <a:xfrm>
              <a:off x="8427145" y="56375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56"/>
            <p:cNvSpPr/>
            <p:nvPr/>
          </p:nvSpPr>
          <p:spPr>
            <a:xfrm>
              <a:off x="8437141" y="59060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56"/>
            <p:cNvSpPr/>
            <p:nvPr/>
          </p:nvSpPr>
          <p:spPr>
            <a:xfrm>
              <a:off x="8468058" y="52514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56"/>
            <p:cNvSpPr/>
            <p:nvPr/>
          </p:nvSpPr>
          <p:spPr>
            <a:xfrm>
              <a:off x="8821455" y="82391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56"/>
            <p:cNvSpPr/>
            <p:nvPr/>
          </p:nvSpPr>
          <p:spPr>
            <a:xfrm>
              <a:off x="8867675" y="86598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56"/>
            <p:cNvSpPr/>
            <p:nvPr/>
          </p:nvSpPr>
          <p:spPr>
            <a:xfrm>
              <a:off x="8819951" y="88526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56"/>
            <p:cNvSpPr/>
            <p:nvPr/>
          </p:nvSpPr>
          <p:spPr>
            <a:xfrm>
              <a:off x="8466244" y="19625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56"/>
            <p:cNvSpPr/>
            <p:nvPr/>
          </p:nvSpPr>
          <p:spPr>
            <a:xfrm>
              <a:off x="8494463" y="13402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56"/>
            <p:cNvSpPr/>
            <p:nvPr/>
          </p:nvSpPr>
          <p:spPr>
            <a:xfrm>
              <a:off x="8553112" y="145343"/>
              <a:ext cx="21452" cy="19904"/>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56"/>
            <p:cNvSpPr/>
            <p:nvPr/>
          </p:nvSpPr>
          <p:spPr>
            <a:xfrm>
              <a:off x="8690932" y="27316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6"/>
            <p:cNvSpPr/>
            <p:nvPr/>
          </p:nvSpPr>
          <p:spPr>
            <a:xfrm>
              <a:off x="8683192" y="26542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56"/>
            <p:cNvSpPr/>
            <p:nvPr/>
          </p:nvSpPr>
          <p:spPr>
            <a:xfrm>
              <a:off x="8675452" y="25773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56"/>
            <p:cNvSpPr/>
            <p:nvPr/>
          </p:nvSpPr>
          <p:spPr>
            <a:xfrm>
              <a:off x="8675452" y="37604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56"/>
            <p:cNvSpPr/>
            <p:nvPr/>
          </p:nvSpPr>
          <p:spPr>
            <a:xfrm>
              <a:off x="8675585" y="40037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2" name="Google Shape;2962;p56"/>
          <p:cNvGrpSpPr/>
          <p:nvPr/>
        </p:nvGrpSpPr>
        <p:grpSpPr>
          <a:xfrm rot="-719587">
            <a:off x="8254763" y="274516"/>
            <a:ext cx="451131" cy="530125"/>
            <a:chOff x="324903" y="170563"/>
            <a:chExt cx="451118" cy="530110"/>
          </a:xfrm>
        </p:grpSpPr>
        <p:sp>
          <p:nvSpPr>
            <p:cNvPr id="2963" name="Google Shape;2963;p56"/>
            <p:cNvSpPr/>
            <p:nvPr/>
          </p:nvSpPr>
          <p:spPr>
            <a:xfrm>
              <a:off x="630241" y="265802"/>
              <a:ext cx="136827" cy="163201"/>
            </a:xfrm>
            <a:custGeom>
              <a:rect b="b" l="l" r="r" t="t"/>
              <a:pathLst>
                <a:path extrusionOk="0" h="3787" w="3175">
                  <a:moveTo>
                    <a:pt x="2901" y="0"/>
                  </a:moveTo>
                  <a:cubicBezTo>
                    <a:pt x="2838" y="0"/>
                    <a:pt x="2774" y="23"/>
                    <a:pt x="2725" y="76"/>
                  </a:cubicBezTo>
                  <a:cubicBezTo>
                    <a:pt x="1851" y="970"/>
                    <a:pt x="956" y="1865"/>
                    <a:pt x="113" y="2790"/>
                  </a:cubicBezTo>
                  <a:cubicBezTo>
                    <a:pt x="0" y="2924"/>
                    <a:pt x="83" y="3129"/>
                    <a:pt x="216" y="3181"/>
                  </a:cubicBezTo>
                  <a:cubicBezTo>
                    <a:pt x="216" y="3253"/>
                    <a:pt x="236" y="3314"/>
                    <a:pt x="298" y="3355"/>
                  </a:cubicBezTo>
                  <a:cubicBezTo>
                    <a:pt x="401" y="3438"/>
                    <a:pt x="494" y="3531"/>
                    <a:pt x="565" y="3643"/>
                  </a:cubicBezTo>
                  <a:cubicBezTo>
                    <a:pt x="615" y="3730"/>
                    <a:pt x="724" y="3787"/>
                    <a:pt x="828" y="3787"/>
                  </a:cubicBezTo>
                  <a:cubicBezTo>
                    <a:pt x="897" y="3787"/>
                    <a:pt x="963" y="3762"/>
                    <a:pt x="1008" y="3705"/>
                  </a:cubicBezTo>
                  <a:cubicBezTo>
                    <a:pt x="1450" y="3129"/>
                    <a:pt x="1964" y="2605"/>
                    <a:pt x="2489" y="2112"/>
                  </a:cubicBezTo>
                  <a:cubicBezTo>
                    <a:pt x="2704" y="1906"/>
                    <a:pt x="3054" y="1690"/>
                    <a:pt x="3115" y="1381"/>
                  </a:cubicBezTo>
                  <a:cubicBezTo>
                    <a:pt x="3157" y="1207"/>
                    <a:pt x="3147" y="1022"/>
                    <a:pt x="3147" y="846"/>
                  </a:cubicBezTo>
                  <a:cubicBezTo>
                    <a:pt x="3157" y="652"/>
                    <a:pt x="3157" y="456"/>
                    <a:pt x="3167" y="261"/>
                  </a:cubicBezTo>
                  <a:cubicBezTo>
                    <a:pt x="3174" y="107"/>
                    <a:pt x="3038" y="0"/>
                    <a:pt x="290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4" name="Google Shape;2964;p56"/>
            <p:cNvGrpSpPr/>
            <p:nvPr/>
          </p:nvGrpSpPr>
          <p:grpSpPr>
            <a:xfrm>
              <a:off x="324903" y="170563"/>
              <a:ext cx="451118" cy="530110"/>
              <a:chOff x="324903" y="170563"/>
              <a:chExt cx="451118" cy="530110"/>
            </a:xfrm>
          </p:grpSpPr>
          <p:sp>
            <p:nvSpPr>
              <p:cNvPr id="2965" name="Google Shape;2965;p56"/>
              <p:cNvSpPr/>
              <p:nvPr/>
            </p:nvSpPr>
            <p:spPr>
              <a:xfrm>
                <a:off x="324903" y="531784"/>
                <a:ext cx="450257" cy="168889"/>
              </a:xfrm>
              <a:custGeom>
                <a:rect b="b" l="l" r="r" t="t"/>
                <a:pathLst>
                  <a:path extrusionOk="0" h="3919" w="10448">
                    <a:moveTo>
                      <a:pt x="175" y="1"/>
                    </a:moveTo>
                    <a:cubicBezTo>
                      <a:pt x="82" y="1"/>
                      <a:pt x="0" y="83"/>
                      <a:pt x="0" y="176"/>
                    </a:cubicBezTo>
                    <a:lnTo>
                      <a:pt x="0" y="2027"/>
                    </a:lnTo>
                    <a:cubicBezTo>
                      <a:pt x="0" y="2068"/>
                      <a:pt x="21" y="2119"/>
                      <a:pt x="52" y="2150"/>
                    </a:cubicBezTo>
                    <a:lnTo>
                      <a:pt x="1769" y="3867"/>
                    </a:lnTo>
                    <a:cubicBezTo>
                      <a:pt x="1805" y="3898"/>
                      <a:pt x="1851" y="3913"/>
                      <a:pt x="1896" y="3913"/>
                    </a:cubicBezTo>
                    <a:cubicBezTo>
                      <a:pt x="1941" y="3913"/>
                      <a:pt x="1985" y="3898"/>
                      <a:pt x="2016" y="3867"/>
                    </a:cubicBezTo>
                    <a:lnTo>
                      <a:pt x="5224" y="659"/>
                    </a:lnTo>
                    <a:lnTo>
                      <a:pt x="8432" y="3867"/>
                    </a:lnTo>
                    <a:cubicBezTo>
                      <a:pt x="8473" y="3898"/>
                      <a:pt x="8514" y="3919"/>
                      <a:pt x="8555" y="3919"/>
                    </a:cubicBezTo>
                    <a:cubicBezTo>
                      <a:pt x="8607" y="3919"/>
                      <a:pt x="8648" y="3898"/>
                      <a:pt x="8689" y="3867"/>
                    </a:cubicBezTo>
                    <a:lnTo>
                      <a:pt x="10396" y="2150"/>
                    </a:lnTo>
                    <a:cubicBezTo>
                      <a:pt x="10427" y="2119"/>
                      <a:pt x="10447" y="2068"/>
                      <a:pt x="10447" y="2027"/>
                    </a:cubicBezTo>
                    <a:lnTo>
                      <a:pt x="10447" y="176"/>
                    </a:lnTo>
                    <a:cubicBezTo>
                      <a:pt x="10447" y="83"/>
                      <a:pt x="10376" y="1"/>
                      <a:pt x="10273" y="1"/>
                    </a:cubicBezTo>
                    <a:cubicBezTo>
                      <a:pt x="10180" y="1"/>
                      <a:pt x="10098" y="83"/>
                      <a:pt x="10098" y="176"/>
                    </a:cubicBezTo>
                    <a:lnTo>
                      <a:pt x="10098" y="1955"/>
                    </a:lnTo>
                    <a:lnTo>
                      <a:pt x="8555" y="3487"/>
                    </a:lnTo>
                    <a:lnTo>
                      <a:pt x="5347" y="279"/>
                    </a:lnTo>
                    <a:cubicBezTo>
                      <a:pt x="5316" y="248"/>
                      <a:pt x="5273" y="233"/>
                      <a:pt x="5228" y="233"/>
                    </a:cubicBezTo>
                    <a:cubicBezTo>
                      <a:pt x="5183" y="233"/>
                      <a:pt x="5137" y="248"/>
                      <a:pt x="5100" y="279"/>
                    </a:cubicBezTo>
                    <a:lnTo>
                      <a:pt x="1892" y="3487"/>
                    </a:lnTo>
                    <a:lnTo>
                      <a:pt x="350" y="1955"/>
                    </a:lnTo>
                    <a:lnTo>
                      <a:pt x="350" y="176"/>
                    </a:lnTo>
                    <a:cubicBezTo>
                      <a:pt x="350" y="83"/>
                      <a:pt x="278" y="1"/>
                      <a:pt x="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6"/>
              <p:cNvSpPr/>
              <p:nvPr/>
            </p:nvSpPr>
            <p:spPr>
              <a:xfrm>
                <a:off x="453847" y="273904"/>
                <a:ext cx="20858" cy="20427"/>
              </a:xfrm>
              <a:custGeom>
                <a:rect b="b" l="l" r="r" t="t"/>
                <a:pathLst>
                  <a:path extrusionOk="0" h="474" w="484">
                    <a:moveTo>
                      <a:pt x="227" y="0"/>
                    </a:moveTo>
                    <a:cubicBezTo>
                      <a:pt x="196" y="0"/>
                      <a:pt x="175" y="11"/>
                      <a:pt x="145" y="32"/>
                    </a:cubicBezTo>
                    <a:cubicBezTo>
                      <a:pt x="134" y="32"/>
                      <a:pt x="124" y="42"/>
                      <a:pt x="113" y="52"/>
                    </a:cubicBezTo>
                    <a:cubicBezTo>
                      <a:pt x="93" y="62"/>
                      <a:pt x="72" y="73"/>
                      <a:pt x="62" y="83"/>
                    </a:cubicBezTo>
                    <a:cubicBezTo>
                      <a:pt x="42" y="93"/>
                      <a:pt x="31" y="103"/>
                      <a:pt x="31" y="124"/>
                    </a:cubicBezTo>
                    <a:cubicBezTo>
                      <a:pt x="11" y="144"/>
                      <a:pt x="1" y="165"/>
                      <a:pt x="1" y="185"/>
                    </a:cubicBezTo>
                    <a:lnTo>
                      <a:pt x="1" y="237"/>
                    </a:lnTo>
                    <a:lnTo>
                      <a:pt x="11" y="288"/>
                    </a:lnTo>
                    <a:cubicBezTo>
                      <a:pt x="11" y="309"/>
                      <a:pt x="31" y="329"/>
                      <a:pt x="42" y="350"/>
                    </a:cubicBezTo>
                    <a:cubicBezTo>
                      <a:pt x="52" y="361"/>
                      <a:pt x="52" y="361"/>
                      <a:pt x="52" y="371"/>
                    </a:cubicBezTo>
                    <a:cubicBezTo>
                      <a:pt x="72" y="402"/>
                      <a:pt x="93" y="422"/>
                      <a:pt x="124" y="432"/>
                    </a:cubicBezTo>
                    <a:cubicBezTo>
                      <a:pt x="145" y="453"/>
                      <a:pt x="175" y="464"/>
                      <a:pt x="206" y="473"/>
                    </a:cubicBezTo>
                    <a:cubicBezTo>
                      <a:pt x="237" y="473"/>
                      <a:pt x="268" y="473"/>
                      <a:pt x="299" y="464"/>
                    </a:cubicBezTo>
                    <a:cubicBezTo>
                      <a:pt x="330" y="464"/>
                      <a:pt x="360" y="453"/>
                      <a:pt x="381" y="432"/>
                    </a:cubicBezTo>
                    <a:cubicBezTo>
                      <a:pt x="412" y="412"/>
                      <a:pt x="433" y="391"/>
                      <a:pt x="443" y="361"/>
                    </a:cubicBezTo>
                    <a:cubicBezTo>
                      <a:pt x="463" y="340"/>
                      <a:pt x="474" y="309"/>
                      <a:pt x="484" y="278"/>
                    </a:cubicBezTo>
                    <a:lnTo>
                      <a:pt x="484" y="217"/>
                    </a:lnTo>
                    <a:cubicBezTo>
                      <a:pt x="484" y="176"/>
                      <a:pt x="474" y="134"/>
                      <a:pt x="443" y="103"/>
                    </a:cubicBezTo>
                    <a:cubicBezTo>
                      <a:pt x="433" y="83"/>
                      <a:pt x="422" y="73"/>
                      <a:pt x="401" y="62"/>
                    </a:cubicBezTo>
                    <a:cubicBezTo>
                      <a:pt x="371" y="32"/>
                      <a:pt x="340" y="11"/>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6"/>
              <p:cNvSpPr/>
              <p:nvPr/>
            </p:nvSpPr>
            <p:spPr>
              <a:xfrm>
                <a:off x="362569" y="245117"/>
                <a:ext cx="36803" cy="35898"/>
              </a:xfrm>
              <a:custGeom>
                <a:rect b="b" l="l" r="r" t="t"/>
                <a:pathLst>
                  <a:path extrusionOk="0" h="833" w="854">
                    <a:moveTo>
                      <a:pt x="391" y="0"/>
                    </a:moveTo>
                    <a:cubicBezTo>
                      <a:pt x="319" y="0"/>
                      <a:pt x="247" y="31"/>
                      <a:pt x="186" y="72"/>
                    </a:cubicBezTo>
                    <a:cubicBezTo>
                      <a:pt x="145" y="103"/>
                      <a:pt x="103" y="144"/>
                      <a:pt x="72" y="195"/>
                    </a:cubicBezTo>
                    <a:cubicBezTo>
                      <a:pt x="42" y="237"/>
                      <a:pt x="21" y="288"/>
                      <a:pt x="10" y="339"/>
                    </a:cubicBezTo>
                    <a:cubicBezTo>
                      <a:pt x="1" y="401"/>
                      <a:pt x="1" y="453"/>
                      <a:pt x="21" y="504"/>
                    </a:cubicBezTo>
                    <a:cubicBezTo>
                      <a:pt x="21" y="556"/>
                      <a:pt x="42" y="607"/>
                      <a:pt x="83" y="659"/>
                    </a:cubicBezTo>
                    <a:cubicBezTo>
                      <a:pt x="103" y="689"/>
                      <a:pt x="134" y="710"/>
                      <a:pt x="154" y="741"/>
                    </a:cubicBezTo>
                    <a:cubicBezTo>
                      <a:pt x="216" y="792"/>
                      <a:pt x="278" y="823"/>
                      <a:pt x="350" y="833"/>
                    </a:cubicBezTo>
                    <a:lnTo>
                      <a:pt x="463" y="833"/>
                    </a:lnTo>
                    <a:cubicBezTo>
                      <a:pt x="535" y="833"/>
                      <a:pt x="607" y="812"/>
                      <a:pt x="669" y="761"/>
                    </a:cubicBezTo>
                    <a:cubicBezTo>
                      <a:pt x="710" y="730"/>
                      <a:pt x="751" y="689"/>
                      <a:pt x="782" y="648"/>
                    </a:cubicBezTo>
                    <a:cubicBezTo>
                      <a:pt x="812" y="597"/>
                      <a:pt x="833" y="545"/>
                      <a:pt x="844" y="494"/>
                    </a:cubicBezTo>
                    <a:cubicBezTo>
                      <a:pt x="854" y="442"/>
                      <a:pt x="854" y="391"/>
                      <a:pt x="833" y="329"/>
                    </a:cubicBezTo>
                    <a:cubicBezTo>
                      <a:pt x="833" y="278"/>
                      <a:pt x="812" y="227"/>
                      <a:pt x="771" y="175"/>
                    </a:cubicBezTo>
                    <a:cubicBezTo>
                      <a:pt x="751" y="154"/>
                      <a:pt x="720" y="124"/>
                      <a:pt x="700" y="93"/>
                    </a:cubicBezTo>
                    <a:cubicBezTo>
                      <a:pt x="638" y="51"/>
                      <a:pt x="576" y="21"/>
                      <a:pt x="5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6"/>
              <p:cNvSpPr/>
              <p:nvPr/>
            </p:nvSpPr>
            <p:spPr>
              <a:xfrm>
                <a:off x="415276" y="345269"/>
                <a:ext cx="2284" cy="2672"/>
              </a:xfrm>
              <a:custGeom>
                <a:rect b="b" l="l" r="r" t="t"/>
                <a:pathLst>
                  <a:path extrusionOk="0" h="62" w="53">
                    <a:moveTo>
                      <a:pt x="1" y="0"/>
                    </a:moveTo>
                    <a:cubicBezTo>
                      <a:pt x="11" y="21"/>
                      <a:pt x="32" y="41"/>
                      <a:pt x="53" y="62"/>
                    </a:cubicBez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6"/>
              <p:cNvSpPr/>
              <p:nvPr/>
            </p:nvSpPr>
            <p:spPr>
              <a:xfrm>
                <a:off x="343521" y="188835"/>
                <a:ext cx="413497" cy="413927"/>
              </a:xfrm>
              <a:custGeom>
                <a:rect b="b" l="l" r="r" t="t"/>
                <a:pathLst>
                  <a:path extrusionOk="0" h="9605" w="9595">
                    <a:moveTo>
                      <a:pt x="1460" y="0"/>
                    </a:moveTo>
                    <a:lnTo>
                      <a:pt x="0" y="1471"/>
                    </a:lnTo>
                    <a:lnTo>
                      <a:pt x="3208" y="4679"/>
                    </a:lnTo>
                    <a:cubicBezTo>
                      <a:pt x="3270" y="4751"/>
                      <a:pt x="3270" y="4864"/>
                      <a:pt x="3208" y="4926"/>
                    </a:cubicBezTo>
                    <a:lnTo>
                      <a:pt x="0" y="8134"/>
                    </a:lnTo>
                    <a:lnTo>
                      <a:pt x="1460" y="9604"/>
                    </a:lnTo>
                    <a:lnTo>
                      <a:pt x="4668" y="6396"/>
                    </a:lnTo>
                    <a:cubicBezTo>
                      <a:pt x="4709" y="6355"/>
                      <a:pt x="4751" y="6345"/>
                      <a:pt x="4792" y="6345"/>
                    </a:cubicBezTo>
                    <a:cubicBezTo>
                      <a:pt x="4844" y="6345"/>
                      <a:pt x="4885" y="6355"/>
                      <a:pt x="4915" y="6396"/>
                    </a:cubicBezTo>
                    <a:lnTo>
                      <a:pt x="8123" y="9604"/>
                    </a:lnTo>
                    <a:lnTo>
                      <a:pt x="9594" y="8134"/>
                    </a:lnTo>
                    <a:lnTo>
                      <a:pt x="7311" y="5851"/>
                    </a:lnTo>
                    <a:lnTo>
                      <a:pt x="6386" y="4926"/>
                    </a:lnTo>
                    <a:cubicBezTo>
                      <a:pt x="6355" y="4895"/>
                      <a:pt x="6334" y="4854"/>
                      <a:pt x="6334" y="4803"/>
                    </a:cubicBezTo>
                    <a:cubicBezTo>
                      <a:pt x="6334" y="4761"/>
                      <a:pt x="6355" y="4710"/>
                      <a:pt x="6386" y="4679"/>
                    </a:cubicBezTo>
                    <a:lnTo>
                      <a:pt x="9594" y="1471"/>
                    </a:lnTo>
                    <a:lnTo>
                      <a:pt x="8123" y="0"/>
                    </a:lnTo>
                    <a:lnTo>
                      <a:pt x="4915" y="3208"/>
                    </a:lnTo>
                    <a:cubicBezTo>
                      <a:pt x="4884" y="3244"/>
                      <a:pt x="4841" y="3263"/>
                      <a:pt x="4796" y="3263"/>
                    </a:cubicBezTo>
                    <a:cubicBezTo>
                      <a:pt x="4751" y="3263"/>
                      <a:pt x="4705" y="3244"/>
                      <a:pt x="4668" y="3208"/>
                    </a:cubicBezTo>
                    <a:lnTo>
                      <a:pt x="14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56"/>
              <p:cNvSpPr/>
              <p:nvPr/>
            </p:nvSpPr>
            <p:spPr>
              <a:xfrm>
                <a:off x="324903" y="170563"/>
                <a:ext cx="451118" cy="450472"/>
              </a:xfrm>
              <a:custGeom>
                <a:rect b="b" l="l" r="r" t="t"/>
                <a:pathLst>
                  <a:path extrusionOk="0" h="10453" w="10468">
                    <a:moveTo>
                      <a:pt x="8555" y="424"/>
                    </a:moveTo>
                    <a:lnTo>
                      <a:pt x="10026" y="1895"/>
                    </a:lnTo>
                    <a:lnTo>
                      <a:pt x="6818" y="5103"/>
                    </a:lnTo>
                    <a:cubicBezTo>
                      <a:pt x="6746" y="5175"/>
                      <a:pt x="6746" y="5288"/>
                      <a:pt x="6818" y="5350"/>
                    </a:cubicBezTo>
                    <a:lnTo>
                      <a:pt x="10026" y="8558"/>
                    </a:lnTo>
                    <a:lnTo>
                      <a:pt x="8555" y="10028"/>
                    </a:lnTo>
                    <a:lnTo>
                      <a:pt x="5347" y="6820"/>
                    </a:lnTo>
                    <a:cubicBezTo>
                      <a:pt x="5316" y="6784"/>
                      <a:pt x="5273" y="6766"/>
                      <a:pt x="5228" y="6766"/>
                    </a:cubicBezTo>
                    <a:cubicBezTo>
                      <a:pt x="5183" y="6766"/>
                      <a:pt x="5137" y="6784"/>
                      <a:pt x="5100" y="6820"/>
                    </a:cubicBezTo>
                    <a:lnTo>
                      <a:pt x="1892" y="10028"/>
                    </a:lnTo>
                    <a:lnTo>
                      <a:pt x="432" y="8558"/>
                    </a:lnTo>
                    <a:lnTo>
                      <a:pt x="3640" y="5350"/>
                    </a:lnTo>
                    <a:cubicBezTo>
                      <a:pt x="3671" y="5319"/>
                      <a:pt x="3692" y="5278"/>
                      <a:pt x="3692" y="5227"/>
                    </a:cubicBezTo>
                    <a:cubicBezTo>
                      <a:pt x="3692" y="5185"/>
                      <a:pt x="3671" y="5134"/>
                      <a:pt x="3640" y="5103"/>
                    </a:cubicBezTo>
                    <a:lnTo>
                      <a:pt x="432" y="1895"/>
                    </a:lnTo>
                    <a:lnTo>
                      <a:pt x="1892" y="424"/>
                    </a:lnTo>
                    <a:lnTo>
                      <a:pt x="5100" y="3632"/>
                    </a:lnTo>
                    <a:cubicBezTo>
                      <a:pt x="5137" y="3668"/>
                      <a:pt x="5183" y="3687"/>
                      <a:pt x="5228" y="3687"/>
                    </a:cubicBezTo>
                    <a:cubicBezTo>
                      <a:pt x="5273" y="3687"/>
                      <a:pt x="5316" y="3668"/>
                      <a:pt x="5347" y="3632"/>
                    </a:cubicBezTo>
                    <a:lnTo>
                      <a:pt x="8555" y="424"/>
                    </a:lnTo>
                    <a:close/>
                    <a:moveTo>
                      <a:pt x="1896" y="0"/>
                    </a:moveTo>
                    <a:cubicBezTo>
                      <a:pt x="1851" y="0"/>
                      <a:pt x="1805" y="18"/>
                      <a:pt x="1769" y="54"/>
                    </a:cubicBezTo>
                    <a:lnTo>
                      <a:pt x="52" y="1772"/>
                    </a:lnTo>
                    <a:cubicBezTo>
                      <a:pt x="21" y="1802"/>
                      <a:pt x="0" y="1843"/>
                      <a:pt x="0" y="1895"/>
                    </a:cubicBezTo>
                    <a:cubicBezTo>
                      <a:pt x="0" y="1936"/>
                      <a:pt x="21" y="1987"/>
                      <a:pt x="52" y="2018"/>
                    </a:cubicBezTo>
                    <a:lnTo>
                      <a:pt x="3260" y="5227"/>
                    </a:lnTo>
                    <a:lnTo>
                      <a:pt x="52" y="8435"/>
                    </a:lnTo>
                    <a:cubicBezTo>
                      <a:pt x="21" y="8465"/>
                      <a:pt x="0" y="8517"/>
                      <a:pt x="0" y="8558"/>
                    </a:cubicBezTo>
                    <a:cubicBezTo>
                      <a:pt x="0" y="8609"/>
                      <a:pt x="21" y="8650"/>
                      <a:pt x="52" y="8682"/>
                    </a:cubicBezTo>
                    <a:lnTo>
                      <a:pt x="1769" y="10398"/>
                    </a:lnTo>
                    <a:cubicBezTo>
                      <a:pt x="1805" y="10434"/>
                      <a:pt x="1851" y="10453"/>
                      <a:pt x="1896" y="10453"/>
                    </a:cubicBezTo>
                    <a:cubicBezTo>
                      <a:pt x="1941" y="10453"/>
                      <a:pt x="1985" y="10434"/>
                      <a:pt x="2016" y="10398"/>
                    </a:cubicBezTo>
                    <a:lnTo>
                      <a:pt x="5224" y="7190"/>
                    </a:lnTo>
                    <a:lnTo>
                      <a:pt x="8432" y="10398"/>
                    </a:lnTo>
                    <a:cubicBezTo>
                      <a:pt x="8473" y="10430"/>
                      <a:pt x="8514" y="10450"/>
                      <a:pt x="8555" y="10450"/>
                    </a:cubicBezTo>
                    <a:cubicBezTo>
                      <a:pt x="8607" y="10450"/>
                      <a:pt x="8648" y="10430"/>
                      <a:pt x="8689" y="10398"/>
                    </a:cubicBezTo>
                    <a:lnTo>
                      <a:pt x="10396" y="8682"/>
                    </a:lnTo>
                    <a:cubicBezTo>
                      <a:pt x="10468" y="8620"/>
                      <a:pt x="10468" y="8506"/>
                      <a:pt x="10396" y="8435"/>
                    </a:cubicBezTo>
                    <a:lnTo>
                      <a:pt x="7188" y="5227"/>
                    </a:lnTo>
                    <a:lnTo>
                      <a:pt x="10396" y="2018"/>
                    </a:lnTo>
                    <a:cubicBezTo>
                      <a:pt x="10468" y="1946"/>
                      <a:pt x="10468" y="1843"/>
                      <a:pt x="10396" y="1772"/>
                    </a:cubicBezTo>
                    <a:lnTo>
                      <a:pt x="8689" y="54"/>
                    </a:lnTo>
                    <a:cubicBezTo>
                      <a:pt x="8653" y="18"/>
                      <a:pt x="8607" y="0"/>
                      <a:pt x="8561" y="0"/>
                    </a:cubicBezTo>
                    <a:cubicBezTo>
                      <a:pt x="8514" y="0"/>
                      <a:pt x="8468" y="18"/>
                      <a:pt x="8432" y="54"/>
                    </a:cubicBezTo>
                    <a:lnTo>
                      <a:pt x="5224" y="3262"/>
                    </a:lnTo>
                    <a:lnTo>
                      <a:pt x="2016" y="54"/>
                    </a:lnTo>
                    <a:cubicBezTo>
                      <a:pt x="1985" y="18"/>
                      <a:pt x="1941" y="0"/>
                      <a:pt x="1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56"/>
              <p:cNvSpPr/>
              <p:nvPr/>
            </p:nvSpPr>
            <p:spPr>
              <a:xfrm>
                <a:off x="324903" y="244643"/>
                <a:ext cx="120149" cy="198582"/>
              </a:xfrm>
              <a:custGeom>
                <a:rect b="b" l="l" r="r" t="t"/>
                <a:pathLst>
                  <a:path extrusionOk="0" h="4608" w="2788">
                    <a:moveTo>
                      <a:pt x="175" y="1"/>
                    </a:moveTo>
                    <a:cubicBezTo>
                      <a:pt x="82" y="1"/>
                      <a:pt x="0" y="73"/>
                      <a:pt x="0" y="176"/>
                    </a:cubicBezTo>
                    <a:lnTo>
                      <a:pt x="0" y="2016"/>
                    </a:lnTo>
                    <a:cubicBezTo>
                      <a:pt x="0" y="2068"/>
                      <a:pt x="21" y="2109"/>
                      <a:pt x="52" y="2150"/>
                    </a:cubicBezTo>
                    <a:lnTo>
                      <a:pt x="2468" y="4556"/>
                    </a:lnTo>
                    <a:cubicBezTo>
                      <a:pt x="2499" y="4587"/>
                      <a:pt x="2540" y="4607"/>
                      <a:pt x="2591" y="4607"/>
                    </a:cubicBezTo>
                    <a:cubicBezTo>
                      <a:pt x="2632" y="4607"/>
                      <a:pt x="2684" y="4587"/>
                      <a:pt x="2715" y="4556"/>
                    </a:cubicBezTo>
                    <a:cubicBezTo>
                      <a:pt x="2787" y="4484"/>
                      <a:pt x="2787" y="4371"/>
                      <a:pt x="2715" y="4310"/>
                    </a:cubicBezTo>
                    <a:lnTo>
                      <a:pt x="350" y="1945"/>
                    </a:lnTo>
                    <a:lnTo>
                      <a:pt x="350" y="176"/>
                    </a:lnTo>
                    <a:cubicBezTo>
                      <a:pt x="350" y="73"/>
                      <a:pt x="278" y="1"/>
                      <a:pt x="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56"/>
              <p:cNvSpPr/>
              <p:nvPr/>
            </p:nvSpPr>
            <p:spPr>
              <a:xfrm>
                <a:off x="540730" y="465806"/>
                <a:ext cx="15083" cy="93516"/>
              </a:xfrm>
              <a:custGeom>
                <a:rect b="b" l="l" r="r" t="t"/>
                <a:pathLst>
                  <a:path extrusionOk="0" h="2170" w="350">
                    <a:moveTo>
                      <a:pt x="175" y="0"/>
                    </a:moveTo>
                    <a:cubicBezTo>
                      <a:pt x="72" y="0"/>
                      <a:pt x="0" y="72"/>
                      <a:pt x="0" y="175"/>
                    </a:cubicBezTo>
                    <a:lnTo>
                      <a:pt x="0" y="1995"/>
                    </a:lnTo>
                    <a:cubicBezTo>
                      <a:pt x="0" y="2087"/>
                      <a:pt x="72" y="2169"/>
                      <a:pt x="175" y="2169"/>
                    </a:cubicBezTo>
                    <a:cubicBezTo>
                      <a:pt x="268" y="2169"/>
                      <a:pt x="350" y="2087"/>
                      <a:pt x="350" y="1995"/>
                    </a:cubicBezTo>
                    <a:lnTo>
                      <a:pt x="350" y="175"/>
                    </a:lnTo>
                    <a:cubicBezTo>
                      <a:pt x="350" y="72"/>
                      <a:pt x="268"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56"/>
              <p:cNvSpPr/>
              <p:nvPr/>
            </p:nvSpPr>
            <p:spPr>
              <a:xfrm>
                <a:off x="331540" y="266794"/>
                <a:ext cx="141869" cy="161305"/>
              </a:xfrm>
              <a:custGeom>
                <a:rect b="b" l="l" r="r" t="t"/>
                <a:pathLst>
                  <a:path extrusionOk="0" h="3743" w="3292">
                    <a:moveTo>
                      <a:pt x="287" y="0"/>
                    </a:moveTo>
                    <a:cubicBezTo>
                      <a:pt x="281" y="0"/>
                      <a:pt x="274" y="0"/>
                      <a:pt x="268" y="1"/>
                    </a:cubicBezTo>
                    <a:cubicBezTo>
                      <a:pt x="124" y="21"/>
                      <a:pt x="31" y="135"/>
                      <a:pt x="21" y="279"/>
                    </a:cubicBezTo>
                    <a:cubicBezTo>
                      <a:pt x="11" y="464"/>
                      <a:pt x="21" y="649"/>
                      <a:pt x="21" y="834"/>
                    </a:cubicBezTo>
                    <a:cubicBezTo>
                      <a:pt x="11" y="1029"/>
                      <a:pt x="1" y="1235"/>
                      <a:pt x="83" y="1410"/>
                    </a:cubicBezTo>
                    <a:cubicBezTo>
                      <a:pt x="216" y="1728"/>
                      <a:pt x="525" y="2006"/>
                      <a:pt x="762" y="2253"/>
                    </a:cubicBezTo>
                    <a:cubicBezTo>
                      <a:pt x="1245" y="2736"/>
                      <a:pt x="1811" y="3137"/>
                      <a:pt x="2263" y="3661"/>
                    </a:cubicBezTo>
                    <a:cubicBezTo>
                      <a:pt x="2308" y="3717"/>
                      <a:pt x="2377" y="3743"/>
                      <a:pt x="2448" y="3743"/>
                    </a:cubicBezTo>
                    <a:cubicBezTo>
                      <a:pt x="2521" y="3743"/>
                      <a:pt x="2596" y="3714"/>
                      <a:pt x="2643" y="3661"/>
                    </a:cubicBezTo>
                    <a:cubicBezTo>
                      <a:pt x="2746" y="3549"/>
                      <a:pt x="2849" y="3415"/>
                      <a:pt x="2942" y="3281"/>
                    </a:cubicBezTo>
                    <a:cubicBezTo>
                      <a:pt x="2962" y="3291"/>
                      <a:pt x="2972" y="3291"/>
                      <a:pt x="2993" y="3291"/>
                    </a:cubicBezTo>
                    <a:cubicBezTo>
                      <a:pt x="3054" y="3281"/>
                      <a:pt x="3106" y="3271"/>
                      <a:pt x="3147" y="3230"/>
                    </a:cubicBezTo>
                    <a:cubicBezTo>
                      <a:pt x="3250" y="3158"/>
                      <a:pt x="3291" y="3003"/>
                      <a:pt x="3219" y="2891"/>
                    </a:cubicBezTo>
                    <a:cubicBezTo>
                      <a:pt x="3116" y="2726"/>
                      <a:pt x="3003" y="2562"/>
                      <a:pt x="2880" y="2418"/>
                    </a:cubicBezTo>
                    <a:cubicBezTo>
                      <a:pt x="2849" y="2386"/>
                      <a:pt x="2818" y="2345"/>
                      <a:pt x="2787" y="2315"/>
                    </a:cubicBezTo>
                    <a:cubicBezTo>
                      <a:pt x="2757" y="2284"/>
                      <a:pt x="2705" y="2253"/>
                      <a:pt x="2664" y="2222"/>
                    </a:cubicBezTo>
                    <a:cubicBezTo>
                      <a:pt x="2633" y="2201"/>
                      <a:pt x="2602" y="2181"/>
                      <a:pt x="2571" y="2150"/>
                    </a:cubicBezTo>
                    <a:cubicBezTo>
                      <a:pt x="2540" y="2130"/>
                      <a:pt x="2489" y="2089"/>
                      <a:pt x="2437" y="2078"/>
                    </a:cubicBezTo>
                    <a:cubicBezTo>
                      <a:pt x="2417" y="2078"/>
                      <a:pt x="2386" y="2078"/>
                      <a:pt x="2355" y="2089"/>
                    </a:cubicBezTo>
                    <a:cubicBezTo>
                      <a:pt x="2335" y="2068"/>
                      <a:pt x="2314" y="2048"/>
                      <a:pt x="2293" y="2037"/>
                    </a:cubicBezTo>
                    <a:cubicBezTo>
                      <a:pt x="2201" y="1955"/>
                      <a:pt x="2108" y="1883"/>
                      <a:pt x="1996" y="1883"/>
                    </a:cubicBezTo>
                    <a:cubicBezTo>
                      <a:pt x="1532" y="1389"/>
                      <a:pt x="1101" y="865"/>
                      <a:pt x="700" y="320"/>
                    </a:cubicBezTo>
                    <a:cubicBezTo>
                      <a:pt x="669" y="268"/>
                      <a:pt x="618" y="238"/>
                      <a:pt x="566" y="207"/>
                    </a:cubicBezTo>
                    <a:cubicBezTo>
                      <a:pt x="546" y="80"/>
                      <a:pt x="398" y="0"/>
                      <a:pt x="2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56"/>
              <p:cNvSpPr/>
              <p:nvPr/>
            </p:nvSpPr>
            <p:spPr>
              <a:xfrm>
                <a:off x="328911" y="482053"/>
                <a:ext cx="440043" cy="206899"/>
              </a:xfrm>
              <a:custGeom>
                <a:rect b="b" l="l" r="r" t="t"/>
                <a:pathLst>
                  <a:path extrusionOk="0" h="4801" w="10211">
                    <a:moveTo>
                      <a:pt x="5059" y="476"/>
                    </a:moveTo>
                    <a:cubicBezTo>
                      <a:pt x="5100" y="538"/>
                      <a:pt x="5151" y="600"/>
                      <a:pt x="5192" y="661"/>
                    </a:cubicBezTo>
                    <a:cubicBezTo>
                      <a:pt x="5162" y="682"/>
                      <a:pt x="5141" y="702"/>
                      <a:pt x="5110" y="734"/>
                    </a:cubicBezTo>
                    <a:cubicBezTo>
                      <a:pt x="5048" y="744"/>
                      <a:pt x="4977" y="795"/>
                      <a:pt x="4936" y="857"/>
                    </a:cubicBezTo>
                    <a:cubicBezTo>
                      <a:pt x="4966" y="723"/>
                      <a:pt x="5007" y="600"/>
                      <a:pt x="5059" y="476"/>
                    </a:cubicBezTo>
                    <a:close/>
                    <a:moveTo>
                      <a:pt x="5255" y="0"/>
                    </a:moveTo>
                    <a:cubicBezTo>
                      <a:pt x="5155" y="0"/>
                      <a:pt x="5071" y="74"/>
                      <a:pt x="5028" y="168"/>
                    </a:cubicBezTo>
                    <a:cubicBezTo>
                      <a:pt x="4983" y="123"/>
                      <a:pt x="4926" y="97"/>
                      <a:pt x="4866" y="97"/>
                    </a:cubicBezTo>
                    <a:cubicBezTo>
                      <a:pt x="4815" y="97"/>
                      <a:pt x="4761" y="115"/>
                      <a:pt x="4710" y="158"/>
                    </a:cubicBezTo>
                    <a:cubicBezTo>
                      <a:pt x="4401" y="415"/>
                      <a:pt x="4093" y="702"/>
                      <a:pt x="3876" y="1042"/>
                    </a:cubicBezTo>
                    <a:cubicBezTo>
                      <a:pt x="3856" y="1052"/>
                      <a:pt x="3846" y="1063"/>
                      <a:pt x="3825" y="1083"/>
                    </a:cubicBezTo>
                    <a:cubicBezTo>
                      <a:pt x="3681" y="1207"/>
                      <a:pt x="3537" y="1330"/>
                      <a:pt x="3403" y="1474"/>
                    </a:cubicBezTo>
                    <a:cubicBezTo>
                      <a:pt x="3381" y="1469"/>
                      <a:pt x="3358" y="1467"/>
                      <a:pt x="3336" y="1467"/>
                    </a:cubicBezTo>
                    <a:cubicBezTo>
                      <a:pt x="3268" y="1467"/>
                      <a:pt x="3203" y="1491"/>
                      <a:pt x="3156" y="1546"/>
                    </a:cubicBezTo>
                    <a:cubicBezTo>
                      <a:pt x="2889" y="1865"/>
                      <a:pt x="2601" y="2173"/>
                      <a:pt x="2334" y="2492"/>
                    </a:cubicBezTo>
                    <a:cubicBezTo>
                      <a:pt x="2201" y="2646"/>
                      <a:pt x="2066" y="2800"/>
                      <a:pt x="1943" y="2955"/>
                    </a:cubicBezTo>
                    <a:cubicBezTo>
                      <a:pt x="1881" y="3026"/>
                      <a:pt x="1810" y="3099"/>
                      <a:pt x="1748" y="3181"/>
                    </a:cubicBezTo>
                    <a:cubicBezTo>
                      <a:pt x="1655" y="3099"/>
                      <a:pt x="1573" y="3016"/>
                      <a:pt x="1481" y="2934"/>
                    </a:cubicBezTo>
                    <a:lnTo>
                      <a:pt x="1326" y="2780"/>
                    </a:lnTo>
                    <a:lnTo>
                      <a:pt x="1049" y="2502"/>
                    </a:lnTo>
                    <a:cubicBezTo>
                      <a:pt x="1028" y="2471"/>
                      <a:pt x="1008" y="2451"/>
                      <a:pt x="987" y="2420"/>
                    </a:cubicBezTo>
                    <a:cubicBezTo>
                      <a:pt x="977" y="2409"/>
                      <a:pt x="967" y="2389"/>
                      <a:pt x="946" y="2379"/>
                    </a:cubicBezTo>
                    <a:lnTo>
                      <a:pt x="946" y="2368"/>
                    </a:lnTo>
                    <a:lnTo>
                      <a:pt x="935" y="2358"/>
                    </a:lnTo>
                    <a:cubicBezTo>
                      <a:pt x="833" y="2214"/>
                      <a:pt x="730" y="2060"/>
                      <a:pt x="638" y="1895"/>
                    </a:cubicBezTo>
                    <a:cubicBezTo>
                      <a:pt x="586" y="1792"/>
                      <a:pt x="494" y="1741"/>
                      <a:pt x="391" y="1741"/>
                    </a:cubicBezTo>
                    <a:cubicBezTo>
                      <a:pt x="362" y="1701"/>
                      <a:pt x="314" y="1673"/>
                      <a:pt x="268" y="1673"/>
                    </a:cubicBezTo>
                    <a:cubicBezTo>
                      <a:pt x="232" y="1673"/>
                      <a:pt x="197" y="1690"/>
                      <a:pt x="174" y="1731"/>
                    </a:cubicBezTo>
                    <a:cubicBezTo>
                      <a:pt x="144" y="1783"/>
                      <a:pt x="123" y="1824"/>
                      <a:pt x="113" y="1865"/>
                    </a:cubicBezTo>
                    <a:cubicBezTo>
                      <a:pt x="62" y="1927"/>
                      <a:pt x="41" y="1998"/>
                      <a:pt x="51" y="2080"/>
                    </a:cubicBezTo>
                    <a:cubicBezTo>
                      <a:pt x="10" y="2276"/>
                      <a:pt x="0" y="2471"/>
                      <a:pt x="10" y="2667"/>
                    </a:cubicBezTo>
                    <a:cubicBezTo>
                      <a:pt x="10" y="2975"/>
                      <a:pt x="62" y="3253"/>
                      <a:pt x="267" y="3489"/>
                    </a:cubicBezTo>
                    <a:cubicBezTo>
                      <a:pt x="462" y="3736"/>
                      <a:pt x="730" y="3921"/>
                      <a:pt x="987" y="4096"/>
                    </a:cubicBezTo>
                    <a:cubicBezTo>
                      <a:pt x="1203" y="4250"/>
                      <a:pt x="1429" y="4404"/>
                      <a:pt x="1542" y="4651"/>
                    </a:cubicBezTo>
                    <a:cubicBezTo>
                      <a:pt x="1584" y="4747"/>
                      <a:pt x="1696" y="4801"/>
                      <a:pt x="1804" y="4801"/>
                    </a:cubicBezTo>
                    <a:cubicBezTo>
                      <a:pt x="1882" y="4801"/>
                      <a:pt x="1958" y="4773"/>
                      <a:pt x="2005" y="4713"/>
                    </a:cubicBezTo>
                    <a:cubicBezTo>
                      <a:pt x="2818" y="3705"/>
                      <a:pt x="3732" y="2790"/>
                      <a:pt x="4668" y="1895"/>
                    </a:cubicBezTo>
                    <a:cubicBezTo>
                      <a:pt x="4751" y="1885"/>
                      <a:pt x="4833" y="1834"/>
                      <a:pt x="4863" y="1721"/>
                    </a:cubicBezTo>
                    <a:cubicBezTo>
                      <a:pt x="4863" y="1710"/>
                      <a:pt x="4874" y="1700"/>
                      <a:pt x="4874" y="1690"/>
                    </a:cubicBezTo>
                    <a:cubicBezTo>
                      <a:pt x="4936" y="1607"/>
                      <a:pt x="4966" y="1505"/>
                      <a:pt x="5007" y="1412"/>
                    </a:cubicBezTo>
                    <a:cubicBezTo>
                      <a:pt x="5028" y="1402"/>
                      <a:pt x="5028" y="1371"/>
                      <a:pt x="5039" y="1351"/>
                    </a:cubicBezTo>
                    <a:cubicBezTo>
                      <a:pt x="5244" y="1639"/>
                      <a:pt x="5512" y="1885"/>
                      <a:pt x="5789" y="2112"/>
                    </a:cubicBezTo>
                    <a:lnTo>
                      <a:pt x="6406" y="2636"/>
                    </a:lnTo>
                    <a:cubicBezTo>
                      <a:pt x="6714" y="2975"/>
                      <a:pt x="7033" y="3294"/>
                      <a:pt x="7372" y="3592"/>
                    </a:cubicBezTo>
                    <a:cubicBezTo>
                      <a:pt x="7342" y="3654"/>
                      <a:pt x="7331" y="3746"/>
                      <a:pt x="7372" y="3819"/>
                    </a:cubicBezTo>
                    <a:cubicBezTo>
                      <a:pt x="7486" y="3993"/>
                      <a:pt x="7609" y="4157"/>
                      <a:pt x="7763" y="4301"/>
                    </a:cubicBezTo>
                    <a:cubicBezTo>
                      <a:pt x="7835" y="4374"/>
                      <a:pt x="7918" y="4445"/>
                      <a:pt x="8010" y="4497"/>
                    </a:cubicBezTo>
                    <a:cubicBezTo>
                      <a:pt x="8051" y="4518"/>
                      <a:pt x="8103" y="4528"/>
                      <a:pt x="8144" y="4538"/>
                    </a:cubicBezTo>
                    <a:cubicBezTo>
                      <a:pt x="8154" y="4610"/>
                      <a:pt x="8195" y="4682"/>
                      <a:pt x="8257" y="4733"/>
                    </a:cubicBezTo>
                    <a:cubicBezTo>
                      <a:pt x="8313" y="4776"/>
                      <a:pt x="8381" y="4797"/>
                      <a:pt x="8448" y="4797"/>
                    </a:cubicBezTo>
                    <a:cubicBezTo>
                      <a:pt x="8526" y="4797"/>
                      <a:pt x="8603" y="4768"/>
                      <a:pt x="8658" y="4713"/>
                    </a:cubicBezTo>
                    <a:cubicBezTo>
                      <a:pt x="9059" y="4301"/>
                      <a:pt x="9470" y="3911"/>
                      <a:pt x="9871" y="3499"/>
                    </a:cubicBezTo>
                    <a:cubicBezTo>
                      <a:pt x="9964" y="3417"/>
                      <a:pt x="10056" y="3335"/>
                      <a:pt x="10118" y="3232"/>
                    </a:cubicBezTo>
                    <a:cubicBezTo>
                      <a:pt x="10190" y="3109"/>
                      <a:pt x="10200" y="2965"/>
                      <a:pt x="10200" y="2821"/>
                    </a:cubicBezTo>
                    <a:cubicBezTo>
                      <a:pt x="10210" y="2523"/>
                      <a:pt x="10210" y="2235"/>
                      <a:pt x="10200" y="1936"/>
                    </a:cubicBezTo>
                    <a:cubicBezTo>
                      <a:pt x="10193" y="1774"/>
                      <a:pt x="10039" y="1640"/>
                      <a:pt x="9891" y="1640"/>
                    </a:cubicBezTo>
                    <a:cubicBezTo>
                      <a:pt x="9824" y="1640"/>
                      <a:pt x="9758" y="1667"/>
                      <a:pt x="9707" y="1731"/>
                    </a:cubicBezTo>
                    <a:cubicBezTo>
                      <a:pt x="9522" y="1947"/>
                      <a:pt x="9326" y="2163"/>
                      <a:pt x="9131" y="2368"/>
                    </a:cubicBezTo>
                    <a:cubicBezTo>
                      <a:pt x="9018" y="2471"/>
                      <a:pt x="8915" y="2585"/>
                      <a:pt x="8812" y="2697"/>
                    </a:cubicBezTo>
                    <a:cubicBezTo>
                      <a:pt x="8812" y="2708"/>
                      <a:pt x="8802" y="2708"/>
                      <a:pt x="8802" y="2718"/>
                    </a:cubicBezTo>
                    <a:cubicBezTo>
                      <a:pt x="8781" y="2738"/>
                      <a:pt x="8771" y="2749"/>
                      <a:pt x="8761" y="2770"/>
                    </a:cubicBezTo>
                    <a:cubicBezTo>
                      <a:pt x="8730" y="2800"/>
                      <a:pt x="8720" y="2831"/>
                      <a:pt x="8720" y="2873"/>
                    </a:cubicBezTo>
                    <a:cubicBezTo>
                      <a:pt x="8637" y="2965"/>
                      <a:pt x="8555" y="3067"/>
                      <a:pt x="8483" y="3170"/>
                    </a:cubicBezTo>
                    <a:cubicBezTo>
                      <a:pt x="8483" y="3160"/>
                      <a:pt x="8473" y="3150"/>
                      <a:pt x="8473" y="3150"/>
                    </a:cubicBezTo>
                    <a:cubicBezTo>
                      <a:pt x="8462" y="3109"/>
                      <a:pt x="8452" y="3067"/>
                      <a:pt x="8432" y="3026"/>
                    </a:cubicBezTo>
                    <a:cubicBezTo>
                      <a:pt x="8380" y="2914"/>
                      <a:pt x="8277" y="2811"/>
                      <a:pt x="8185" y="2729"/>
                    </a:cubicBezTo>
                    <a:cubicBezTo>
                      <a:pt x="8141" y="2677"/>
                      <a:pt x="8084" y="2654"/>
                      <a:pt x="8023" y="2654"/>
                    </a:cubicBezTo>
                    <a:cubicBezTo>
                      <a:pt x="8012" y="2654"/>
                      <a:pt x="8001" y="2655"/>
                      <a:pt x="7989" y="2656"/>
                    </a:cubicBezTo>
                    <a:cubicBezTo>
                      <a:pt x="7959" y="2636"/>
                      <a:pt x="7938" y="2605"/>
                      <a:pt x="7918" y="2585"/>
                    </a:cubicBezTo>
                    <a:cubicBezTo>
                      <a:pt x="7866" y="2543"/>
                      <a:pt x="7804" y="2523"/>
                      <a:pt x="7742" y="2523"/>
                    </a:cubicBezTo>
                    <a:cubicBezTo>
                      <a:pt x="7434" y="2194"/>
                      <a:pt x="7126" y="1854"/>
                      <a:pt x="6817" y="1525"/>
                    </a:cubicBezTo>
                    <a:cubicBezTo>
                      <a:pt x="6643" y="1340"/>
                      <a:pt x="6478" y="1155"/>
                      <a:pt x="6303" y="970"/>
                    </a:cubicBezTo>
                    <a:cubicBezTo>
                      <a:pt x="6211" y="867"/>
                      <a:pt x="6118" y="764"/>
                      <a:pt x="6015" y="682"/>
                    </a:cubicBezTo>
                    <a:cubicBezTo>
                      <a:pt x="5820" y="456"/>
                      <a:pt x="5624" y="220"/>
                      <a:pt x="5388" y="44"/>
                    </a:cubicBezTo>
                    <a:cubicBezTo>
                      <a:pt x="5342" y="14"/>
                      <a:pt x="5297" y="0"/>
                      <a:pt x="5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8" name="Shape 2978"/>
        <p:cNvGrpSpPr/>
        <p:nvPr/>
      </p:nvGrpSpPr>
      <p:grpSpPr>
        <a:xfrm>
          <a:off x="0" y="0"/>
          <a:ext cx="0" cy="0"/>
          <a:chOff x="0" y="0"/>
          <a:chExt cx="0" cy="0"/>
        </a:xfrm>
      </p:grpSpPr>
      <p:sp>
        <p:nvSpPr>
          <p:cNvPr id="2979" name="Google Shape;2979;p57"/>
          <p:cNvSpPr txBox="1"/>
          <p:nvPr>
            <p:ph idx="15"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Events</a:t>
            </a:r>
            <a:endParaRPr/>
          </a:p>
        </p:txBody>
      </p:sp>
      <p:sp>
        <p:nvSpPr>
          <p:cNvPr id="2980" name="Google Shape;2980;p57"/>
          <p:cNvSpPr txBox="1"/>
          <p:nvPr>
            <p:ph type="title"/>
          </p:nvPr>
        </p:nvSpPr>
        <p:spPr>
          <a:xfrm>
            <a:off x="720000"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a:t>
            </a:r>
            <a:endParaRPr/>
          </a:p>
        </p:txBody>
      </p:sp>
      <p:sp>
        <p:nvSpPr>
          <p:cNvPr id="2981" name="Google Shape;2981;p57"/>
          <p:cNvSpPr txBox="1"/>
          <p:nvPr>
            <p:ph idx="2" type="title"/>
          </p:nvPr>
        </p:nvSpPr>
        <p:spPr>
          <a:xfrm>
            <a:off x="3419269"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 Planning</a:t>
            </a:r>
            <a:endParaRPr/>
          </a:p>
        </p:txBody>
      </p:sp>
      <p:sp>
        <p:nvSpPr>
          <p:cNvPr id="2982" name="Google Shape;2982;p57"/>
          <p:cNvSpPr txBox="1"/>
          <p:nvPr>
            <p:ph idx="4" type="title"/>
          </p:nvPr>
        </p:nvSpPr>
        <p:spPr>
          <a:xfrm>
            <a:off x="1722687" y="26011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 Review</a:t>
            </a:r>
            <a:endParaRPr/>
          </a:p>
        </p:txBody>
      </p:sp>
      <p:sp>
        <p:nvSpPr>
          <p:cNvPr id="2983" name="Google Shape;2983;p57"/>
          <p:cNvSpPr txBox="1"/>
          <p:nvPr>
            <p:ph idx="6" type="title"/>
          </p:nvPr>
        </p:nvSpPr>
        <p:spPr>
          <a:xfrm>
            <a:off x="4572000" y="26011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 Retrospective</a:t>
            </a:r>
            <a:endParaRPr/>
          </a:p>
        </p:txBody>
      </p:sp>
      <p:sp>
        <p:nvSpPr>
          <p:cNvPr id="2984" name="Google Shape;2984;p57"/>
          <p:cNvSpPr txBox="1"/>
          <p:nvPr>
            <p:ph idx="8" type="title"/>
          </p:nvPr>
        </p:nvSpPr>
        <p:spPr>
          <a:xfrm>
            <a:off x="6118545" y="1543038"/>
            <a:ext cx="2305500" cy="527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66675">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Daily Scrum</a:t>
            </a:r>
            <a:endParaRPr/>
          </a:p>
        </p:txBody>
      </p:sp>
      <p:grpSp>
        <p:nvGrpSpPr>
          <p:cNvPr id="2985" name="Google Shape;2985;p57"/>
          <p:cNvGrpSpPr/>
          <p:nvPr/>
        </p:nvGrpSpPr>
        <p:grpSpPr>
          <a:xfrm>
            <a:off x="282955" y="4317575"/>
            <a:ext cx="495850" cy="572706"/>
            <a:chOff x="-925625" y="3522382"/>
            <a:chExt cx="472553" cy="545798"/>
          </a:xfrm>
        </p:grpSpPr>
        <p:sp>
          <p:nvSpPr>
            <p:cNvPr id="2986" name="Google Shape;2986;p57"/>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57"/>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8" name="Google Shape;2988;p57"/>
            <p:cNvGrpSpPr/>
            <p:nvPr/>
          </p:nvGrpSpPr>
          <p:grpSpPr>
            <a:xfrm>
              <a:off x="-925625" y="3522382"/>
              <a:ext cx="472553" cy="545798"/>
              <a:chOff x="-925625" y="3522382"/>
              <a:chExt cx="472553" cy="545798"/>
            </a:xfrm>
          </p:grpSpPr>
          <p:sp>
            <p:nvSpPr>
              <p:cNvPr id="2989" name="Google Shape;2989;p57"/>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57"/>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57"/>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57"/>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93" name="Google Shape;2993;p57"/>
          <p:cNvGrpSpPr/>
          <p:nvPr/>
        </p:nvGrpSpPr>
        <p:grpSpPr>
          <a:xfrm>
            <a:off x="8424005" y="-47701"/>
            <a:ext cx="934622" cy="920115"/>
            <a:chOff x="8424005" y="-2651"/>
            <a:chExt cx="934622" cy="920115"/>
          </a:xfrm>
        </p:grpSpPr>
        <p:sp>
          <p:nvSpPr>
            <p:cNvPr id="2994" name="Google Shape;2994;p57"/>
            <p:cNvSpPr/>
            <p:nvPr/>
          </p:nvSpPr>
          <p:spPr>
            <a:xfrm>
              <a:off x="8550856" y="3622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57"/>
            <p:cNvSpPr/>
            <p:nvPr/>
          </p:nvSpPr>
          <p:spPr>
            <a:xfrm>
              <a:off x="8609328" y="2092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57"/>
            <p:cNvSpPr/>
            <p:nvPr/>
          </p:nvSpPr>
          <p:spPr>
            <a:xfrm>
              <a:off x="8526309" y="-1722"/>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57"/>
            <p:cNvSpPr/>
            <p:nvPr/>
          </p:nvSpPr>
          <p:spPr>
            <a:xfrm>
              <a:off x="8463104" y="3543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57"/>
            <p:cNvSpPr/>
            <p:nvPr/>
          </p:nvSpPr>
          <p:spPr>
            <a:xfrm>
              <a:off x="8517197" y="7581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57"/>
            <p:cNvSpPr/>
            <p:nvPr/>
          </p:nvSpPr>
          <p:spPr>
            <a:xfrm>
              <a:off x="8479911" y="13176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57"/>
            <p:cNvSpPr/>
            <p:nvPr/>
          </p:nvSpPr>
          <p:spPr>
            <a:xfrm>
              <a:off x="8443731" y="9001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57"/>
            <p:cNvSpPr/>
            <p:nvPr/>
          </p:nvSpPr>
          <p:spPr>
            <a:xfrm>
              <a:off x="8618616" y="7439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57"/>
            <p:cNvSpPr/>
            <p:nvPr/>
          </p:nvSpPr>
          <p:spPr>
            <a:xfrm>
              <a:off x="8595440" y="11991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57"/>
            <p:cNvSpPr/>
            <p:nvPr/>
          </p:nvSpPr>
          <p:spPr>
            <a:xfrm>
              <a:off x="8695930" y="-2651"/>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57"/>
            <p:cNvSpPr/>
            <p:nvPr/>
          </p:nvSpPr>
          <p:spPr>
            <a:xfrm>
              <a:off x="8685006" y="5591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57"/>
            <p:cNvSpPr/>
            <p:nvPr/>
          </p:nvSpPr>
          <p:spPr>
            <a:xfrm>
              <a:off x="8605878" y="37914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57"/>
            <p:cNvSpPr/>
            <p:nvPr/>
          </p:nvSpPr>
          <p:spPr>
            <a:xfrm>
              <a:off x="8511757" y="35092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57"/>
            <p:cNvSpPr/>
            <p:nvPr/>
          </p:nvSpPr>
          <p:spPr>
            <a:xfrm>
              <a:off x="8533297" y="41430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57"/>
            <p:cNvSpPr/>
            <p:nvPr/>
          </p:nvSpPr>
          <p:spPr>
            <a:xfrm>
              <a:off x="8566337" y="32637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57"/>
            <p:cNvSpPr/>
            <p:nvPr/>
          </p:nvSpPr>
          <p:spPr>
            <a:xfrm>
              <a:off x="8627153" y="32195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57"/>
            <p:cNvSpPr/>
            <p:nvPr/>
          </p:nvSpPr>
          <p:spPr>
            <a:xfrm>
              <a:off x="8584957" y="26861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57"/>
            <p:cNvSpPr/>
            <p:nvPr/>
          </p:nvSpPr>
          <p:spPr>
            <a:xfrm>
              <a:off x="8515693" y="26834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57"/>
            <p:cNvSpPr/>
            <p:nvPr/>
          </p:nvSpPr>
          <p:spPr>
            <a:xfrm>
              <a:off x="8482167" y="31726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57"/>
            <p:cNvSpPr/>
            <p:nvPr/>
          </p:nvSpPr>
          <p:spPr>
            <a:xfrm>
              <a:off x="8424005" y="28466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57"/>
            <p:cNvSpPr/>
            <p:nvPr/>
          </p:nvSpPr>
          <p:spPr>
            <a:xfrm>
              <a:off x="8454081" y="25038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57"/>
            <p:cNvSpPr/>
            <p:nvPr/>
          </p:nvSpPr>
          <p:spPr>
            <a:xfrm>
              <a:off x="8497338" y="21341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57"/>
            <p:cNvSpPr/>
            <p:nvPr/>
          </p:nvSpPr>
          <p:spPr>
            <a:xfrm>
              <a:off x="8552670" y="20629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57"/>
            <p:cNvSpPr/>
            <p:nvPr/>
          </p:nvSpPr>
          <p:spPr>
            <a:xfrm>
              <a:off x="8541303" y="13034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57"/>
            <p:cNvSpPr/>
            <p:nvPr/>
          </p:nvSpPr>
          <p:spPr>
            <a:xfrm>
              <a:off x="8452135" y="15808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57"/>
            <p:cNvSpPr/>
            <p:nvPr/>
          </p:nvSpPr>
          <p:spPr>
            <a:xfrm>
              <a:off x="8591769" y="17630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57"/>
            <p:cNvSpPr/>
            <p:nvPr/>
          </p:nvSpPr>
          <p:spPr>
            <a:xfrm>
              <a:off x="8624543" y="21177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57"/>
            <p:cNvSpPr/>
            <p:nvPr/>
          </p:nvSpPr>
          <p:spPr>
            <a:xfrm>
              <a:off x="8699248" y="20766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57"/>
            <p:cNvSpPr/>
            <p:nvPr/>
          </p:nvSpPr>
          <p:spPr>
            <a:xfrm>
              <a:off x="8680936" y="27590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57"/>
            <p:cNvSpPr/>
            <p:nvPr/>
          </p:nvSpPr>
          <p:spPr>
            <a:xfrm>
              <a:off x="8647720" y="26224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57"/>
            <p:cNvSpPr/>
            <p:nvPr/>
          </p:nvSpPr>
          <p:spPr>
            <a:xfrm>
              <a:off x="8667269" y="32818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57"/>
            <p:cNvSpPr/>
            <p:nvPr/>
          </p:nvSpPr>
          <p:spPr>
            <a:xfrm>
              <a:off x="8488536" y="41894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57"/>
            <p:cNvSpPr/>
            <p:nvPr/>
          </p:nvSpPr>
          <p:spPr>
            <a:xfrm>
              <a:off x="8435328" y="39550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57"/>
            <p:cNvSpPr/>
            <p:nvPr/>
          </p:nvSpPr>
          <p:spPr>
            <a:xfrm>
              <a:off x="8583586" y="42523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57"/>
            <p:cNvSpPr/>
            <p:nvPr/>
          </p:nvSpPr>
          <p:spPr>
            <a:xfrm>
              <a:off x="8642722" y="42642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57"/>
            <p:cNvSpPr/>
            <p:nvPr/>
          </p:nvSpPr>
          <p:spPr>
            <a:xfrm>
              <a:off x="8564921" y="49648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57"/>
            <p:cNvSpPr/>
            <p:nvPr/>
          </p:nvSpPr>
          <p:spPr>
            <a:xfrm>
              <a:off x="8505830" y="48538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57"/>
            <p:cNvSpPr/>
            <p:nvPr/>
          </p:nvSpPr>
          <p:spPr>
            <a:xfrm>
              <a:off x="8946537" y="20629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57"/>
            <p:cNvSpPr/>
            <p:nvPr/>
          </p:nvSpPr>
          <p:spPr>
            <a:xfrm>
              <a:off x="8863739" y="24406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57"/>
            <p:cNvSpPr/>
            <p:nvPr/>
          </p:nvSpPr>
          <p:spPr>
            <a:xfrm>
              <a:off x="8924643" y="27577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57"/>
            <p:cNvSpPr/>
            <p:nvPr/>
          </p:nvSpPr>
          <p:spPr>
            <a:xfrm>
              <a:off x="8881475" y="19629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57"/>
            <p:cNvSpPr/>
            <p:nvPr/>
          </p:nvSpPr>
          <p:spPr>
            <a:xfrm>
              <a:off x="8921724" y="15122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57"/>
            <p:cNvSpPr/>
            <p:nvPr/>
          </p:nvSpPr>
          <p:spPr>
            <a:xfrm>
              <a:off x="8854185" y="14083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57"/>
            <p:cNvSpPr/>
            <p:nvPr/>
          </p:nvSpPr>
          <p:spPr>
            <a:xfrm>
              <a:off x="8810044" y="18342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57"/>
            <p:cNvSpPr/>
            <p:nvPr/>
          </p:nvSpPr>
          <p:spPr>
            <a:xfrm>
              <a:off x="8816899" y="24587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57"/>
            <p:cNvSpPr/>
            <p:nvPr/>
          </p:nvSpPr>
          <p:spPr>
            <a:xfrm>
              <a:off x="8755287" y="26215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57"/>
            <p:cNvSpPr/>
            <p:nvPr/>
          </p:nvSpPr>
          <p:spPr>
            <a:xfrm>
              <a:off x="8755464" y="21053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57"/>
            <p:cNvSpPr/>
            <p:nvPr/>
          </p:nvSpPr>
          <p:spPr>
            <a:xfrm>
              <a:off x="8752633" y="16484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57"/>
            <p:cNvSpPr/>
            <p:nvPr/>
          </p:nvSpPr>
          <p:spPr>
            <a:xfrm>
              <a:off x="8786425" y="12154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57"/>
            <p:cNvSpPr/>
            <p:nvPr/>
          </p:nvSpPr>
          <p:spPr>
            <a:xfrm>
              <a:off x="8726405" y="7439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57"/>
            <p:cNvSpPr/>
            <p:nvPr/>
          </p:nvSpPr>
          <p:spPr>
            <a:xfrm>
              <a:off x="8685492" y="14808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57"/>
            <p:cNvSpPr/>
            <p:nvPr/>
          </p:nvSpPr>
          <p:spPr>
            <a:xfrm>
              <a:off x="8794165" y="6944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57"/>
            <p:cNvSpPr/>
            <p:nvPr/>
          </p:nvSpPr>
          <p:spPr>
            <a:xfrm>
              <a:off x="8841933" y="7170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57"/>
            <p:cNvSpPr/>
            <p:nvPr/>
          </p:nvSpPr>
          <p:spPr>
            <a:xfrm>
              <a:off x="8893771" y="1375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57"/>
            <p:cNvSpPr/>
            <p:nvPr/>
          </p:nvSpPr>
          <p:spPr>
            <a:xfrm>
              <a:off x="8926943" y="7895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57"/>
            <p:cNvSpPr/>
            <p:nvPr/>
          </p:nvSpPr>
          <p:spPr>
            <a:xfrm>
              <a:off x="8896027" y="8943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57"/>
            <p:cNvSpPr/>
            <p:nvPr/>
          </p:nvSpPr>
          <p:spPr>
            <a:xfrm>
              <a:off x="8956975" y="12035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57"/>
            <p:cNvSpPr/>
            <p:nvPr/>
          </p:nvSpPr>
          <p:spPr>
            <a:xfrm>
              <a:off x="8891957" y="31558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57"/>
            <p:cNvSpPr/>
            <p:nvPr/>
          </p:nvSpPr>
          <p:spPr>
            <a:xfrm>
              <a:off x="8839633" y="33318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57"/>
            <p:cNvSpPr/>
            <p:nvPr/>
          </p:nvSpPr>
          <p:spPr>
            <a:xfrm>
              <a:off x="8485175" y="57105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57"/>
            <p:cNvSpPr/>
            <p:nvPr/>
          </p:nvSpPr>
          <p:spPr>
            <a:xfrm>
              <a:off x="8467173" y="63925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57"/>
            <p:cNvSpPr/>
            <p:nvPr/>
          </p:nvSpPr>
          <p:spPr>
            <a:xfrm>
              <a:off x="8433956" y="62563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57"/>
            <p:cNvSpPr/>
            <p:nvPr/>
          </p:nvSpPr>
          <p:spPr>
            <a:xfrm>
              <a:off x="8453506" y="69158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57"/>
            <p:cNvSpPr/>
            <p:nvPr/>
          </p:nvSpPr>
          <p:spPr>
            <a:xfrm>
              <a:off x="8428959" y="78981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57"/>
            <p:cNvSpPr/>
            <p:nvPr/>
          </p:nvSpPr>
          <p:spPr>
            <a:xfrm>
              <a:off x="8603136" y="60927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57"/>
            <p:cNvSpPr/>
            <p:nvPr/>
          </p:nvSpPr>
          <p:spPr>
            <a:xfrm>
              <a:off x="8541524" y="62532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57"/>
            <p:cNvSpPr/>
            <p:nvPr/>
          </p:nvSpPr>
          <p:spPr>
            <a:xfrm>
              <a:off x="8541701" y="57388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57"/>
            <p:cNvSpPr/>
            <p:nvPr/>
          </p:nvSpPr>
          <p:spPr>
            <a:xfrm>
              <a:off x="8538870" y="52819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57"/>
            <p:cNvSpPr/>
            <p:nvPr/>
          </p:nvSpPr>
          <p:spPr>
            <a:xfrm>
              <a:off x="8471729" y="51147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57"/>
            <p:cNvSpPr/>
            <p:nvPr/>
          </p:nvSpPr>
          <p:spPr>
            <a:xfrm>
              <a:off x="8733216" y="1756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57"/>
            <p:cNvSpPr/>
            <p:nvPr/>
          </p:nvSpPr>
          <p:spPr>
            <a:xfrm>
              <a:off x="8966087" y="24826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57"/>
            <p:cNvSpPr/>
            <p:nvPr/>
          </p:nvSpPr>
          <p:spPr>
            <a:xfrm>
              <a:off x="9007486" y="21177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57"/>
            <p:cNvSpPr/>
            <p:nvPr/>
          </p:nvSpPr>
          <p:spPr>
            <a:xfrm>
              <a:off x="9001117" y="31593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57"/>
            <p:cNvSpPr/>
            <p:nvPr/>
          </p:nvSpPr>
          <p:spPr>
            <a:xfrm>
              <a:off x="8951977" y="35003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57"/>
            <p:cNvSpPr/>
            <p:nvPr/>
          </p:nvSpPr>
          <p:spPr>
            <a:xfrm>
              <a:off x="8543116" y="68888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57"/>
            <p:cNvSpPr/>
            <p:nvPr/>
          </p:nvSpPr>
          <p:spPr>
            <a:xfrm>
              <a:off x="8608178" y="63288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57"/>
            <p:cNvSpPr/>
            <p:nvPr/>
          </p:nvSpPr>
          <p:spPr>
            <a:xfrm>
              <a:off x="8557668" y="61280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57"/>
            <p:cNvSpPr/>
            <p:nvPr/>
          </p:nvSpPr>
          <p:spPr>
            <a:xfrm>
              <a:off x="8606321" y="69706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57"/>
            <p:cNvSpPr/>
            <p:nvPr/>
          </p:nvSpPr>
          <p:spPr>
            <a:xfrm>
              <a:off x="8571512" y="74815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57"/>
            <p:cNvSpPr/>
            <p:nvPr/>
          </p:nvSpPr>
          <p:spPr>
            <a:xfrm>
              <a:off x="8629099" y="74961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57"/>
            <p:cNvSpPr/>
            <p:nvPr/>
          </p:nvSpPr>
          <p:spPr>
            <a:xfrm>
              <a:off x="8669525" y="70241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57"/>
            <p:cNvSpPr/>
            <p:nvPr/>
          </p:nvSpPr>
          <p:spPr>
            <a:xfrm>
              <a:off x="8664969" y="64067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57"/>
            <p:cNvSpPr/>
            <p:nvPr/>
          </p:nvSpPr>
          <p:spPr>
            <a:xfrm>
              <a:off x="8728174" y="62784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57"/>
            <p:cNvSpPr/>
            <p:nvPr/>
          </p:nvSpPr>
          <p:spPr>
            <a:xfrm>
              <a:off x="8718178" y="66991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57"/>
            <p:cNvSpPr/>
            <p:nvPr/>
          </p:nvSpPr>
          <p:spPr>
            <a:xfrm>
              <a:off x="8733083" y="72948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57"/>
            <p:cNvSpPr/>
            <p:nvPr/>
          </p:nvSpPr>
          <p:spPr>
            <a:xfrm>
              <a:off x="8700928" y="77256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57"/>
            <p:cNvSpPr/>
            <p:nvPr/>
          </p:nvSpPr>
          <p:spPr>
            <a:xfrm>
              <a:off x="8763204" y="81710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57"/>
            <p:cNvSpPr/>
            <p:nvPr/>
          </p:nvSpPr>
          <p:spPr>
            <a:xfrm>
              <a:off x="8783240" y="72617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57"/>
            <p:cNvSpPr/>
            <p:nvPr/>
          </p:nvSpPr>
          <p:spPr>
            <a:xfrm>
              <a:off x="8689561" y="81874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57"/>
            <p:cNvSpPr/>
            <p:nvPr/>
          </p:nvSpPr>
          <p:spPr>
            <a:xfrm>
              <a:off x="8643651" y="81803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57"/>
            <p:cNvSpPr/>
            <p:nvPr/>
          </p:nvSpPr>
          <p:spPr>
            <a:xfrm>
              <a:off x="8585842" y="87080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57"/>
            <p:cNvSpPr/>
            <p:nvPr/>
          </p:nvSpPr>
          <p:spPr>
            <a:xfrm>
              <a:off x="8560852" y="81374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57"/>
            <p:cNvSpPr/>
            <p:nvPr/>
          </p:nvSpPr>
          <p:spPr>
            <a:xfrm>
              <a:off x="8587257" y="79662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57"/>
            <p:cNvSpPr/>
            <p:nvPr/>
          </p:nvSpPr>
          <p:spPr>
            <a:xfrm>
              <a:off x="8522195" y="76208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57"/>
            <p:cNvSpPr/>
            <p:nvPr/>
          </p:nvSpPr>
          <p:spPr>
            <a:xfrm>
              <a:off x="8595838" y="57720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57"/>
            <p:cNvSpPr/>
            <p:nvPr/>
          </p:nvSpPr>
          <p:spPr>
            <a:xfrm>
              <a:off x="8639537" y="55132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57"/>
            <p:cNvSpPr/>
            <p:nvPr/>
          </p:nvSpPr>
          <p:spPr>
            <a:xfrm>
              <a:off x="8510828" y="63430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57"/>
            <p:cNvSpPr/>
            <p:nvPr/>
          </p:nvSpPr>
          <p:spPr>
            <a:xfrm>
              <a:off x="8476683" y="67760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57"/>
            <p:cNvSpPr/>
            <p:nvPr/>
          </p:nvSpPr>
          <p:spPr>
            <a:xfrm>
              <a:off x="8484909" y="57516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57"/>
            <p:cNvSpPr/>
            <p:nvPr/>
          </p:nvSpPr>
          <p:spPr>
            <a:xfrm>
              <a:off x="8534005" y="54084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57"/>
            <p:cNvSpPr/>
            <p:nvPr/>
          </p:nvSpPr>
          <p:spPr>
            <a:xfrm>
              <a:off x="8820526" y="37303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57"/>
            <p:cNvSpPr/>
            <p:nvPr/>
          </p:nvSpPr>
          <p:spPr>
            <a:xfrm>
              <a:off x="8858298" y="43810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57"/>
            <p:cNvSpPr/>
            <p:nvPr/>
          </p:nvSpPr>
          <p:spPr>
            <a:xfrm>
              <a:off x="8885721" y="38776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57"/>
            <p:cNvSpPr/>
            <p:nvPr/>
          </p:nvSpPr>
          <p:spPr>
            <a:xfrm>
              <a:off x="8810530" y="43642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57"/>
            <p:cNvSpPr/>
            <p:nvPr/>
          </p:nvSpPr>
          <p:spPr>
            <a:xfrm>
              <a:off x="8763381" y="40187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57"/>
            <p:cNvSpPr/>
            <p:nvPr/>
          </p:nvSpPr>
          <p:spPr>
            <a:xfrm>
              <a:off x="8755022" y="45915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57"/>
            <p:cNvSpPr/>
            <p:nvPr/>
          </p:nvSpPr>
          <p:spPr>
            <a:xfrm>
              <a:off x="8793413" y="49966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57"/>
            <p:cNvSpPr/>
            <p:nvPr/>
          </p:nvSpPr>
          <p:spPr>
            <a:xfrm>
              <a:off x="8860554" y="49493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57"/>
            <p:cNvSpPr/>
            <p:nvPr/>
          </p:nvSpPr>
          <p:spPr>
            <a:xfrm>
              <a:off x="8872673" y="55876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57"/>
            <p:cNvSpPr/>
            <p:nvPr/>
          </p:nvSpPr>
          <p:spPr>
            <a:xfrm>
              <a:off x="8819465" y="54827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57"/>
            <p:cNvSpPr/>
            <p:nvPr/>
          </p:nvSpPr>
          <p:spPr>
            <a:xfrm>
              <a:off x="8776429" y="56481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57"/>
            <p:cNvSpPr/>
            <p:nvPr/>
          </p:nvSpPr>
          <p:spPr>
            <a:xfrm>
              <a:off x="8735958" y="53058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57"/>
            <p:cNvSpPr/>
            <p:nvPr/>
          </p:nvSpPr>
          <p:spPr>
            <a:xfrm>
              <a:off x="8688632" y="59286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57"/>
            <p:cNvSpPr/>
            <p:nvPr/>
          </p:nvSpPr>
          <p:spPr>
            <a:xfrm>
              <a:off x="8762806" y="61364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57"/>
            <p:cNvSpPr/>
            <p:nvPr/>
          </p:nvSpPr>
          <p:spPr>
            <a:xfrm>
              <a:off x="8684077" y="51979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57"/>
            <p:cNvSpPr/>
            <p:nvPr/>
          </p:nvSpPr>
          <p:spPr>
            <a:xfrm>
              <a:off x="8685890" y="47330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57"/>
            <p:cNvSpPr/>
            <p:nvPr/>
          </p:nvSpPr>
          <p:spPr>
            <a:xfrm>
              <a:off x="8628170" y="41563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57"/>
            <p:cNvSpPr/>
            <p:nvPr/>
          </p:nvSpPr>
          <p:spPr>
            <a:xfrm>
              <a:off x="8693188" y="39077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57"/>
            <p:cNvSpPr/>
            <p:nvPr/>
          </p:nvSpPr>
          <p:spPr>
            <a:xfrm>
              <a:off x="8703671" y="41731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57"/>
            <p:cNvSpPr/>
            <p:nvPr/>
          </p:nvSpPr>
          <p:spPr>
            <a:xfrm>
              <a:off x="8734587" y="35229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57"/>
            <p:cNvSpPr/>
            <p:nvPr/>
          </p:nvSpPr>
          <p:spPr>
            <a:xfrm>
              <a:off x="8929686" y="42576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57"/>
            <p:cNvSpPr/>
            <p:nvPr/>
          </p:nvSpPr>
          <p:spPr>
            <a:xfrm>
              <a:off x="8947422" y="46963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57"/>
            <p:cNvSpPr/>
            <p:nvPr/>
          </p:nvSpPr>
          <p:spPr>
            <a:xfrm>
              <a:off x="8862368" y="34132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57"/>
            <p:cNvSpPr/>
            <p:nvPr/>
          </p:nvSpPr>
          <p:spPr>
            <a:xfrm>
              <a:off x="8825966" y="30682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57"/>
            <p:cNvSpPr/>
            <p:nvPr/>
          </p:nvSpPr>
          <p:spPr>
            <a:xfrm>
              <a:off x="8930570" y="31500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57"/>
            <p:cNvSpPr/>
            <p:nvPr/>
          </p:nvSpPr>
          <p:spPr>
            <a:xfrm>
              <a:off x="8964229" y="36423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57"/>
            <p:cNvSpPr/>
            <p:nvPr/>
          </p:nvSpPr>
          <p:spPr>
            <a:xfrm>
              <a:off x="9016553" y="61882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57"/>
            <p:cNvSpPr/>
            <p:nvPr/>
          </p:nvSpPr>
          <p:spPr>
            <a:xfrm>
              <a:off x="9054281" y="68384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57"/>
            <p:cNvSpPr/>
            <p:nvPr/>
          </p:nvSpPr>
          <p:spPr>
            <a:xfrm>
              <a:off x="9082323" y="63377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57"/>
            <p:cNvSpPr/>
            <p:nvPr/>
          </p:nvSpPr>
          <p:spPr>
            <a:xfrm>
              <a:off x="9006557" y="68229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57"/>
            <p:cNvSpPr/>
            <p:nvPr/>
          </p:nvSpPr>
          <p:spPr>
            <a:xfrm>
              <a:off x="8959408" y="64744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57"/>
            <p:cNvSpPr/>
            <p:nvPr/>
          </p:nvSpPr>
          <p:spPr>
            <a:xfrm>
              <a:off x="8951093" y="70476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57"/>
            <p:cNvSpPr/>
            <p:nvPr/>
          </p:nvSpPr>
          <p:spPr>
            <a:xfrm>
              <a:off x="8989573" y="74567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57"/>
            <p:cNvSpPr/>
            <p:nvPr/>
          </p:nvSpPr>
          <p:spPr>
            <a:xfrm>
              <a:off x="9056581" y="74072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57"/>
            <p:cNvSpPr/>
            <p:nvPr/>
          </p:nvSpPr>
          <p:spPr>
            <a:xfrm>
              <a:off x="9068700" y="80436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57"/>
            <p:cNvSpPr/>
            <p:nvPr/>
          </p:nvSpPr>
          <p:spPr>
            <a:xfrm>
              <a:off x="9015624" y="79432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57"/>
            <p:cNvSpPr/>
            <p:nvPr/>
          </p:nvSpPr>
          <p:spPr>
            <a:xfrm>
              <a:off x="8972854" y="81087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57"/>
            <p:cNvSpPr/>
            <p:nvPr/>
          </p:nvSpPr>
          <p:spPr>
            <a:xfrm>
              <a:off x="8931985" y="77663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57"/>
            <p:cNvSpPr/>
            <p:nvPr/>
          </p:nvSpPr>
          <p:spPr>
            <a:xfrm>
              <a:off x="8885102" y="83895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57"/>
            <p:cNvSpPr/>
            <p:nvPr/>
          </p:nvSpPr>
          <p:spPr>
            <a:xfrm>
              <a:off x="8958789" y="85921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57"/>
            <p:cNvSpPr/>
            <p:nvPr/>
          </p:nvSpPr>
          <p:spPr>
            <a:xfrm>
              <a:off x="8880148" y="76540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57"/>
            <p:cNvSpPr/>
            <p:nvPr/>
          </p:nvSpPr>
          <p:spPr>
            <a:xfrm>
              <a:off x="8881961" y="71931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57"/>
            <p:cNvSpPr/>
            <p:nvPr/>
          </p:nvSpPr>
          <p:spPr>
            <a:xfrm>
              <a:off x="8824153" y="66168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57"/>
            <p:cNvSpPr/>
            <p:nvPr/>
          </p:nvSpPr>
          <p:spPr>
            <a:xfrm>
              <a:off x="8889215" y="63656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57"/>
            <p:cNvSpPr/>
            <p:nvPr/>
          </p:nvSpPr>
          <p:spPr>
            <a:xfrm>
              <a:off x="8899653" y="66292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57"/>
            <p:cNvSpPr/>
            <p:nvPr/>
          </p:nvSpPr>
          <p:spPr>
            <a:xfrm>
              <a:off x="8930570" y="59790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57"/>
            <p:cNvSpPr/>
            <p:nvPr/>
          </p:nvSpPr>
          <p:spPr>
            <a:xfrm>
              <a:off x="9126155" y="67159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57"/>
            <p:cNvSpPr/>
            <p:nvPr/>
          </p:nvSpPr>
          <p:spPr>
            <a:xfrm>
              <a:off x="9143449" y="71551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57"/>
            <p:cNvSpPr/>
            <p:nvPr/>
          </p:nvSpPr>
          <p:spPr>
            <a:xfrm>
              <a:off x="9058837" y="58693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57"/>
            <p:cNvSpPr/>
            <p:nvPr/>
          </p:nvSpPr>
          <p:spPr>
            <a:xfrm>
              <a:off x="9022038" y="55252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57"/>
            <p:cNvSpPr/>
            <p:nvPr/>
          </p:nvSpPr>
          <p:spPr>
            <a:xfrm>
              <a:off x="9126641" y="56061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57"/>
            <p:cNvSpPr/>
            <p:nvPr/>
          </p:nvSpPr>
          <p:spPr>
            <a:xfrm>
              <a:off x="9160300" y="60984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57"/>
            <p:cNvSpPr/>
            <p:nvPr/>
          </p:nvSpPr>
          <p:spPr>
            <a:xfrm>
              <a:off x="8457177" y="25450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57"/>
            <p:cNvSpPr/>
            <p:nvPr/>
          </p:nvSpPr>
          <p:spPr>
            <a:xfrm>
              <a:off x="8533562" y="26498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57"/>
            <p:cNvSpPr/>
            <p:nvPr/>
          </p:nvSpPr>
          <p:spPr>
            <a:xfrm>
              <a:off x="8513261" y="21266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57"/>
            <p:cNvSpPr/>
            <p:nvPr/>
          </p:nvSpPr>
          <p:spPr>
            <a:xfrm>
              <a:off x="8495348" y="30594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57"/>
            <p:cNvSpPr/>
            <p:nvPr/>
          </p:nvSpPr>
          <p:spPr>
            <a:xfrm>
              <a:off x="8434885" y="31607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57"/>
            <p:cNvSpPr/>
            <p:nvPr/>
          </p:nvSpPr>
          <p:spPr>
            <a:xfrm>
              <a:off x="8472613" y="35959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57"/>
            <p:cNvSpPr/>
            <p:nvPr/>
          </p:nvSpPr>
          <p:spPr>
            <a:xfrm>
              <a:off x="8527060" y="35570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57"/>
            <p:cNvSpPr/>
            <p:nvPr/>
          </p:nvSpPr>
          <p:spPr>
            <a:xfrm>
              <a:off x="8573104" y="30864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57"/>
            <p:cNvSpPr/>
            <p:nvPr/>
          </p:nvSpPr>
          <p:spPr>
            <a:xfrm>
              <a:off x="8624101" y="34349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57"/>
            <p:cNvSpPr/>
            <p:nvPr/>
          </p:nvSpPr>
          <p:spPr>
            <a:xfrm>
              <a:off x="8580579" y="36821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57"/>
            <p:cNvSpPr/>
            <p:nvPr/>
          </p:nvSpPr>
          <p:spPr>
            <a:xfrm>
              <a:off x="8558110" y="41974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57"/>
            <p:cNvSpPr/>
            <p:nvPr/>
          </p:nvSpPr>
          <p:spPr>
            <a:xfrm>
              <a:off x="8509015" y="42549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57"/>
            <p:cNvSpPr/>
            <p:nvPr/>
          </p:nvSpPr>
          <p:spPr>
            <a:xfrm>
              <a:off x="8519939" y="50148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57"/>
            <p:cNvSpPr/>
            <p:nvPr/>
          </p:nvSpPr>
          <p:spPr>
            <a:xfrm>
              <a:off x="8590398" y="45552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57"/>
            <p:cNvSpPr/>
            <p:nvPr/>
          </p:nvSpPr>
          <p:spPr>
            <a:xfrm>
              <a:off x="8465360" y="45145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57"/>
            <p:cNvSpPr/>
            <p:nvPr/>
          </p:nvSpPr>
          <p:spPr>
            <a:xfrm>
              <a:off x="8434443" y="41824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57"/>
            <p:cNvSpPr/>
            <p:nvPr/>
          </p:nvSpPr>
          <p:spPr>
            <a:xfrm>
              <a:off x="8571777" y="21416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57"/>
            <p:cNvSpPr/>
            <p:nvPr/>
          </p:nvSpPr>
          <p:spPr>
            <a:xfrm>
              <a:off x="8617245" y="22814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57"/>
            <p:cNvSpPr/>
            <p:nvPr/>
          </p:nvSpPr>
          <p:spPr>
            <a:xfrm>
              <a:off x="9003815" y="47158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57"/>
            <p:cNvSpPr/>
            <p:nvPr/>
          </p:nvSpPr>
          <p:spPr>
            <a:xfrm>
              <a:off x="9047514" y="44579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57"/>
            <p:cNvSpPr/>
            <p:nvPr/>
          </p:nvSpPr>
          <p:spPr>
            <a:xfrm>
              <a:off x="9228503" y="26724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57"/>
            <p:cNvSpPr/>
            <p:nvPr/>
          </p:nvSpPr>
          <p:spPr>
            <a:xfrm>
              <a:off x="9266231" y="33230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57"/>
            <p:cNvSpPr/>
            <p:nvPr/>
          </p:nvSpPr>
          <p:spPr>
            <a:xfrm>
              <a:off x="9294140" y="28227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57"/>
            <p:cNvSpPr/>
            <p:nvPr/>
          </p:nvSpPr>
          <p:spPr>
            <a:xfrm>
              <a:off x="9218507" y="33093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57"/>
            <p:cNvSpPr/>
            <p:nvPr/>
          </p:nvSpPr>
          <p:spPr>
            <a:xfrm>
              <a:off x="9171358" y="29634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57"/>
            <p:cNvSpPr/>
            <p:nvPr/>
          </p:nvSpPr>
          <p:spPr>
            <a:xfrm>
              <a:off x="9162998" y="35366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57"/>
            <p:cNvSpPr/>
            <p:nvPr/>
          </p:nvSpPr>
          <p:spPr>
            <a:xfrm>
              <a:off x="9201478" y="39413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57"/>
            <p:cNvSpPr/>
            <p:nvPr/>
          </p:nvSpPr>
          <p:spPr>
            <a:xfrm>
              <a:off x="9268531" y="38913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57"/>
            <p:cNvSpPr/>
            <p:nvPr/>
          </p:nvSpPr>
          <p:spPr>
            <a:xfrm>
              <a:off x="9280473" y="45278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57"/>
            <p:cNvSpPr/>
            <p:nvPr/>
          </p:nvSpPr>
          <p:spPr>
            <a:xfrm>
              <a:off x="9227397" y="44278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57"/>
            <p:cNvSpPr/>
            <p:nvPr/>
          </p:nvSpPr>
          <p:spPr>
            <a:xfrm>
              <a:off x="9184804" y="45933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57"/>
            <p:cNvSpPr/>
            <p:nvPr/>
          </p:nvSpPr>
          <p:spPr>
            <a:xfrm>
              <a:off x="9143891" y="42509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57"/>
            <p:cNvSpPr/>
            <p:nvPr/>
          </p:nvSpPr>
          <p:spPr>
            <a:xfrm>
              <a:off x="9097052" y="48737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57"/>
            <p:cNvSpPr/>
            <p:nvPr/>
          </p:nvSpPr>
          <p:spPr>
            <a:xfrm>
              <a:off x="9092054" y="41395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57"/>
            <p:cNvSpPr/>
            <p:nvPr/>
          </p:nvSpPr>
          <p:spPr>
            <a:xfrm>
              <a:off x="9093867" y="36777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57"/>
            <p:cNvSpPr/>
            <p:nvPr/>
          </p:nvSpPr>
          <p:spPr>
            <a:xfrm>
              <a:off x="9036103" y="31009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57"/>
            <p:cNvSpPr/>
            <p:nvPr/>
          </p:nvSpPr>
          <p:spPr>
            <a:xfrm>
              <a:off x="9101165" y="28510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57"/>
            <p:cNvSpPr/>
            <p:nvPr/>
          </p:nvSpPr>
          <p:spPr>
            <a:xfrm>
              <a:off x="9111603" y="31182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57"/>
            <p:cNvSpPr/>
            <p:nvPr/>
          </p:nvSpPr>
          <p:spPr>
            <a:xfrm>
              <a:off x="9142520" y="24632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57"/>
            <p:cNvSpPr/>
            <p:nvPr/>
          </p:nvSpPr>
          <p:spPr>
            <a:xfrm>
              <a:off x="9338105" y="32013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57"/>
            <p:cNvSpPr/>
            <p:nvPr/>
          </p:nvSpPr>
          <p:spPr>
            <a:xfrm>
              <a:off x="9270787" y="23539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57"/>
            <p:cNvSpPr/>
            <p:nvPr/>
          </p:nvSpPr>
          <p:spPr>
            <a:xfrm>
              <a:off x="9233943" y="20111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57"/>
            <p:cNvSpPr/>
            <p:nvPr/>
          </p:nvSpPr>
          <p:spPr>
            <a:xfrm>
              <a:off x="9338547" y="20952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57"/>
            <p:cNvSpPr/>
            <p:nvPr/>
          </p:nvSpPr>
          <p:spPr>
            <a:xfrm>
              <a:off x="8981081" y="20315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57"/>
            <p:cNvSpPr/>
            <p:nvPr/>
          </p:nvSpPr>
          <p:spPr>
            <a:xfrm>
              <a:off x="9032078" y="23800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57"/>
            <p:cNvSpPr/>
            <p:nvPr/>
          </p:nvSpPr>
          <p:spPr>
            <a:xfrm>
              <a:off x="8988467" y="26250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57"/>
            <p:cNvSpPr/>
            <p:nvPr/>
          </p:nvSpPr>
          <p:spPr>
            <a:xfrm>
              <a:off x="8966396" y="31425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57"/>
            <p:cNvSpPr/>
            <p:nvPr/>
          </p:nvSpPr>
          <p:spPr>
            <a:xfrm>
              <a:off x="8998375" y="34959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57"/>
            <p:cNvSpPr/>
            <p:nvPr/>
          </p:nvSpPr>
          <p:spPr>
            <a:xfrm>
              <a:off x="8427145" y="56375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57"/>
            <p:cNvSpPr/>
            <p:nvPr/>
          </p:nvSpPr>
          <p:spPr>
            <a:xfrm>
              <a:off x="8437141" y="59060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57"/>
            <p:cNvSpPr/>
            <p:nvPr/>
          </p:nvSpPr>
          <p:spPr>
            <a:xfrm>
              <a:off x="8468058" y="52514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57"/>
            <p:cNvSpPr/>
            <p:nvPr/>
          </p:nvSpPr>
          <p:spPr>
            <a:xfrm>
              <a:off x="8821455" y="82391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57"/>
            <p:cNvSpPr/>
            <p:nvPr/>
          </p:nvSpPr>
          <p:spPr>
            <a:xfrm>
              <a:off x="8867675" y="86598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57"/>
            <p:cNvSpPr/>
            <p:nvPr/>
          </p:nvSpPr>
          <p:spPr>
            <a:xfrm>
              <a:off x="8819951" y="88526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57"/>
            <p:cNvSpPr/>
            <p:nvPr/>
          </p:nvSpPr>
          <p:spPr>
            <a:xfrm>
              <a:off x="8466244" y="19625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57"/>
            <p:cNvSpPr/>
            <p:nvPr/>
          </p:nvSpPr>
          <p:spPr>
            <a:xfrm>
              <a:off x="8494463" y="13402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57"/>
            <p:cNvSpPr/>
            <p:nvPr/>
          </p:nvSpPr>
          <p:spPr>
            <a:xfrm>
              <a:off x="8553112" y="145343"/>
              <a:ext cx="21452" cy="19904"/>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57"/>
            <p:cNvSpPr/>
            <p:nvPr/>
          </p:nvSpPr>
          <p:spPr>
            <a:xfrm>
              <a:off x="8690932" y="27316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57"/>
            <p:cNvSpPr/>
            <p:nvPr/>
          </p:nvSpPr>
          <p:spPr>
            <a:xfrm>
              <a:off x="8683192" y="26542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57"/>
            <p:cNvSpPr/>
            <p:nvPr/>
          </p:nvSpPr>
          <p:spPr>
            <a:xfrm>
              <a:off x="8675452" y="25773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57"/>
            <p:cNvSpPr/>
            <p:nvPr/>
          </p:nvSpPr>
          <p:spPr>
            <a:xfrm>
              <a:off x="8675452" y="37604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57"/>
            <p:cNvSpPr/>
            <p:nvPr/>
          </p:nvSpPr>
          <p:spPr>
            <a:xfrm>
              <a:off x="8675585" y="40037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1" name="Shape 3211"/>
        <p:cNvGrpSpPr/>
        <p:nvPr/>
      </p:nvGrpSpPr>
      <p:grpSpPr>
        <a:xfrm>
          <a:off x="0" y="0"/>
          <a:ext cx="0" cy="0"/>
          <a:chOff x="0" y="0"/>
          <a:chExt cx="0" cy="0"/>
        </a:xfrm>
      </p:grpSpPr>
      <p:sp>
        <p:nvSpPr>
          <p:cNvPr id="3212" name="Google Shape;3212;p58"/>
          <p:cNvSpPr txBox="1"/>
          <p:nvPr>
            <p:ph type="title"/>
          </p:nvPr>
        </p:nvSpPr>
        <p:spPr>
          <a:xfrm>
            <a:off x="723767" y="1157626"/>
            <a:ext cx="2281754"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Sprint</a:t>
            </a:r>
            <a:endParaRPr/>
          </a:p>
        </p:txBody>
      </p:sp>
      <p:grpSp>
        <p:nvGrpSpPr>
          <p:cNvPr id="3213" name="Google Shape;3213;p58"/>
          <p:cNvGrpSpPr/>
          <p:nvPr/>
        </p:nvGrpSpPr>
        <p:grpSpPr>
          <a:xfrm>
            <a:off x="177130" y="4223387"/>
            <a:ext cx="934622" cy="920115"/>
            <a:chOff x="8424005" y="-2651"/>
            <a:chExt cx="934622" cy="920115"/>
          </a:xfrm>
        </p:grpSpPr>
        <p:sp>
          <p:nvSpPr>
            <p:cNvPr id="3214" name="Google Shape;3214;p58"/>
            <p:cNvSpPr/>
            <p:nvPr/>
          </p:nvSpPr>
          <p:spPr>
            <a:xfrm>
              <a:off x="8550856" y="3622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58"/>
            <p:cNvSpPr/>
            <p:nvPr/>
          </p:nvSpPr>
          <p:spPr>
            <a:xfrm>
              <a:off x="8609328" y="2092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58"/>
            <p:cNvSpPr/>
            <p:nvPr/>
          </p:nvSpPr>
          <p:spPr>
            <a:xfrm>
              <a:off x="8526309" y="-1722"/>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58"/>
            <p:cNvSpPr/>
            <p:nvPr/>
          </p:nvSpPr>
          <p:spPr>
            <a:xfrm>
              <a:off x="8463104" y="3543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58"/>
            <p:cNvSpPr/>
            <p:nvPr/>
          </p:nvSpPr>
          <p:spPr>
            <a:xfrm>
              <a:off x="8517197" y="7581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58"/>
            <p:cNvSpPr/>
            <p:nvPr/>
          </p:nvSpPr>
          <p:spPr>
            <a:xfrm>
              <a:off x="8479911" y="13176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58"/>
            <p:cNvSpPr/>
            <p:nvPr/>
          </p:nvSpPr>
          <p:spPr>
            <a:xfrm>
              <a:off x="8443731" y="9001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58"/>
            <p:cNvSpPr/>
            <p:nvPr/>
          </p:nvSpPr>
          <p:spPr>
            <a:xfrm>
              <a:off x="8618616" y="7439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58"/>
            <p:cNvSpPr/>
            <p:nvPr/>
          </p:nvSpPr>
          <p:spPr>
            <a:xfrm>
              <a:off x="8595440" y="11991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58"/>
            <p:cNvSpPr/>
            <p:nvPr/>
          </p:nvSpPr>
          <p:spPr>
            <a:xfrm>
              <a:off x="8695930" y="-2651"/>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58"/>
            <p:cNvSpPr/>
            <p:nvPr/>
          </p:nvSpPr>
          <p:spPr>
            <a:xfrm>
              <a:off x="8685006" y="5591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58"/>
            <p:cNvSpPr/>
            <p:nvPr/>
          </p:nvSpPr>
          <p:spPr>
            <a:xfrm>
              <a:off x="8605878" y="37914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58"/>
            <p:cNvSpPr/>
            <p:nvPr/>
          </p:nvSpPr>
          <p:spPr>
            <a:xfrm>
              <a:off x="8511757" y="35092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58"/>
            <p:cNvSpPr/>
            <p:nvPr/>
          </p:nvSpPr>
          <p:spPr>
            <a:xfrm>
              <a:off x="8533297" y="41430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58"/>
            <p:cNvSpPr/>
            <p:nvPr/>
          </p:nvSpPr>
          <p:spPr>
            <a:xfrm>
              <a:off x="8566337" y="32637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58"/>
            <p:cNvSpPr/>
            <p:nvPr/>
          </p:nvSpPr>
          <p:spPr>
            <a:xfrm>
              <a:off x="8627153" y="32195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58"/>
            <p:cNvSpPr/>
            <p:nvPr/>
          </p:nvSpPr>
          <p:spPr>
            <a:xfrm>
              <a:off x="8584957" y="26861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58"/>
            <p:cNvSpPr/>
            <p:nvPr/>
          </p:nvSpPr>
          <p:spPr>
            <a:xfrm>
              <a:off x="8515693" y="26834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58"/>
            <p:cNvSpPr/>
            <p:nvPr/>
          </p:nvSpPr>
          <p:spPr>
            <a:xfrm>
              <a:off x="8482167" y="31726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58"/>
            <p:cNvSpPr/>
            <p:nvPr/>
          </p:nvSpPr>
          <p:spPr>
            <a:xfrm>
              <a:off x="8424005" y="28466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58"/>
            <p:cNvSpPr/>
            <p:nvPr/>
          </p:nvSpPr>
          <p:spPr>
            <a:xfrm>
              <a:off x="8454081" y="25038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58"/>
            <p:cNvSpPr/>
            <p:nvPr/>
          </p:nvSpPr>
          <p:spPr>
            <a:xfrm>
              <a:off x="8497338" y="21341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58"/>
            <p:cNvSpPr/>
            <p:nvPr/>
          </p:nvSpPr>
          <p:spPr>
            <a:xfrm>
              <a:off x="8552670" y="20629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58"/>
            <p:cNvSpPr/>
            <p:nvPr/>
          </p:nvSpPr>
          <p:spPr>
            <a:xfrm>
              <a:off x="8541303" y="13034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58"/>
            <p:cNvSpPr/>
            <p:nvPr/>
          </p:nvSpPr>
          <p:spPr>
            <a:xfrm>
              <a:off x="8452135" y="15808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58"/>
            <p:cNvSpPr/>
            <p:nvPr/>
          </p:nvSpPr>
          <p:spPr>
            <a:xfrm>
              <a:off x="8591769" y="17630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58"/>
            <p:cNvSpPr/>
            <p:nvPr/>
          </p:nvSpPr>
          <p:spPr>
            <a:xfrm>
              <a:off x="8624543" y="21177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58"/>
            <p:cNvSpPr/>
            <p:nvPr/>
          </p:nvSpPr>
          <p:spPr>
            <a:xfrm>
              <a:off x="8699248" y="20766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58"/>
            <p:cNvSpPr/>
            <p:nvPr/>
          </p:nvSpPr>
          <p:spPr>
            <a:xfrm>
              <a:off x="8680936" y="27590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58"/>
            <p:cNvSpPr/>
            <p:nvPr/>
          </p:nvSpPr>
          <p:spPr>
            <a:xfrm>
              <a:off x="8647720" y="26224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58"/>
            <p:cNvSpPr/>
            <p:nvPr/>
          </p:nvSpPr>
          <p:spPr>
            <a:xfrm>
              <a:off x="8667269" y="32818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58"/>
            <p:cNvSpPr/>
            <p:nvPr/>
          </p:nvSpPr>
          <p:spPr>
            <a:xfrm>
              <a:off x="8488536" y="41894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58"/>
            <p:cNvSpPr/>
            <p:nvPr/>
          </p:nvSpPr>
          <p:spPr>
            <a:xfrm>
              <a:off x="8435328" y="39550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58"/>
            <p:cNvSpPr/>
            <p:nvPr/>
          </p:nvSpPr>
          <p:spPr>
            <a:xfrm>
              <a:off x="8583586" y="42523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58"/>
            <p:cNvSpPr/>
            <p:nvPr/>
          </p:nvSpPr>
          <p:spPr>
            <a:xfrm>
              <a:off x="8642722" y="42642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58"/>
            <p:cNvSpPr/>
            <p:nvPr/>
          </p:nvSpPr>
          <p:spPr>
            <a:xfrm>
              <a:off x="8564921" y="49648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58"/>
            <p:cNvSpPr/>
            <p:nvPr/>
          </p:nvSpPr>
          <p:spPr>
            <a:xfrm>
              <a:off x="8505830" y="48538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58"/>
            <p:cNvSpPr/>
            <p:nvPr/>
          </p:nvSpPr>
          <p:spPr>
            <a:xfrm>
              <a:off x="8946537" y="20629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58"/>
            <p:cNvSpPr/>
            <p:nvPr/>
          </p:nvSpPr>
          <p:spPr>
            <a:xfrm>
              <a:off x="8863739" y="24406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58"/>
            <p:cNvSpPr/>
            <p:nvPr/>
          </p:nvSpPr>
          <p:spPr>
            <a:xfrm>
              <a:off x="8924643" y="27577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58"/>
            <p:cNvSpPr/>
            <p:nvPr/>
          </p:nvSpPr>
          <p:spPr>
            <a:xfrm>
              <a:off x="8881475" y="19629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58"/>
            <p:cNvSpPr/>
            <p:nvPr/>
          </p:nvSpPr>
          <p:spPr>
            <a:xfrm>
              <a:off x="8921724" y="15122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58"/>
            <p:cNvSpPr/>
            <p:nvPr/>
          </p:nvSpPr>
          <p:spPr>
            <a:xfrm>
              <a:off x="8854185" y="14083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58"/>
            <p:cNvSpPr/>
            <p:nvPr/>
          </p:nvSpPr>
          <p:spPr>
            <a:xfrm>
              <a:off x="8810044" y="18342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58"/>
            <p:cNvSpPr/>
            <p:nvPr/>
          </p:nvSpPr>
          <p:spPr>
            <a:xfrm>
              <a:off x="8816899" y="24587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58"/>
            <p:cNvSpPr/>
            <p:nvPr/>
          </p:nvSpPr>
          <p:spPr>
            <a:xfrm>
              <a:off x="8755287" y="26215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58"/>
            <p:cNvSpPr/>
            <p:nvPr/>
          </p:nvSpPr>
          <p:spPr>
            <a:xfrm>
              <a:off x="8755464" y="21053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58"/>
            <p:cNvSpPr/>
            <p:nvPr/>
          </p:nvSpPr>
          <p:spPr>
            <a:xfrm>
              <a:off x="8752633" y="16484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58"/>
            <p:cNvSpPr/>
            <p:nvPr/>
          </p:nvSpPr>
          <p:spPr>
            <a:xfrm>
              <a:off x="8786425" y="12154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58"/>
            <p:cNvSpPr/>
            <p:nvPr/>
          </p:nvSpPr>
          <p:spPr>
            <a:xfrm>
              <a:off x="8726405" y="7439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58"/>
            <p:cNvSpPr/>
            <p:nvPr/>
          </p:nvSpPr>
          <p:spPr>
            <a:xfrm>
              <a:off x="8685492" y="14808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58"/>
            <p:cNvSpPr/>
            <p:nvPr/>
          </p:nvSpPr>
          <p:spPr>
            <a:xfrm>
              <a:off x="8794165" y="6944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58"/>
            <p:cNvSpPr/>
            <p:nvPr/>
          </p:nvSpPr>
          <p:spPr>
            <a:xfrm>
              <a:off x="8841933" y="7170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58"/>
            <p:cNvSpPr/>
            <p:nvPr/>
          </p:nvSpPr>
          <p:spPr>
            <a:xfrm>
              <a:off x="8893771" y="1375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58"/>
            <p:cNvSpPr/>
            <p:nvPr/>
          </p:nvSpPr>
          <p:spPr>
            <a:xfrm>
              <a:off x="8926943" y="7895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58"/>
            <p:cNvSpPr/>
            <p:nvPr/>
          </p:nvSpPr>
          <p:spPr>
            <a:xfrm>
              <a:off x="8896027" y="8943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58"/>
            <p:cNvSpPr/>
            <p:nvPr/>
          </p:nvSpPr>
          <p:spPr>
            <a:xfrm>
              <a:off x="8956975" y="12035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58"/>
            <p:cNvSpPr/>
            <p:nvPr/>
          </p:nvSpPr>
          <p:spPr>
            <a:xfrm>
              <a:off x="8891957" y="31558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58"/>
            <p:cNvSpPr/>
            <p:nvPr/>
          </p:nvSpPr>
          <p:spPr>
            <a:xfrm>
              <a:off x="8839633" y="33318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58"/>
            <p:cNvSpPr/>
            <p:nvPr/>
          </p:nvSpPr>
          <p:spPr>
            <a:xfrm>
              <a:off x="8485175" y="57105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58"/>
            <p:cNvSpPr/>
            <p:nvPr/>
          </p:nvSpPr>
          <p:spPr>
            <a:xfrm>
              <a:off x="8467173" y="63925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58"/>
            <p:cNvSpPr/>
            <p:nvPr/>
          </p:nvSpPr>
          <p:spPr>
            <a:xfrm>
              <a:off x="8433956" y="62563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58"/>
            <p:cNvSpPr/>
            <p:nvPr/>
          </p:nvSpPr>
          <p:spPr>
            <a:xfrm>
              <a:off x="8453506" y="69158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58"/>
            <p:cNvSpPr/>
            <p:nvPr/>
          </p:nvSpPr>
          <p:spPr>
            <a:xfrm>
              <a:off x="8428959" y="78981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58"/>
            <p:cNvSpPr/>
            <p:nvPr/>
          </p:nvSpPr>
          <p:spPr>
            <a:xfrm>
              <a:off x="8603136" y="60927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58"/>
            <p:cNvSpPr/>
            <p:nvPr/>
          </p:nvSpPr>
          <p:spPr>
            <a:xfrm>
              <a:off x="8541524" y="62532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58"/>
            <p:cNvSpPr/>
            <p:nvPr/>
          </p:nvSpPr>
          <p:spPr>
            <a:xfrm>
              <a:off x="8541701" y="57388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58"/>
            <p:cNvSpPr/>
            <p:nvPr/>
          </p:nvSpPr>
          <p:spPr>
            <a:xfrm>
              <a:off x="8538870" y="52819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58"/>
            <p:cNvSpPr/>
            <p:nvPr/>
          </p:nvSpPr>
          <p:spPr>
            <a:xfrm>
              <a:off x="8471729" y="51147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58"/>
            <p:cNvSpPr/>
            <p:nvPr/>
          </p:nvSpPr>
          <p:spPr>
            <a:xfrm>
              <a:off x="8733216" y="1756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58"/>
            <p:cNvSpPr/>
            <p:nvPr/>
          </p:nvSpPr>
          <p:spPr>
            <a:xfrm>
              <a:off x="8966087" y="24826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58"/>
            <p:cNvSpPr/>
            <p:nvPr/>
          </p:nvSpPr>
          <p:spPr>
            <a:xfrm>
              <a:off x="9007486" y="21177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58"/>
            <p:cNvSpPr/>
            <p:nvPr/>
          </p:nvSpPr>
          <p:spPr>
            <a:xfrm>
              <a:off x="9001117" y="31593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58"/>
            <p:cNvSpPr/>
            <p:nvPr/>
          </p:nvSpPr>
          <p:spPr>
            <a:xfrm>
              <a:off x="8951977" y="35003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58"/>
            <p:cNvSpPr/>
            <p:nvPr/>
          </p:nvSpPr>
          <p:spPr>
            <a:xfrm>
              <a:off x="8543116" y="68888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58"/>
            <p:cNvSpPr/>
            <p:nvPr/>
          </p:nvSpPr>
          <p:spPr>
            <a:xfrm>
              <a:off x="8608178" y="63288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58"/>
            <p:cNvSpPr/>
            <p:nvPr/>
          </p:nvSpPr>
          <p:spPr>
            <a:xfrm>
              <a:off x="8557668" y="61280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58"/>
            <p:cNvSpPr/>
            <p:nvPr/>
          </p:nvSpPr>
          <p:spPr>
            <a:xfrm>
              <a:off x="8606321" y="69706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58"/>
            <p:cNvSpPr/>
            <p:nvPr/>
          </p:nvSpPr>
          <p:spPr>
            <a:xfrm>
              <a:off x="8571512" y="74815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58"/>
            <p:cNvSpPr/>
            <p:nvPr/>
          </p:nvSpPr>
          <p:spPr>
            <a:xfrm>
              <a:off x="8629099" y="74961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58"/>
            <p:cNvSpPr/>
            <p:nvPr/>
          </p:nvSpPr>
          <p:spPr>
            <a:xfrm>
              <a:off x="8669525" y="70241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58"/>
            <p:cNvSpPr/>
            <p:nvPr/>
          </p:nvSpPr>
          <p:spPr>
            <a:xfrm>
              <a:off x="8664969" y="64067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58"/>
            <p:cNvSpPr/>
            <p:nvPr/>
          </p:nvSpPr>
          <p:spPr>
            <a:xfrm>
              <a:off x="8728174" y="62784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58"/>
            <p:cNvSpPr/>
            <p:nvPr/>
          </p:nvSpPr>
          <p:spPr>
            <a:xfrm>
              <a:off x="8718178" y="66991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58"/>
            <p:cNvSpPr/>
            <p:nvPr/>
          </p:nvSpPr>
          <p:spPr>
            <a:xfrm>
              <a:off x="8733083" y="72948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58"/>
            <p:cNvSpPr/>
            <p:nvPr/>
          </p:nvSpPr>
          <p:spPr>
            <a:xfrm>
              <a:off x="8700928" y="77256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58"/>
            <p:cNvSpPr/>
            <p:nvPr/>
          </p:nvSpPr>
          <p:spPr>
            <a:xfrm>
              <a:off x="8763204" y="81710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58"/>
            <p:cNvSpPr/>
            <p:nvPr/>
          </p:nvSpPr>
          <p:spPr>
            <a:xfrm>
              <a:off x="8783240" y="72617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58"/>
            <p:cNvSpPr/>
            <p:nvPr/>
          </p:nvSpPr>
          <p:spPr>
            <a:xfrm>
              <a:off x="8689561" y="81874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58"/>
            <p:cNvSpPr/>
            <p:nvPr/>
          </p:nvSpPr>
          <p:spPr>
            <a:xfrm>
              <a:off x="8643651" y="81803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58"/>
            <p:cNvSpPr/>
            <p:nvPr/>
          </p:nvSpPr>
          <p:spPr>
            <a:xfrm>
              <a:off x="8585842" y="87080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58"/>
            <p:cNvSpPr/>
            <p:nvPr/>
          </p:nvSpPr>
          <p:spPr>
            <a:xfrm>
              <a:off x="8560852" y="81374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58"/>
            <p:cNvSpPr/>
            <p:nvPr/>
          </p:nvSpPr>
          <p:spPr>
            <a:xfrm>
              <a:off x="8587257" y="79662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58"/>
            <p:cNvSpPr/>
            <p:nvPr/>
          </p:nvSpPr>
          <p:spPr>
            <a:xfrm>
              <a:off x="8522195" y="76208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58"/>
            <p:cNvSpPr/>
            <p:nvPr/>
          </p:nvSpPr>
          <p:spPr>
            <a:xfrm>
              <a:off x="8595838" y="57720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58"/>
            <p:cNvSpPr/>
            <p:nvPr/>
          </p:nvSpPr>
          <p:spPr>
            <a:xfrm>
              <a:off x="8639537" y="55132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58"/>
            <p:cNvSpPr/>
            <p:nvPr/>
          </p:nvSpPr>
          <p:spPr>
            <a:xfrm>
              <a:off x="8510828" y="63430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58"/>
            <p:cNvSpPr/>
            <p:nvPr/>
          </p:nvSpPr>
          <p:spPr>
            <a:xfrm>
              <a:off x="8476683" y="67760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58"/>
            <p:cNvSpPr/>
            <p:nvPr/>
          </p:nvSpPr>
          <p:spPr>
            <a:xfrm>
              <a:off x="8484909" y="57516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58"/>
            <p:cNvSpPr/>
            <p:nvPr/>
          </p:nvSpPr>
          <p:spPr>
            <a:xfrm>
              <a:off x="8534005" y="54084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58"/>
            <p:cNvSpPr/>
            <p:nvPr/>
          </p:nvSpPr>
          <p:spPr>
            <a:xfrm>
              <a:off x="8820526" y="37303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58"/>
            <p:cNvSpPr/>
            <p:nvPr/>
          </p:nvSpPr>
          <p:spPr>
            <a:xfrm>
              <a:off x="8858298" y="43810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58"/>
            <p:cNvSpPr/>
            <p:nvPr/>
          </p:nvSpPr>
          <p:spPr>
            <a:xfrm>
              <a:off x="8885721" y="38776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58"/>
            <p:cNvSpPr/>
            <p:nvPr/>
          </p:nvSpPr>
          <p:spPr>
            <a:xfrm>
              <a:off x="8810530" y="43642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58"/>
            <p:cNvSpPr/>
            <p:nvPr/>
          </p:nvSpPr>
          <p:spPr>
            <a:xfrm>
              <a:off x="8763381" y="40187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58"/>
            <p:cNvSpPr/>
            <p:nvPr/>
          </p:nvSpPr>
          <p:spPr>
            <a:xfrm>
              <a:off x="8755022" y="45915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58"/>
            <p:cNvSpPr/>
            <p:nvPr/>
          </p:nvSpPr>
          <p:spPr>
            <a:xfrm>
              <a:off x="8793413" y="49966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58"/>
            <p:cNvSpPr/>
            <p:nvPr/>
          </p:nvSpPr>
          <p:spPr>
            <a:xfrm>
              <a:off x="8860554" y="49493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58"/>
            <p:cNvSpPr/>
            <p:nvPr/>
          </p:nvSpPr>
          <p:spPr>
            <a:xfrm>
              <a:off x="8872673" y="55876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58"/>
            <p:cNvSpPr/>
            <p:nvPr/>
          </p:nvSpPr>
          <p:spPr>
            <a:xfrm>
              <a:off x="8819465" y="54827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58"/>
            <p:cNvSpPr/>
            <p:nvPr/>
          </p:nvSpPr>
          <p:spPr>
            <a:xfrm>
              <a:off x="8776429" y="56481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58"/>
            <p:cNvSpPr/>
            <p:nvPr/>
          </p:nvSpPr>
          <p:spPr>
            <a:xfrm>
              <a:off x="8735958" y="53058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58"/>
            <p:cNvSpPr/>
            <p:nvPr/>
          </p:nvSpPr>
          <p:spPr>
            <a:xfrm>
              <a:off x="8688632" y="59286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58"/>
            <p:cNvSpPr/>
            <p:nvPr/>
          </p:nvSpPr>
          <p:spPr>
            <a:xfrm>
              <a:off x="8762806" y="61364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58"/>
            <p:cNvSpPr/>
            <p:nvPr/>
          </p:nvSpPr>
          <p:spPr>
            <a:xfrm>
              <a:off x="8684077" y="51979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58"/>
            <p:cNvSpPr/>
            <p:nvPr/>
          </p:nvSpPr>
          <p:spPr>
            <a:xfrm>
              <a:off x="8685890" y="47330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58"/>
            <p:cNvSpPr/>
            <p:nvPr/>
          </p:nvSpPr>
          <p:spPr>
            <a:xfrm>
              <a:off x="8628170" y="41563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58"/>
            <p:cNvSpPr/>
            <p:nvPr/>
          </p:nvSpPr>
          <p:spPr>
            <a:xfrm>
              <a:off x="8693188" y="39077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58"/>
            <p:cNvSpPr/>
            <p:nvPr/>
          </p:nvSpPr>
          <p:spPr>
            <a:xfrm>
              <a:off x="8703671" y="41731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58"/>
            <p:cNvSpPr/>
            <p:nvPr/>
          </p:nvSpPr>
          <p:spPr>
            <a:xfrm>
              <a:off x="8734587" y="35229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58"/>
            <p:cNvSpPr/>
            <p:nvPr/>
          </p:nvSpPr>
          <p:spPr>
            <a:xfrm>
              <a:off x="8929686" y="42576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58"/>
            <p:cNvSpPr/>
            <p:nvPr/>
          </p:nvSpPr>
          <p:spPr>
            <a:xfrm>
              <a:off x="8947422" y="46963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58"/>
            <p:cNvSpPr/>
            <p:nvPr/>
          </p:nvSpPr>
          <p:spPr>
            <a:xfrm>
              <a:off x="8862368" y="34132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58"/>
            <p:cNvSpPr/>
            <p:nvPr/>
          </p:nvSpPr>
          <p:spPr>
            <a:xfrm>
              <a:off x="8825966" y="30682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58"/>
            <p:cNvSpPr/>
            <p:nvPr/>
          </p:nvSpPr>
          <p:spPr>
            <a:xfrm>
              <a:off x="8930570" y="31500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58"/>
            <p:cNvSpPr/>
            <p:nvPr/>
          </p:nvSpPr>
          <p:spPr>
            <a:xfrm>
              <a:off x="8964229" y="36423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58"/>
            <p:cNvSpPr/>
            <p:nvPr/>
          </p:nvSpPr>
          <p:spPr>
            <a:xfrm>
              <a:off x="9016553" y="61882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58"/>
            <p:cNvSpPr/>
            <p:nvPr/>
          </p:nvSpPr>
          <p:spPr>
            <a:xfrm>
              <a:off x="9054281" y="68384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58"/>
            <p:cNvSpPr/>
            <p:nvPr/>
          </p:nvSpPr>
          <p:spPr>
            <a:xfrm>
              <a:off x="9082323" y="63377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58"/>
            <p:cNvSpPr/>
            <p:nvPr/>
          </p:nvSpPr>
          <p:spPr>
            <a:xfrm>
              <a:off x="9006557" y="68229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58"/>
            <p:cNvSpPr/>
            <p:nvPr/>
          </p:nvSpPr>
          <p:spPr>
            <a:xfrm>
              <a:off x="8959408" y="64744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58"/>
            <p:cNvSpPr/>
            <p:nvPr/>
          </p:nvSpPr>
          <p:spPr>
            <a:xfrm>
              <a:off x="8951093" y="70476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58"/>
            <p:cNvSpPr/>
            <p:nvPr/>
          </p:nvSpPr>
          <p:spPr>
            <a:xfrm>
              <a:off x="8989573" y="74567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58"/>
            <p:cNvSpPr/>
            <p:nvPr/>
          </p:nvSpPr>
          <p:spPr>
            <a:xfrm>
              <a:off x="9056581" y="74072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58"/>
            <p:cNvSpPr/>
            <p:nvPr/>
          </p:nvSpPr>
          <p:spPr>
            <a:xfrm>
              <a:off x="9068700" y="80436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58"/>
            <p:cNvSpPr/>
            <p:nvPr/>
          </p:nvSpPr>
          <p:spPr>
            <a:xfrm>
              <a:off x="9015624" y="79432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58"/>
            <p:cNvSpPr/>
            <p:nvPr/>
          </p:nvSpPr>
          <p:spPr>
            <a:xfrm>
              <a:off x="8972854" y="81087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58"/>
            <p:cNvSpPr/>
            <p:nvPr/>
          </p:nvSpPr>
          <p:spPr>
            <a:xfrm>
              <a:off x="8931985" y="77663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58"/>
            <p:cNvSpPr/>
            <p:nvPr/>
          </p:nvSpPr>
          <p:spPr>
            <a:xfrm>
              <a:off x="8885102" y="83895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58"/>
            <p:cNvSpPr/>
            <p:nvPr/>
          </p:nvSpPr>
          <p:spPr>
            <a:xfrm>
              <a:off x="8958789" y="85921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58"/>
            <p:cNvSpPr/>
            <p:nvPr/>
          </p:nvSpPr>
          <p:spPr>
            <a:xfrm>
              <a:off x="8880148" y="76540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58"/>
            <p:cNvSpPr/>
            <p:nvPr/>
          </p:nvSpPr>
          <p:spPr>
            <a:xfrm>
              <a:off x="8881961" y="71931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58"/>
            <p:cNvSpPr/>
            <p:nvPr/>
          </p:nvSpPr>
          <p:spPr>
            <a:xfrm>
              <a:off x="8824153" y="66168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58"/>
            <p:cNvSpPr/>
            <p:nvPr/>
          </p:nvSpPr>
          <p:spPr>
            <a:xfrm>
              <a:off x="8889215" y="63656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58"/>
            <p:cNvSpPr/>
            <p:nvPr/>
          </p:nvSpPr>
          <p:spPr>
            <a:xfrm>
              <a:off x="8899653" y="66292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58"/>
            <p:cNvSpPr/>
            <p:nvPr/>
          </p:nvSpPr>
          <p:spPr>
            <a:xfrm>
              <a:off x="8930570" y="59790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58"/>
            <p:cNvSpPr/>
            <p:nvPr/>
          </p:nvSpPr>
          <p:spPr>
            <a:xfrm>
              <a:off x="9126155" y="67159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58"/>
            <p:cNvSpPr/>
            <p:nvPr/>
          </p:nvSpPr>
          <p:spPr>
            <a:xfrm>
              <a:off x="9143449" y="71551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58"/>
            <p:cNvSpPr/>
            <p:nvPr/>
          </p:nvSpPr>
          <p:spPr>
            <a:xfrm>
              <a:off x="9058837" y="58693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58"/>
            <p:cNvSpPr/>
            <p:nvPr/>
          </p:nvSpPr>
          <p:spPr>
            <a:xfrm>
              <a:off x="9022038" y="55252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58"/>
            <p:cNvSpPr/>
            <p:nvPr/>
          </p:nvSpPr>
          <p:spPr>
            <a:xfrm>
              <a:off x="9126641" y="56061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58"/>
            <p:cNvSpPr/>
            <p:nvPr/>
          </p:nvSpPr>
          <p:spPr>
            <a:xfrm>
              <a:off x="9160300" y="60984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58"/>
            <p:cNvSpPr/>
            <p:nvPr/>
          </p:nvSpPr>
          <p:spPr>
            <a:xfrm>
              <a:off x="8457177" y="25450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58"/>
            <p:cNvSpPr/>
            <p:nvPr/>
          </p:nvSpPr>
          <p:spPr>
            <a:xfrm>
              <a:off x="8533562" y="26498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58"/>
            <p:cNvSpPr/>
            <p:nvPr/>
          </p:nvSpPr>
          <p:spPr>
            <a:xfrm>
              <a:off x="8513261" y="21266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58"/>
            <p:cNvSpPr/>
            <p:nvPr/>
          </p:nvSpPr>
          <p:spPr>
            <a:xfrm>
              <a:off x="8495348" y="30594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58"/>
            <p:cNvSpPr/>
            <p:nvPr/>
          </p:nvSpPr>
          <p:spPr>
            <a:xfrm>
              <a:off x="8434885" y="31607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58"/>
            <p:cNvSpPr/>
            <p:nvPr/>
          </p:nvSpPr>
          <p:spPr>
            <a:xfrm>
              <a:off x="8472613" y="35959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58"/>
            <p:cNvSpPr/>
            <p:nvPr/>
          </p:nvSpPr>
          <p:spPr>
            <a:xfrm>
              <a:off x="8527060" y="35570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58"/>
            <p:cNvSpPr/>
            <p:nvPr/>
          </p:nvSpPr>
          <p:spPr>
            <a:xfrm>
              <a:off x="8573104" y="30864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58"/>
            <p:cNvSpPr/>
            <p:nvPr/>
          </p:nvSpPr>
          <p:spPr>
            <a:xfrm>
              <a:off x="8624101" y="34349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58"/>
            <p:cNvSpPr/>
            <p:nvPr/>
          </p:nvSpPr>
          <p:spPr>
            <a:xfrm>
              <a:off x="8580579" y="36821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58"/>
            <p:cNvSpPr/>
            <p:nvPr/>
          </p:nvSpPr>
          <p:spPr>
            <a:xfrm>
              <a:off x="8558110" y="41974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58"/>
            <p:cNvSpPr/>
            <p:nvPr/>
          </p:nvSpPr>
          <p:spPr>
            <a:xfrm>
              <a:off x="8509015" y="42549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58"/>
            <p:cNvSpPr/>
            <p:nvPr/>
          </p:nvSpPr>
          <p:spPr>
            <a:xfrm>
              <a:off x="8519939" y="50148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58"/>
            <p:cNvSpPr/>
            <p:nvPr/>
          </p:nvSpPr>
          <p:spPr>
            <a:xfrm>
              <a:off x="8590398" y="45552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58"/>
            <p:cNvSpPr/>
            <p:nvPr/>
          </p:nvSpPr>
          <p:spPr>
            <a:xfrm>
              <a:off x="8465360" y="45145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58"/>
            <p:cNvSpPr/>
            <p:nvPr/>
          </p:nvSpPr>
          <p:spPr>
            <a:xfrm>
              <a:off x="8434443" y="41824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58"/>
            <p:cNvSpPr/>
            <p:nvPr/>
          </p:nvSpPr>
          <p:spPr>
            <a:xfrm>
              <a:off x="8571777" y="21416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58"/>
            <p:cNvSpPr/>
            <p:nvPr/>
          </p:nvSpPr>
          <p:spPr>
            <a:xfrm>
              <a:off x="8617245" y="22814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58"/>
            <p:cNvSpPr/>
            <p:nvPr/>
          </p:nvSpPr>
          <p:spPr>
            <a:xfrm>
              <a:off x="9003815" y="47158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58"/>
            <p:cNvSpPr/>
            <p:nvPr/>
          </p:nvSpPr>
          <p:spPr>
            <a:xfrm>
              <a:off x="9047514" y="44579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58"/>
            <p:cNvSpPr/>
            <p:nvPr/>
          </p:nvSpPr>
          <p:spPr>
            <a:xfrm>
              <a:off x="9228503" y="26724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58"/>
            <p:cNvSpPr/>
            <p:nvPr/>
          </p:nvSpPr>
          <p:spPr>
            <a:xfrm>
              <a:off x="9266231" y="33230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58"/>
            <p:cNvSpPr/>
            <p:nvPr/>
          </p:nvSpPr>
          <p:spPr>
            <a:xfrm>
              <a:off x="9294140" y="28227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58"/>
            <p:cNvSpPr/>
            <p:nvPr/>
          </p:nvSpPr>
          <p:spPr>
            <a:xfrm>
              <a:off x="9218507" y="33093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58"/>
            <p:cNvSpPr/>
            <p:nvPr/>
          </p:nvSpPr>
          <p:spPr>
            <a:xfrm>
              <a:off x="9171358" y="29634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58"/>
            <p:cNvSpPr/>
            <p:nvPr/>
          </p:nvSpPr>
          <p:spPr>
            <a:xfrm>
              <a:off x="9162998" y="35366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58"/>
            <p:cNvSpPr/>
            <p:nvPr/>
          </p:nvSpPr>
          <p:spPr>
            <a:xfrm>
              <a:off x="9201478" y="39413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58"/>
            <p:cNvSpPr/>
            <p:nvPr/>
          </p:nvSpPr>
          <p:spPr>
            <a:xfrm>
              <a:off x="9268531" y="38913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58"/>
            <p:cNvSpPr/>
            <p:nvPr/>
          </p:nvSpPr>
          <p:spPr>
            <a:xfrm>
              <a:off x="9280473" y="45278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58"/>
            <p:cNvSpPr/>
            <p:nvPr/>
          </p:nvSpPr>
          <p:spPr>
            <a:xfrm>
              <a:off x="9227397" y="44278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58"/>
            <p:cNvSpPr/>
            <p:nvPr/>
          </p:nvSpPr>
          <p:spPr>
            <a:xfrm>
              <a:off x="9184804" y="45933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58"/>
            <p:cNvSpPr/>
            <p:nvPr/>
          </p:nvSpPr>
          <p:spPr>
            <a:xfrm>
              <a:off x="9143891" y="42509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58"/>
            <p:cNvSpPr/>
            <p:nvPr/>
          </p:nvSpPr>
          <p:spPr>
            <a:xfrm>
              <a:off x="9097052" y="48737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58"/>
            <p:cNvSpPr/>
            <p:nvPr/>
          </p:nvSpPr>
          <p:spPr>
            <a:xfrm>
              <a:off x="9092054" y="41395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58"/>
            <p:cNvSpPr/>
            <p:nvPr/>
          </p:nvSpPr>
          <p:spPr>
            <a:xfrm>
              <a:off x="9093867" y="36777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58"/>
            <p:cNvSpPr/>
            <p:nvPr/>
          </p:nvSpPr>
          <p:spPr>
            <a:xfrm>
              <a:off x="9036103" y="31009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58"/>
            <p:cNvSpPr/>
            <p:nvPr/>
          </p:nvSpPr>
          <p:spPr>
            <a:xfrm>
              <a:off x="9101165" y="28510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58"/>
            <p:cNvSpPr/>
            <p:nvPr/>
          </p:nvSpPr>
          <p:spPr>
            <a:xfrm>
              <a:off x="9111603" y="31182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58"/>
            <p:cNvSpPr/>
            <p:nvPr/>
          </p:nvSpPr>
          <p:spPr>
            <a:xfrm>
              <a:off x="9142520" y="24632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58"/>
            <p:cNvSpPr/>
            <p:nvPr/>
          </p:nvSpPr>
          <p:spPr>
            <a:xfrm>
              <a:off x="9338105" y="32013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58"/>
            <p:cNvSpPr/>
            <p:nvPr/>
          </p:nvSpPr>
          <p:spPr>
            <a:xfrm>
              <a:off x="9270787" y="23539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58"/>
            <p:cNvSpPr/>
            <p:nvPr/>
          </p:nvSpPr>
          <p:spPr>
            <a:xfrm>
              <a:off x="9233943" y="20111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58"/>
            <p:cNvSpPr/>
            <p:nvPr/>
          </p:nvSpPr>
          <p:spPr>
            <a:xfrm>
              <a:off x="9338547" y="20952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58"/>
            <p:cNvSpPr/>
            <p:nvPr/>
          </p:nvSpPr>
          <p:spPr>
            <a:xfrm>
              <a:off x="8981081" y="20315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58"/>
            <p:cNvSpPr/>
            <p:nvPr/>
          </p:nvSpPr>
          <p:spPr>
            <a:xfrm>
              <a:off x="9032078" y="23800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58"/>
            <p:cNvSpPr/>
            <p:nvPr/>
          </p:nvSpPr>
          <p:spPr>
            <a:xfrm>
              <a:off x="8988467" y="26250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58"/>
            <p:cNvSpPr/>
            <p:nvPr/>
          </p:nvSpPr>
          <p:spPr>
            <a:xfrm>
              <a:off x="8966396" y="31425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58"/>
            <p:cNvSpPr/>
            <p:nvPr/>
          </p:nvSpPr>
          <p:spPr>
            <a:xfrm>
              <a:off x="8998375" y="34959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58"/>
            <p:cNvSpPr/>
            <p:nvPr/>
          </p:nvSpPr>
          <p:spPr>
            <a:xfrm>
              <a:off x="8427145" y="56375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58"/>
            <p:cNvSpPr/>
            <p:nvPr/>
          </p:nvSpPr>
          <p:spPr>
            <a:xfrm>
              <a:off x="8437141" y="59060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58"/>
            <p:cNvSpPr/>
            <p:nvPr/>
          </p:nvSpPr>
          <p:spPr>
            <a:xfrm>
              <a:off x="8468058" y="52514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58"/>
            <p:cNvSpPr/>
            <p:nvPr/>
          </p:nvSpPr>
          <p:spPr>
            <a:xfrm>
              <a:off x="8821455" y="82391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58"/>
            <p:cNvSpPr/>
            <p:nvPr/>
          </p:nvSpPr>
          <p:spPr>
            <a:xfrm>
              <a:off x="8867675" y="86598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58"/>
            <p:cNvSpPr/>
            <p:nvPr/>
          </p:nvSpPr>
          <p:spPr>
            <a:xfrm>
              <a:off x="8819951" y="88526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58"/>
            <p:cNvSpPr/>
            <p:nvPr/>
          </p:nvSpPr>
          <p:spPr>
            <a:xfrm>
              <a:off x="8466244" y="19625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58"/>
            <p:cNvSpPr/>
            <p:nvPr/>
          </p:nvSpPr>
          <p:spPr>
            <a:xfrm>
              <a:off x="8494463" y="13402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58"/>
            <p:cNvSpPr/>
            <p:nvPr/>
          </p:nvSpPr>
          <p:spPr>
            <a:xfrm>
              <a:off x="8553112" y="145343"/>
              <a:ext cx="21452" cy="19904"/>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58"/>
            <p:cNvSpPr/>
            <p:nvPr/>
          </p:nvSpPr>
          <p:spPr>
            <a:xfrm>
              <a:off x="8690932" y="27316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58"/>
            <p:cNvSpPr/>
            <p:nvPr/>
          </p:nvSpPr>
          <p:spPr>
            <a:xfrm>
              <a:off x="8683192" y="26542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58"/>
            <p:cNvSpPr/>
            <p:nvPr/>
          </p:nvSpPr>
          <p:spPr>
            <a:xfrm>
              <a:off x="8675452" y="25773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58"/>
            <p:cNvSpPr/>
            <p:nvPr/>
          </p:nvSpPr>
          <p:spPr>
            <a:xfrm>
              <a:off x="8675452" y="37604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58"/>
            <p:cNvSpPr/>
            <p:nvPr/>
          </p:nvSpPr>
          <p:spPr>
            <a:xfrm>
              <a:off x="8675585" y="40037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8" name="Google Shape;3428;p58"/>
          <p:cNvSpPr txBox="1"/>
          <p:nvPr/>
        </p:nvSpPr>
        <p:spPr>
          <a:xfrm>
            <a:off x="757559" y="2109563"/>
            <a:ext cx="2250254" cy="2674395"/>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Sprint is the basic unit of work for a Scrum team. This is the main feature that marks the difference between Scrum and other models for agile development.</a:t>
            </a:r>
            <a:endParaRPr b="0" i="0" sz="1400" u="none" cap="none" strike="noStrike">
              <a:solidFill>
                <a:srgbClr val="000000"/>
              </a:solidFill>
              <a:latin typeface="Advent Pro"/>
              <a:ea typeface="Advent Pro"/>
              <a:cs typeface="Advent Pro"/>
              <a:sym typeface="Advent Pro"/>
            </a:endParaRPr>
          </a:p>
        </p:txBody>
      </p:sp>
      <p:sp>
        <p:nvSpPr>
          <p:cNvPr id="3429" name="Google Shape;3429;p58"/>
          <p:cNvSpPr txBox="1"/>
          <p:nvPr/>
        </p:nvSpPr>
        <p:spPr>
          <a:xfrm>
            <a:off x="3442144" y="1157626"/>
            <a:ext cx="2281754"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Bahiana"/>
              <a:buNone/>
            </a:pPr>
            <a:r>
              <a:rPr b="0" i="0" lang="en" sz="3000" u="none" cap="none" strike="noStrike">
                <a:solidFill>
                  <a:schemeClr val="dk1"/>
                </a:solidFill>
                <a:latin typeface="Bahiana"/>
                <a:ea typeface="Bahiana"/>
                <a:cs typeface="Bahiana"/>
                <a:sym typeface="Bahiana"/>
              </a:rPr>
              <a:t>Sprint planning</a:t>
            </a:r>
            <a:endParaRPr/>
          </a:p>
        </p:txBody>
      </p:sp>
      <p:sp>
        <p:nvSpPr>
          <p:cNvPr id="3430" name="Google Shape;3430;p58"/>
          <p:cNvSpPr txBox="1"/>
          <p:nvPr/>
        </p:nvSpPr>
        <p:spPr>
          <a:xfrm>
            <a:off x="3442144" y="2104166"/>
            <a:ext cx="2281754" cy="2674395"/>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The goal of the Sprint Planning is to define what is going to be done in the Sprint and how it is going to be done. This meeting is held at the beginning of each Sprint and is defined how it will approach the project coming from the Product Backlog stages and deadlines. Each Sprint is composed of different features.</a:t>
            </a:r>
            <a:endParaRPr b="0" i="0" sz="1400" u="none" cap="none" strike="noStrike">
              <a:solidFill>
                <a:srgbClr val="000000"/>
              </a:solidFill>
              <a:latin typeface="Advent Pro"/>
              <a:ea typeface="Advent Pro"/>
              <a:cs typeface="Advent Pro"/>
              <a:sym typeface="Advent Pro"/>
            </a:endParaRPr>
          </a:p>
        </p:txBody>
      </p:sp>
      <p:sp>
        <p:nvSpPr>
          <p:cNvPr id="3431" name="Google Shape;3431;p58"/>
          <p:cNvSpPr txBox="1"/>
          <p:nvPr/>
        </p:nvSpPr>
        <p:spPr>
          <a:xfrm>
            <a:off x="6158229" y="1157626"/>
            <a:ext cx="2281754"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Bahiana"/>
              <a:buNone/>
            </a:pPr>
            <a:r>
              <a:rPr b="0" i="0" lang="en" sz="3000" u="none" cap="none" strike="noStrike">
                <a:solidFill>
                  <a:schemeClr val="dk1"/>
                </a:solidFill>
                <a:latin typeface="Bahiana"/>
                <a:ea typeface="Bahiana"/>
                <a:cs typeface="Bahiana"/>
                <a:sym typeface="Bahiana"/>
              </a:rPr>
              <a:t>Sprint planning</a:t>
            </a:r>
            <a:endParaRPr/>
          </a:p>
        </p:txBody>
      </p:sp>
      <p:sp>
        <p:nvSpPr>
          <p:cNvPr id="3432" name="Google Shape;3432;p58"/>
          <p:cNvSpPr txBox="1"/>
          <p:nvPr/>
        </p:nvSpPr>
        <p:spPr>
          <a:xfrm>
            <a:off x="6158229" y="2104165"/>
            <a:ext cx="2281754" cy="2674395"/>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The objective of the Daily Scrum is to evaluate the progress and trend until the end of the Sprint, synchronizing the activities and creating a plan for the next 24 hours. It is a brief meeting that takes place daily during the Sprint period.</a:t>
            </a:r>
            <a:endParaRPr b="0" i="0" sz="1400" u="none" cap="none" strike="noStrike">
              <a:solidFill>
                <a:srgbClr val="000000"/>
              </a:solidFill>
              <a:latin typeface="Advent Pro"/>
              <a:ea typeface="Advent Pro"/>
              <a:cs typeface="Advent Pro"/>
              <a:sym typeface="Advent Pro"/>
            </a:endParaRPr>
          </a:p>
        </p:txBody>
      </p:sp>
      <p:sp>
        <p:nvSpPr>
          <p:cNvPr id="3433" name="Google Shape;3433;p58"/>
          <p:cNvSpPr txBox="1"/>
          <p:nvPr/>
        </p:nvSpPr>
        <p:spPr>
          <a:xfrm>
            <a:off x="737434" y="285417"/>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Bahiana"/>
              <a:buNone/>
            </a:pPr>
            <a:r>
              <a:rPr b="0" i="0" lang="en" sz="3000" u="none" cap="none" strike="noStrike">
                <a:solidFill>
                  <a:schemeClr val="dk1"/>
                </a:solidFill>
                <a:latin typeface="Bahiana"/>
                <a:ea typeface="Bahiana"/>
                <a:cs typeface="Bahiana"/>
                <a:sym typeface="Bahiana"/>
              </a:rPr>
              <a:t>Scrum Events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7" name="Shape 3437"/>
        <p:cNvGrpSpPr/>
        <p:nvPr/>
      </p:nvGrpSpPr>
      <p:grpSpPr>
        <a:xfrm>
          <a:off x="0" y="0"/>
          <a:ext cx="0" cy="0"/>
          <a:chOff x="0" y="0"/>
          <a:chExt cx="0" cy="0"/>
        </a:xfrm>
      </p:grpSpPr>
      <p:sp>
        <p:nvSpPr>
          <p:cNvPr id="3438" name="Google Shape;3438;p59"/>
          <p:cNvSpPr txBox="1"/>
          <p:nvPr>
            <p:ph type="title"/>
          </p:nvPr>
        </p:nvSpPr>
        <p:spPr>
          <a:xfrm>
            <a:off x="1604486" y="1017725"/>
            <a:ext cx="2281754"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Sprint Review</a:t>
            </a:r>
            <a:endParaRPr/>
          </a:p>
        </p:txBody>
      </p:sp>
      <p:grpSp>
        <p:nvGrpSpPr>
          <p:cNvPr id="3439" name="Google Shape;3439;p59"/>
          <p:cNvGrpSpPr/>
          <p:nvPr/>
        </p:nvGrpSpPr>
        <p:grpSpPr>
          <a:xfrm>
            <a:off x="177130" y="4223387"/>
            <a:ext cx="934622" cy="920115"/>
            <a:chOff x="8424005" y="-2651"/>
            <a:chExt cx="934622" cy="920115"/>
          </a:xfrm>
        </p:grpSpPr>
        <p:sp>
          <p:nvSpPr>
            <p:cNvPr id="3440" name="Google Shape;3440;p59"/>
            <p:cNvSpPr/>
            <p:nvPr/>
          </p:nvSpPr>
          <p:spPr>
            <a:xfrm>
              <a:off x="8550856" y="3622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59"/>
            <p:cNvSpPr/>
            <p:nvPr/>
          </p:nvSpPr>
          <p:spPr>
            <a:xfrm>
              <a:off x="8609328" y="2092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59"/>
            <p:cNvSpPr/>
            <p:nvPr/>
          </p:nvSpPr>
          <p:spPr>
            <a:xfrm>
              <a:off x="8526309" y="-1722"/>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59"/>
            <p:cNvSpPr/>
            <p:nvPr/>
          </p:nvSpPr>
          <p:spPr>
            <a:xfrm>
              <a:off x="8463104" y="3543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59"/>
            <p:cNvSpPr/>
            <p:nvPr/>
          </p:nvSpPr>
          <p:spPr>
            <a:xfrm>
              <a:off x="8517197" y="7581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59"/>
            <p:cNvSpPr/>
            <p:nvPr/>
          </p:nvSpPr>
          <p:spPr>
            <a:xfrm>
              <a:off x="8479911" y="13176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59"/>
            <p:cNvSpPr/>
            <p:nvPr/>
          </p:nvSpPr>
          <p:spPr>
            <a:xfrm>
              <a:off x="8443731" y="9001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59"/>
            <p:cNvSpPr/>
            <p:nvPr/>
          </p:nvSpPr>
          <p:spPr>
            <a:xfrm>
              <a:off x="8618616" y="7439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59"/>
            <p:cNvSpPr/>
            <p:nvPr/>
          </p:nvSpPr>
          <p:spPr>
            <a:xfrm>
              <a:off x="8595440" y="11991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59"/>
            <p:cNvSpPr/>
            <p:nvPr/>
          </p:nvSpPr>
          <p:spPr>
            <a:xfrm>
              <a:off x="8695930" y="-2651"/>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59"/>
            <p:cNvSpPr/>
            <p:nvPr/>
          </p:nvSpPr>
          <p:spPr>
            <a:xfrm>
              <a:off x="8685006" y="5591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59"/>
            <p:cNvSpPr/>
            <p:nvPr/>
          </p:nvSpPr>
          <p:spPr>
            <a:xfrm>
              <a:off x="8605878" y="37914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59"/>
            <p:cNvSpPr/>
            <p:nvPr/>
          </p:nvSpPr>
          <p:spPr>
            <a:xfrm>
              <a:off x="8511757" y="35092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59"/>
            <p:cNvSpPr/>
            <p:nvPr/>
          </p:nvSpPr>
          <p:spPr>
            <a:xfrm>
              <a:off x="8533297" y="41430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59"/>
            <p:cNvSpPr/>
            <p:nvPr/>
          </p:nvSpPr>
          <p:spPr>
            <a:xfrm>
              <a:off x="8566337" y="32637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59"/>
            <p:cNvSpPr/>
            <p:nvPr/>
          </p:nvSpPr>
          <p:spPr>
            <a:xfrm>
              <a:off x="8627153" y="32195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59"/>
            <p:cNvSpPr/>
            <p:nvPr/>
          </p:nvSpPr>
          <p:spPr>
            <a:xfrm>
              <a:off x="8584957" y="26861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59"/>
            <p:cNvSpPr/>
            <p:nvPr/>
          </p:nvSpPr>
          <p:spPr>
            <a:xfrm>
              <a:off x="8515693" y="26834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59"/>
            <p:cNvSpPr/>
            <p:nvPr/>
          </p:nvSpPr>
          <p:spPr>
            <a:xfrm>
              <a:off x="8482167" y="31726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59"/>
            <p:cNvSpPr/>
            <p:nvPr/>
          </p:nvSpPr>
          <p:spPr>
            <a:xfrm>
              <a:off x="8424005" y="28466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59"/>
            <p:cNvSpPr/>
            <p:nvPr/>
          </p:nvSpPr>
          <p:spPr>
            <a:xfrm>
              <a:off x="8454081" y="25038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59"/>
            <p:cNvSpPr/>
            <p:nvPr/>
          </p:nvSpPr>
          <p:spPr>
            <a:xfrm>
              <a:off x="8497338" y="21341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59"/>
            <p:cNvSpPr/>
            <p:nvPr/>
          </p:nvSpPr>
          <p:spPr>
            <a:xfrm>
              <a:off x="8552670" y="20629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59"/>
            <p:cNvSpPr/>
            <p:nvPr/>
          </p:nvSpPr>
          <p:spPr>
            <a:xfrm>
              <a:off x="8541303" y="13034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59"/>
            <p:cNvSpPr/>
            <p:nvPr/>
          </p:nvSpPr>
          <p:spPr>
            <a:xfrm>
              <a:off x="8452135" y="15808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59"/>
            <p:cNvSpPr/>
            <p:nvPr/>
          </p:nvSpPr>
          <p:spPr>
            <a:xfrm>
              <a:off x="8591769" y="17630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59"/>
            <p:cNvSpPr/>
            <p:nvPr/>
          </p:nvSpPr>
          <p:spPr>
            <a:xfrm>
              <a:off x="8624543" y="21177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59"/>
            <p:cNvSpPr/>
            <p:nvPr/>
          </p:nvSpPr>
          <p:spPr>
            <a:xfrm>
              <a:off x="8699248" y="20766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59"/>
            <p:cNvSpPr/>
            <p:nvPr/>
          </p:nvSpPr>
          <p:spPr>
            <a:xfrm>
              <a:off x="8680936" y="27590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59"/>
            <p:cNvSpPr/>
            <p:nvPr/>
          </p:nvSpPr>
          <p:spPr>
            <a:xfrm>
              <a:off x="8647720" y="26224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59"/>
            <p:cNvSpPr/>
            <p:nvPr/>
          </p:nvSpPr>
          <p:spPr>
            <a:xfrm>
              <a:off x="8667269" y="32818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59"/>
            <p:cNvSpPr/>
            <p:nvPr/>
          </p:nvSpPr>
          <p:spPr>
            <a:xfrm>
              <a:off x="8488536" y="41894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59"/>
            <p:cNvSpPr/>
            <p:nvPr/>
          </p:nvSpPr>
          <p:spPr>
            <a:xfrm>
              <a:off x="8435328" y="39550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59"/>
            <p:cNvSpPr/>
            <p:nvPr/>
          </p:nvSpPr>
          <p:spPr>
            <a:xfrm>
              <a:off x="8583586" y="42523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59"/>
            <p:cNvSpPr/>
            <p:nvPr/>
          </p:nvSpPr>
          <p:spPr>
            <a:xfrm>
              <a:off x="8642722" y="42642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59"/>
            <p:cNvSpPr/>
            <p:nvPr/>
          </p:nvSpPr>
          <p:spPr>
            <a:xfrm>
              <a:off x="8564921" y="49648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59"/>
            <p:cNvSpPr/>
            <p:nvPr/>
          </p:nvSpPr>
          <p:spPr>
            <a:xfrm>
              <a:off x="8505830" y="48538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59"/>
            <p:cNvSpPr/>
            <p:nvPr/>
          </p:nvSpPr>
          <p:spPr>
            <a:xfrm>
              <a:off x="8946537" y="20629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59"/>
            <p:cNvSpPr/>
            <p:nvPr/>
          </p:nvSpPr>
          <p:spPr>
            <a:xfrm>
              <a:off x="8863739" y="24406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59"/>
            <p:cNvSpPr/>
            <p:nvPr/>
          </p:nvSpPr>
          <p:spPr>
            <a:xfrm>
              <a:off x="8924643" y="27577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59"/>
            <p:cNvSpPr/>
            <p:nvPr/>
          </p:nvSpPr>
          <p:spPr>
            <a:xfrm>
              <a:off x="8881475" y="19629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59"/>
            <p:cNvSpPr/>
            <p:nvPr/>
          </p:nvSpPr>
          <p:spPr>
            <a:xfrm>
              <a:off x="8921724" y="15122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59"/>
            <p:cNvSpPr/>
            <p:nvPr/>
          </p:nvSpPr>
          <p:spPr>
            <a:xfrm>
              <a:off x="8854185" y="14083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59"/>
            <p:cNvSpPr/>
            <p:nvPr/>
          </p:nvSpPr>
          <p:spPr>
            <a:xfrm>
              <a:off x="8810044" y="18342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59"/>
            <p:cNvSpPr/>
            <p:nvPr/>
          </p:nvSpPr>
          <p:spPr>
            <a:xfrm>
              <a:off x="8816899" y="24587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59"/>
            <p:cNvSpPr/>
            <p:nvPr/>
          </p:nvSpPr>
          <p:spPr>
            <a:xfrm>
              <a:off x="8755287" y="26215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59"/>
            <p:cNvSpPr/>
            <p:nvPr/>
          </p:nvSpPr>
          <p:spPr>
            <a:xfrm>
              <a:off x="8755464" y="21053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59"/>
            <p:cNvSpPr/>
            <p:nvPr/>
          </p:nvSpPr>
          <p:spPr>
            <a:xfrm>
              <a:off x="8752633" y="16484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59"/>
            <p:cNvSpPr/>
            <p:nvPr/>
          </p:nvSpPr>
          <p:spPr>
            <a:xfrm>
              <a:off x="8786425" y="12154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59"/>
            <p:cNvSpPr/>
            <p:nvPr/>
          </p:nvSpPr>
          <p:spPr>
            <a:xfrm>
              <a:off x="8726405" y="7439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59"/>
            <p:cNvSpPr/>
            <p:nvPr/>
          </p:nvSpPr>
          <p:spPr>
            <a:xfrm>
              <a:off x="8685492" y="14808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59"/>
            <p:cNvSpPr/>
            <p:nvPr/>
          </p:nvSpPr>
          <p:spPr>
            <a:xfrm>
              <a:off x="8794165" y="6944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59"/>
            <p:cNvSpPr/>
            <p:nvPr/>
          </p:nvSpPr>
          <p:spPr>
            <a:xfrm>
              <a:off x="8841933" y="7170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59"/>
            <p:cNvSpPr/>
            <p:nvPr/>
          </p:nvSpPr>
          <p:spPr>
            <a:xfrm>
              <a:off x="8893771" y="1375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59"/>
            <p:cNvSpPr/>
            <p:nvPr/>
          </p:nvSpPr>
          <p:spPr>
            <a:xfrm>
              <a:off x="8926943" y="7895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59"/>
            <p:cNvSpPr/>
            <p:nvPr/>
          </p:nvSpPr>
          <p:spPr>
            <a:xfrm>
              <a:off x="8896027" y="8943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59"/>
            <p:cNvSpPr/>
            <p:nvPr/>
          </p:nvSpPr>
          <p:spPr>
            <a:xfrm>
              <a:off x="8956975" y="12035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59"/>
            <p:cNvSpPr/>
            <p:nvPr/>
          </p:nvSpPr>
          <p:spPr>
            <a:xfrm>
              <a:off x="8891957" y="31558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59"/>
            <p:cNvSpPr/>
            <p:nvPr/>
          </p:nvSpPr>
          <p:spPr>
            <a:xfrm>
              <a:off x="8839633" y="33318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59"/>
            <p:cNvSpPr/>
            <p:nvPr/>
          </p:nvSpPr>
          <p:spPr>
            <a:xfrm>
              <a:off x="8485175" y="57105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59"/>
            <p:cNvSpPr/>
            <p:nvPr/>
          </p:nvSpPr>
          <p:spPr>
            <a:xfrm>
              <a:off x="8467173" y="63925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59"/>
            <p:cNvSpPr/>
            <p:nvPr/>
          </p:nvSpPr>
          <p:spPr>
            <a:xfrm>
              <a:off x="8433956" y="62563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59"/>
            <p:cNvSpPr/>
            <p:nvPr/>
          </p:nvSpPr>
          <p:spPr>
            <a:xfrm>
              <a:off x="8453506" y="69158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59"/>
            <p:cNvSpPr/>
            <p:nvPr/>
          </p:nvSpPr>
          <p:spPr>
            <a:xfrm>
              <a:off x="8428959" y="78981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59"/>
            <p:cNvSpPr/>
            <p:nvPr/>
          </p:nvSpPr>
          <p:spPr>
            <a:xfrm>
              <a:off x="8603136" y="60927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59"/>
            <p:cNvSpPr/>
            <p:nvPr/>
          </p:nvSpPr>
          <p:spPr>
            <a:xfrm>
              <a:off x="8541524" y="62532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59"/>
            <p:cNvSpPr/>
            <p:nvPr/>
          </p:nvSpPr>
          <p:spPr>
            <a:xfrm>
              <a:off x="8541701" y="57388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59"/>
            <p:cNvSpPr/>
            <p:nvPr/>
          </p:nvSpPr>
          <p:spPr>
            <a:xfrm>
              <a:off x="8538870" y="52819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59"/>
            <p:cNvSpPr/>
            <p:nvPr/>
          </p:nvSpPr>
          <p:spPr>
            <a:xfrm>
              <a:off x="8471729" y="51147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59"/>
            <p:cNvSpPr/>
            <p:nvPr/>
          </p:nvSpPr>
          <p:spPr>
            <a:xfrm>
              <a:off x="8733216" y="1756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59"/>
            <p:cNvSpPr/>
            <p:nvPr/>
          </p:nvSpPr>
          <p:spPr>
            <a:xfrm>
              <a:off x="8966087" y="24826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59"/>
            <p:cNvSpPr/>
            <p:nvPr/>
          </p:nvSpPr>
          <p:spPr>
            <a:xfrm>
              <a:off x="9007486" y="21177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59"/>
            <p:cNvSpPr/>
            <p:nvPr/>
          </p:nvSpPr>
          <p:spPr>
            <a:xfrm>
              <a:off x="9001117" y="31593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59"/>
            <p:cNvSpPr/>
            <p:nvPr/>
          </p:nvSpPr>
          <p:spPr>
            <a:xfrm>
              <a:off x="8951977" y="35003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59"/>
            <p:cNvSpPr/>
            <p:nvPr/>
          </p:nvSpPr>
          <p:spPr>
            <a:xfrm>
              <a:off x="8543116" y="68888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59"/>
            <p:cNvSpPr/>
            <p:nvPr/>
          </p:nvSpPr>
          <p:spPr>
            <a:xfrm>
              <a:off x="8608178" y="63288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59"/>
            <p:cNvSpPr/>
            <p:nvPr/>
          </p:nvSpPr>
          <p:spPr>
            <a:xfrm>
              <a:off x="8557668" y="61280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59"/>
            <p:cNvSpPr/>
            <p:nvPr/>
          </p:nvSpPr>
          <p:spPr>
            <a:xfrm>
              <a:off x="8606321" y="69706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59"/>
            <p:cNvSpPr/>
            <p:nvPr/>
          </p:nvSpPr>
          <p:spPr>
            <a:xfrm>
              <a:off x="8571512" y="74815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59"/>
            <p:cNvSpPr/>
            <p:nvPr/>
          </p:nvSpPr>
          <p:spPr>
            <a:xfrm>
              <a:off x="8629099" y="74961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59"/>
            <p:cNvSpPr/>
            <p:nvPr/>
          </p:nvSpPr>
          <p:spPr>
            <a:xfrm>
              <a:off x="8669525" y="70241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59"/>
            <p:cNvSpPr/>
            <p:nvPr/>
          </p:nvSpPr>
          <p:spPr>
            <a:xfrm>
              <a:off x="8664969" y="64067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59"/>
            <p:cNvSpPr/>
            <p:nvPr/>
          </p:nvSpPr>
          <p:spPr>
            <a:xfrm>
              <a:off x="8728174" y="62784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59"/>
            <p:cNvSpPr/>
            <p:nvPr/>
          </p:nvSpPr>
          <p:spPr>
            <a:xfrm>
              <a:off x="8718178" y="66991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59"/>
            <p:cNvSpPr/>
            <p:nvPr/>
          </p:nvSpPr>
          <p:spPr>
            <a:xfrm>
              <a:off x="8733083" y="72948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59"/>
            <p:cNvSpPr/>
            <p:nvPr/>
          </p:nvSpPr>
          <p:spPr>
            <a:xfrm>
              <a:off x="8700928" y="77256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59"/>
            <p:cNvSpPr/>
            <p:nvPr/>
          </p:nvSpPr>
          <p:spPr>
            <a:xfrm>
              <a:off x="8763204" y="81710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59"/>
            <p:cNvSpPr/>
            <p:nvPr/>
          </p:nvSpPr>
          <p:spPr>
            <a:xfrm>
              <a:off x="8783240" y="72617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59"/>
            <p:cNvSpPr/>
            <p:nvPr/>
          </p:nvSpPr>
          <p:spPr>
            <a:xfrm>
              <a:off x="8689561" y="81874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59"/>
            <p:cNvSpPr/>
            <p:nvPr/>
          </p:nvSpPr>
          <p:spPr>
            <a:xfrm>
              <a:off x="8643651" y="81803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59"/>
            <p:cNvSpPr/>
            <p:nvPr/>
          </p:nvSpPr>
          <p:spPr>
            <a:xfrm>
              <a:off x="8585842" y="87080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59"/>
            <p:cNvSpPr/>
            <p:nvPr/>
          </p:nvSpPr>
          <p:spPr>
            <a:xfrm>
              <a:off x="8560852" y="81374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59"/>
            <p:cNvSpPr/>
            <p:nvPr/>
          </p:nvSpPr>
          <p:spPr>
            <a:xfrm>
              <a:off x="8587257" y="79662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59"/>
            <p:cNvSpPr/>
            <p:nvPr/>
          </p:nvSpPr>
          <p:spPr>
            <a:xfrm>
              <a:off x="8522195" y="76208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59"/>
            <p:cNvSpPr/>
            <p:nvPr/>
          </p:nvSpPr>
          <p:spPr>
            <a:xfrm>
              <a:off x="8595838" y="57720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59"/>
            <p:cNvSpPr/>
            <p:nvPr/>
          </p:nvSpPr>
          <p:spPr>
            <a:xfrm>
              <a:off x="8639537" y="55132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59"/>
            <p:cNvSpPr/>
            <p:nvPr/>
          </p:nvSpPr>
          <p:spPr>
            <a:xfrm>
              <a:off x="8510828" y="63430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59"/>
            <p:cNvSpPr/>
            <p:nvPr/>
          </p:nvSpPr>
          <p:spPr>
            <a:xfrm>
              <a:off x="8476683" y="67760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59"/>
            <p:cNvSpPr/>
            <p:nvPr/>
          </p:nvSpPr>
          <p:spPr>
            <a:xfrm>
              <a:off x="8484909" y="57516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59"/>
            <p:cNvSpPr/>
            <p:nvPr/>
          </p:nvSpPr>
          <p:spPr>
            <a:xfrm>
              <a:off x="8534005" y="54084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59"/>
            <p:cNvSpPr/>
            <p:nvPr/>
          </p:nvSpPr>
          <p:spPr>
            <a:xfrm>
              <a:off x="8820526" y="37303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59"/>
            <p:cNvSpPr/>
            <p:nvPr/>
          </p:nvSpPr>
          <p:spPr>
            <a:xfrm>
              <a:off x="8858298" y="43810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59"/>
            <p:cNvSpPr/>
            <p:nvPr/>
          </p:nvSpPr>
          <p:spPr>
            <a:xfrm>
              <a:off x="8885721" y="38776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59"/>
            <p:cNvSpPr/>
            <p:nvPr/>
          </p:nvSpPr>
          <p:spPr>
            <a:xfrm>
              <a:off x="8810530" y="43642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59"/>
            <p:cNvSpPr/>
            <p:nvPr/>
          </p:nvSpPr>
          <p:spPr>
            <a:xfrm>
              <a:off x="8763381" y="40187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59"/>
            <p:cNvSpPr/>
            <p:nvPr/>
          </p:nvSpPr>
          <p:spPr>
            <a:xfrm>
              <a:off x="8755022" y="45915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59"/>
            <p:cNvSpPr/>
            <p:nvPr/>
          </p:nvSpPr>
          <p:spPr>
            <a:xfrm>
              <a:off x="8793413" y="49966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59"/>
            <p:cNvSpPr/>
            <p:nvPr/>
          </p:nvSpPr>
          <p:spPr>
            <a:xfrm>
              <a:off x="8860554" y="49493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59"/>
            <p:cNvSpPr/>
            <p:nvPr/>
          </p:nvSpPr>
          <p:spPr>
            <a:xfrm>
              <a:off x="8872673" y="55876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59"/>
            <p:cNvSpPr/>
            <p:nvPr/>
          </p:nvSpPr>
          <p:spPr>
            <a:xfrm>
              <a:off x="8819465" y="54827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59"/>
            <p:cNvSpPr/>
            <p:nvPr/>
          </p:nvSpPr>
          <p:spPr>
            <a:xfrm>
              <a:off x="8776429" y="56481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59"/>
            <p:cNvSpPr/>
            <p:nvPr/>
          </p:nvSpPr>
          <p:spPr>
            <a:xfrm>
              <a:off x="8735958" y="53058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59"/>
            <p:cNvSpPr/>
            <p:nvPr/>
          </p:nvSpPr>
          <p:spPr>
            <a:xfrm>
              <a:off x="8688632" y="59286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59"/>
            <p:cNvSpPr/>
            <p:nvPr/>
          </p:nvSpPr>
          <p:spPr>
            <a:xfrm>
              <a:off x="8762806" y="61364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59"/>
            <p:cNvSpPr/>
            <p:nvPr/>
          </p:nvSpPr>
          <p:spPr>
            <a:xfrm>
              <a:off x="8684077" y="51979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59"/>
            <p:cNvSpPr/>
            <p:nvPr/>
          </p:nvSpPr>
          <p:spPr>
            <a:xfrm>
              <a:off x="8685890" y="47330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59"/>
            <p:cNvSpPr/>
            <p:nvPr/>
          </p:nvSpPr>
          <p:spPr>
            <a:xfrm>
              <a:off x="8628170" y="41563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59"/>
            <p:cNvSpPr/>
            <p:nvPr/>
          </p:nvSpPr>
          <p:spPr>
            <a:xfrm>
              <a:off x="8693188" y="39077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59"/>
            <p:cNvSpPr/>
            <p:nvPr/>
          </p:nvSpPr>
          <p:spPr>
            <a:xfrm>
              <a:off x="8703671" y="41731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59"/>
            <p:cNvSpPr/>
            <p:nvPr/>
          </p:nvSpPr>
          <p:spPr>
            <a:xfrm>
              <a:off x="8734587" y="35229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59"/>
            <p:cNvSpPr/>
            <p:nvPr/>
          </p:nvSpPr>
          <p:spPr>
            <a:xfrm>
              <a:off x="8929686" y="42576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59"/>
            <p:cNvSpPr/>
            <p:nvPr/>
          </p:nvSpPr>
          <p:spPr>
            <a:xfrm>
              <a:off x="8947422" y="46963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59"/>
            <p:cNvSpPr/>
            <p:nvPr/>
          </p:nvSpPr>
          <p:spPr>
            <a:xfrm>
              <a:off x="8862368" y="34132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59"/>
            <p:cNvSpPr/>
            <p:nvPr/>
          </p:nvSpPr>
          <p:spPr>
            <a:xfrm>
              <a:off x="8825966" y="30682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59"/>
            <p:cNvSpPr/>
            <p:nvPr/>
          </p:nvSpPr>
          <p:spPr>
            <a:xfrm>
              <a:off x="8930570" y="31500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59"/>
            <p:cNvSpPr/>
            <p:nvPr/>
          </p:nvSpPr>
          <p:spPr>
            <a:xfrm>
              <a:off x="8964229" y="36423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59"/>
            <p:cNvSpPr/>
            <p:nvPr/>
          </p:nvSpPr>
          <p:spPr>
            <a:xfrm>
              <a:off x="9016553" y="61882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59"/>
            <p:cNvSpPr/>
            <p:nvPr/>
          </p:nvSpPr>
          <p:spPr>
            <a:xfrm>
              <a:off x="9054281" y="68384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59"/>
            <p:cNvSpPr/>
            <p:nvPr/>
          </p:nvSpPr>
          <p:spPr>
            <a:xfrm>
              <a:off x="9082323" y="63377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59"/>
            <p:cNvSpPr/>
            <p:nvPr/>
          </p:nvSpPr>
          <p:spPr>
            <a:xfrm>
              <a:off x="9006557" y="68229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59"/>
            <p:cNvSpPr/>
            <p:nvPr/>
          </p:nvSpPr>
          <p:spPr>
            <a:xfrm>
              <a:off x="8959408" y="64744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59"/>
            <p:cNvSpPr/>
            <p:nvPr/>
          </p:nvSpPr>
          <p:spPr>
            <a:xfrm>
              <a:off x="8951093" y="70476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59"/>
            <p:cNvSpPr/>
            <p:nvPr/>
          </p:nvSpPr>
          <p:spPr>
            <a:xfrm>
              <a:off x="8989573" y="74567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59"/>
            <p:cNvSpPr/>
            <p:nvPr/>
          </p:nvSpPr>
          <p:spPr>
            <a:xfrm>
              <a:off x="9056581" y="74072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59"/>
            <p:cNvSpPr/>
            <p:nvPr/>
          </p:nvSpPr>
          <p:spPr>
            <a:xfrm>
              <a:off x="9068700" y="80436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59"/>
            <p:cNvSpPr/>
            <p:nvPr/>
          </p:nvSpPr>
          <p:spPr>
            <a:xfrm>
              <a:off x="9015624" y="79432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59"/>
            <p:cNvSpPr/>
            <p:nvPr/>
          </p:nvSpPr>
          <p:spPr>
            <a:xfrm>
              <a:off x="8972854" y="81087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59"/>
            <p:cNvSpPr/>
            <p:nvPr/>
          </p:nvSpPr>
          <p:spPr>
            <a:xfrm>
              <a:off x="8931985" y="77663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59"/>
            <p:cNvSpPr/>
            <p:nvPr/>
          </p:nvSpPr>
          <p:spPr>
            <a:xfrm>
              <a:off x="8885102" y="83895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59"/>
            <p:cNvSpPr/>
            <p:nvPr/>
          </p:nvSpPr>
          <p:spPr>
            <a:xfrm>
              <a:off x="8958789" y="85921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59"/>
            <p:cNvSpPr/>
            <p:nvPr/>
          </p:nvSpPr>
          <p:spPr>
            <a:xfrm>
              <a:off x="8880148" y="76540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59"/>
            <p:cNvSpPr/>
            <p:nvPr/>
          </p:nvSpPr>
          <p:spPr>
            <a:xfrm>
              <a:off x="8881961" y="71931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59"/>
            <p:cNvSpPr/>
            <p:nvPr/>
          </p:nvSpPr>
          <p:spPr>
            <a:xfrm>
              <a:off x="8824153" y="66168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59"/>
            <p:cNvSpPr/>
            <p:nvPr/>
          </p:nvSpPr>
          <p:spPr>
            <a:xfrm>
              <a:off x="8889215" y="63656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59"/>
            <p:cNvSpPr/>
            <p:nvPr/>
          </p:nvSpPr>
          <p:spPr>
            <a:xfrm>
              <a:off x="8899653" y="66292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59"/>
            <p:cNvSpPr/>
            <p:nvPr/>
          </p:nvSpPr>
          <p:spPr>
            <a:xfrm>
              <a:off x="8930570" y="59790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59"/>
            <p:cNvSpPr/>
            <p:nvPr/>
          </p:nvSpPr>
          <p:spPr>
            <a:xfrm>
              <a:off x="9126155" y="67159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59"/>
            <p:cNvSpPr/>
            <p:nvPr/>
          </p:nvSpPr>
          <p:spPr>
            <a:xfrm>
              <a:off x="9143449" y="71551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59"/>
            <p:cNvSpPr/>
            <p:nvPr/>
          </p:nvSpPr>
          <p:spPr>
            <a:xfrm>
              <a:off x="9058837" y="58693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59"/>
            <p:cNvSpPr/>
            <p:nvPr/>
          </p:nvSpPr>
          <p:spPr>
            <a:xfrm>
              <a:off x="9022038" y="55252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59"/>
            <p:cNvSpPr/>
            <p:nvPr/>
          </p:nvSpPr>
          <p:spPr>
            <a:xfrm>
              <a:off x="9126641" y="56061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59"/>
            <p:cNvSpPr/>
            <p:nvPr/>
          </p:nvSpPr>
          <p:spPr>
            <a:xfrm>
              <a:off x="9160300" y="60984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59"/>
            <p:cNvSpPr/>
            <p:nvPr/>
          </p:nvSpPr>
          <p:spPr>
            <a:xfrm>
              <a:off x="8457177" y="25450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59"/>
            <p:cNvSpPr/>
            <p:nvPr/>
          </p:nvSpPr>
          <p:spPr>
            <a:xfrm>
              <a:off x="8533562" y="26498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59"/>
            <p:cNvSpPr/>
            <p:nvPr/>
          </p:nvSpPr>
          <p:spPr>
            <a:xfrm>
              <a:off x="8513261" y="21266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59"/>
            <p:cNvSpPr/>
            <p:nvPr/>
          </p:nvSpPr>
          <p:spPr>
            <a:xfrm>
              <a:off x="8495348" y="30594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59"/>
            <p:cNvSpPr/>
            <p:nvPr/>
          </p:nvSpPr>
          <p:spPr>
            <a:xfrm>
              <a:off x="8434885" y="31607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59"/>
            <p:cNvSpPr/>
            <p:nvPr/>
          </p:nvSpPr>
          <p:spPr>
            <a:xfrm>
              <a:off x="8472613" y="35959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59"/>
            <p:cNvSpPr/>
            <p:nvPr/>
          </p:nvSpPr>
          <p:spPr>
            <a:xfrm>
              <a:off x="8527060" y="35570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59"/>
            <p:cNvSpPr/>
            <p:nvPr/>
          </p:nvSpPr>
          <p:spPr>
            <a:xfrm>
              <a:off x="8573104" y="30864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59"/>
            <p:cNvSpPr/>
            <p:nvPr/>
          </p:nvSpPr>
          <p:spPr>
            <a:xfrm>
              <a:off x="8624101" y="34349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59"/>
            <p:cNvSpPr/>
            <p:nvPr/>
          </p:nvSpPr>
          <p:spPr>
            <a:xfrm>
              <a:off x="8580579" y="36821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59"/>
            <p:cNvSpPr/>
            <p:nvPr/>
          </p:nvSpPr>
          <p:spPr>
            <a:xfrm>
              <a:off x="8558110" y="41974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59"/>
            <p:cNvSpPr/>
            <p:nvPr/>
          </p:nvSpPr>
          <p:spPr>
            <a:xfrm>
              <a:off x="8509015" y="42549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59"/>
            <p:cNvSpPr/>
            <p:nvPr/>
          </p:nvSpPr>
          <p:spPr>
            <a:xfrm>
              <a:off x="8519939" y="50148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59"/>
            <p:cNvSpPr/>
            <p:nvPr/>
          </p:nvSpPr>
          <p:spPr>
            <a:xfrm>
              <a:off x="8590398" y="45552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59"/>
            <p:cNvSpPr/>
            <p:nvPr/>
          </p:nvSpPr>
          <p:spPr>
            <a:xfrm>
              <a:off x="8465360" y="45145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59"/>
            <p:cNvSpPr/>
            <p:nvPr/>
          </p:nvSpPr>
          <p:spPr>
            <a:xfrm>
              <a:off x="8434443" y="41824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59"/>
            <p:cNvSpPr/>
            <p:nvPr/>
          </p:nvSpPr>
          <p:spPr>
            <a:xfrm>
              <a:off x="8571777" y="21416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59"/>
            <p:cNvSpPr/>
            <p:nvPr/>
          </p:nvSpPr>
          <p:spPr>
            <a:xfrm>
              <a:off x="8617245" y="22814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59"/>
            <p:cNvSpPr/>
            <p:nvPr/>
          </p:nvSpPr>
          <p:spPr>
            <a:xfrm>
              <a:off x="9003815" y="47158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59"/>
            <p:cNvSpPr/>
            <p:nvPr/>
          </p:nvSpPr>
          <p:spPr>
            <a:xfrm>
              <a:off x="9047514" y="44579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59"/>
            <p:cNvSpPr/>
            <p:nvPr/>
          </p:nvSpPr>
          <p:spPr>
            <a:xfrm>
              <a:off x="9228503" y="26724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59"/>
            <p:cNvSpPr/>
            <p:nvPr/>
          </p:nvSpPr>
          <p:spPr>
            <a:xfrm>
              <a:off x="9266231" y="33230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59"/>
            <p:cNvSpPr/>
            <p:nvPr/>
          </p:nvSpPr>
          <p:spPr>
            <a:xfrm>
              <a:off x="9294140" y="28227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59"/>
            <p:cNvSpPr/>
            <p:nvPr/>
          </p:nvSpPr>
          <p:spPr>
            <a:xfrm>
              <a:off x="9218507" y="33093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59"/>
            <p:cNvSpPr/>
            <p:nvPr/>
          </p:nvSpPr>
          <p:spPr>
            <a:xfrm>
              <a:off x="9171358" y="29634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59"/>
            <p:cNvSpPr/>
            <p:nvPr/>
          </p:nvSpPr>
          <p:spPr>
            <a:xfrm>
              <a:off x="9162998" y="35366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59"/>
            <p:cNvSpPr/>
            <p:nvPr/>
          </p:nvSpPr>
          <p:spPr>
            <a:xfrm>
              <a:off x="9201478" y="39413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59"/>
            <p:cNvSpPr/>
            <p:nvPr/>
          </p:nvSpPr>
          <p:spPr>
            <a:xfrm>
              <a:off x="9268531" y="38913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59"/>
            <p:cNvSpPr/>
            <p:nvPr/>
          </p:nvSpPr>
          <p:spPr>
            <a:xfrm>
              <a:off x="9280473" y="45278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59"/>
            <p:cNvSpPr/>
            <p:nvPr/>
          </p:nvSpPr>
          <p:spPr>
            <a:xfrm>
              <a:off x="9227397" y="44278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59"/>
            <p:cNvSpPr/>
            <p:nvPr/>
          </p:nvSpPr>
          <p:spPr>
            <a:xfrm>
              <a:off x="9184804" y="45933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59"/>
            <p:cNvSpPr/>
            <p:nvPr/>
          </p:nvSpPr>
          <p:spPr>
            <a:xfrm>
              <a:off x="9143891" y="42509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59"/>
            <p:cNvSpPr/>
            <p:nvPr/>
          </p:nvSpPr>
          <p:spPr>
            <a:xfrm>
              <a:off x="9097052" y="48737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59"/>
            <p:cNvSpPr/>
            <p:nvPr/>
          </p:nvSpPr>
          <p:spPr>
            <a:xfrm>
              <a:off x="9092054" y="41395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59"/>
            <p:cNvSpPr/>
            <p:nvPr/>
          </p:nvSpPr>
          <p:spPr>
            <a:xfrm>
              <a:off x="9093867" y="36777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59"/>
            <p:cNvSpPr/>
            <p:nvPr/>
          </p:nvSpPr>
          <p:spPr>
            <a:xfrm>
              <a:off x="9036103" y="31009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59"/>
            <p:cNvSpPr/>
            <p:nvPr/>
          </p:nvSpPr>
          <p:spPr>
            <a:xfrm>
              <a:off x="9101165" y="28510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59"/>
            <p:cNvSpPr/>
            <p:nvPr/>
          </p:nvSpPr>
          <p:spPr>
            <a:xfrm>
              <a:off x="9111603" y="31182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59"/>
            <p:cNvSpPr/>
            <p:nvPr/>
          </p:nvSpPr>
          <p:spPr>
            <a:xfrm>
              <a:off x="9142520" y="24632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59"/>
            <p:cNvSpPr/>
            <p:nvPr/>
          </p:nvSpPr>
          <p:spPr>
            <a:xfrm>
              <a:off x="9338105" y="32013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59"/>
            <p:cNvSpPr/>
            <p:nvPr/>
          </p:nvSpPr>
          <p:spPr>
            <a:xfrm>
              <a:off x="9270787" y="23539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59"/>
            <p:cNvSpPr/>
            <p:nvPr/>
          </p:nvSpPr>
          <p:spPr>
            <a:xfrm>
              <a:off x="9233943" y="20111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59"/>
            <p:cNvSpPr/>
            <p:nvPr/>
          </p:nvSpPr>
          <p:spPr>
            <a:xfrm>
              <a:off x="9338547" y="20952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59"/>
            <p:cNvSpPr/>
            <p:nvPr/>
          </p:nvSpPr>
          <p:spPr>
            <a:xfrm>
              <a:off x="8981081" y="20315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59"/>
            <p:cNvSpPr/>
            <p:nvPr/>
          </p:nvSpPr>
          <p:spPr>
            <a:xfrm>
              <a:off x="9032078" y="23800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59"/>
            <p:cNvSpPr/>
            <p:nvPr/>
          </p:nvSpPr>
          <p:spPr>
            <a:xfrm>
              <a:off x="8988467" y="26250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59"/>
            <p:cNvSpPr/>
            <p:nvPr/>
          </p:nvSpPr>
          <p:spPr>
            <a:xfrm>
              <a:off x="8966396" y="31425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59"/>
            <p:cNvSpPr/>
            <p:nvPr/>
          </p:nvSpPr>
          <p:spPr>
            <a:xfrm>
              <a:off x="8998375" y="34959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59"/>
            <p:cNvSpPr/>
            <p:nvPr/>
          </p:nvSpPr>
          <p:spPr>
            <a:xfrm>
              <a:off x="8427145" y="56375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59"/>
            <p:cNvSpPr/>
            <p:nvPr/>
          </p:nvSpPr>
          <p:spPr>
            <a:xfrm>
              <a:off x="8437141" y="59060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59"/>
            <p:cNvSpPr/>
            <p:nvPr/>
          </p:nvSpPr>
          <p:spPr>
            <a:xfrm>
              <a:off x="8468058" y="52514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59"/>
            <p:cNvSpPr/>
            <p:nvPr/>
          </p:nvSpPr>
          <p:spPr>
            <a:xfrm>
              <a:off x="8821455" y="82391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59"/>
            <p:cNvSpPr/>
            <p:nvPr/>
          </p:nvSpPr>
          <p:spPr>
            <a:xfrm>
              <a:off x="8867675" y="86598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59"/>
            <p:cNvSpPr/>
            <p:nvPr/>
          </p:nvSpPr>
          <p:spPr>
            <a:xfrm>
              <a:off x="8819951" y="88526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59"/>
            <p:cNvSpPr/>
            <p:nvPr/>
          </p:nvSpPr>
          <p:spPr>
            <a:xfrm>
              <a:off x="8466244" y="19625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59"/>
            <p:cNvSpPr/>
            <p:nvPr/>
          </p:nvSpPr>
          <p:spPr>
            <a:xfrm>
              <a:off x="8494463" y="13402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59"/>
            <p:cNvSpPr/>
            <p:nvPr/>
          </p:nvSpPr>
          <p:spPr>
            <a:xfrm>
              <a:off x="8553112" y="145343"/>
              <a:ext cx="21452" cy="19904"/>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59"/>
            <p:cNvSpPr/>
            <p:nvPr/>
          </p:nvSpPr>
          <p:spPr>
            <a:xfrm>
              <a:off x="8690932" y="27316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59"/>
            <p:cNvSpPr/>
            <p:nvPr/>
          </p:nvSpPr>
          <p:spPr>
            <a:xfrm>
              <a:off x="8683192" y="26542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59"/>
            <p:cNvSpPr/>
            <p:nvPr/>
          </p:nvSpPr>
          <p:spPr>
            <a:xfrm>
              <a:off x="8675452" y="25773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59"/>
            <p:cNvSpPr/>
            <p:nvPr/>
          </p:nvSpPr>
          <p:spPr>
            <a:xfrm>
              <a:off x="8675452" y="37604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59"/>
            <p:cNvSpPr/>
            <p:nvPr/>
          </p:nvSpPr>
          <p:spPr>
            <a:xfrm>
              <a:off x="8675585" y="40037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54" name="Google Shape;3654;p59"/>
          <p:cNvSpPr txBox="1"/>
          <p:nvPr/>
        </p:nvSpPr>
        <p:spPr>
          <a:xfrm>
            <a:off x="1604486" y="1809418"/>
            <a:ext cx="2281754" cy="3154732"/>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The goal of the sprint review is to show what work has been completed with regards to the product backlog for future deliveries. The finished sprint is reviewed, and there should already be a clear and tangible advancement in the product to present to the client.</a:t>
            </a:r>
            <a:endParaRPr b="0" i="0" sz="1400" u="none" cap="none" strike="noStrike">
              <a:solidFill>
                <a:srgbClr val="000000"/>
              </a:solidFill>
              <a:latin typeface="Advent Pro"/>
              <a:ea typeface="Advent Pro"/>
              <a:cs typeface="Advent Pro"/>
              <a:sym typeface="Advent Pro"/>
            </a:endParaRPr>
          </a:p>
        </p:txBody>
      </p:sp>
      <p:sp>
        <p:nvSpPr>
          <p:cNvPr id="3655" name="Google Shape;3655;p59"/>
          <p:cNvSpPr txBox="1"/>
          <p:nvPr/>
        </p:nvSpPr>
        <p:spPr>
          <a:xfrm>
            <a:off x="5538656" y="1017725"/>
            <a:ext cx="2413133"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Bahiana"/>
              <a:buNone/>
            </a:pPr>
            <a:r>
              <a:rPr b="0" i="0" lang="en" sz="3000" u="none" cap="none" strike="noStrike">
                <a:solidFill>
                  <a:schemeClr val="dk1"/>
                </a:solidFill>
                <a:latin typeface="Bahiana"/>
                <a:ea typeface="Bahiana"/>
                <a:cs typeface="Bahiana"/>
                <a:sym typeface="Bahiana"/>
              </a:rPr>
              <a:t>Sprint Retrospective</a:t>
            </a:r>
            <a:endParaRPr/>
          </a:p>
        </p:txBody>
      </p:sp>
      <p:sp>
        <p:nvSpPr>
          <p:cNvPr id="3656" name="Google Shape;3656;p59"/>
          <p:cNvSpPr txBox="1"/>
          <p:nvPr/>
        </p:nvSpPr>
        <p:spPr>
          <a:xfrm>
            <a:off x="5538656" y="1840606"/>
            <a:ext cx="2413133" cy="3154732"/>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dvent Pro"/>
                <a:ea typeface="Advent Pro"/>
                <a:cs typeface="Advent Pro"/>
                <a:sym typeface="Advent Pro"/>
              </a:rPr>
              <a:t>The team reviews the completed goals of the finished sprint, write down the good and the bad, so as not to repeat the mistakes again. This stage serves to implement improvements from the point of view of the development process. The goal of the sprint retrospective is to identify possible process improvements and generate a plan to implement them in the next Sprint.</a:t>
            </a:r>
            <a:endParaRPr b="0" i="0" sz="1400" u="none" cap="none" strike="noStrike">
              <a:solidFill>
                <a:srgbClr val="000000"/>
              </a:solidFill>
              <a:latin typeface="Advent Pro"/>
              <a:ea typeface="Advent Pro"/>
              <a:cs typeface="Advent Pro"/>
              <a:sym typeface="Advent Pro"/>
            </a:endParaRPr>
          </a:p>
        </p:txBody>
      </p:sp>
      <p:sp>
        <p:nvSpPr>
          <p:cNvPr id="3657" name="Google Shape;3657;p59"/>
          <p:cNvSpPr txBox="1"/>
          <p:nvPr/>
        </p:nvSpPr>
        <p:spPr>
          <a:xfrm>
            <a:off x="856789" y="154783"/>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Bahiana"/>
              <a:buNone/>
            </a:pPr>
            <a:r>
              <a:rPr b="0" i="0" lang="en" sz="3000" u="none" cap="none" strike="noStrike">
                <a:solidFill>
                  <a:schemeClr val="dk1"/>
                </a:solidFill>
                <a:latin typeface="Bahiana"/>
                <a:ea typeface="Bahiana"/>
                <a:cs typeface="Bahiana"/>
                <a:sym typeface="Bahiana"/>
              </a:rPr>
              <a:t>Scrum </a:t>
            </a:r>
            <a:r>
              <a:rPr lang="en" sz="3000">
                <a:solidFill>
                  <a:schemeClr val="dk1"/>
                </a:solidFill>
                <a:latin typeface="Bahiana"/>
                <a:ea typeface="Bahiana"/>
                <a:cs typeface="Bahiana"/>
                <a:sym typeface="Bahiana"/>
              </a:rPr>
              <a:t>EVENT</a:t>
            </a:r>
            <a:r>
              <a:rPr b="0" i="0" lang="en" sz="3000" u="none" cap="none" strike="noStrike">
                <a:solidFill>
                  <a:schemeClr val="dk1"/>
                </a:solidFill>
                <a:latin typeface="Bahiana"/>
                <a:ea typeface="Bahiana"/>
                <a:cs typeface="Bahiana"/>
                <a:sym typeface="Bahiana"/>
              </a:rPr>
              <a:t>s</a:t>
            </a:r>
            <a:endParaRPr b="0" i="0" sz="3000" u="none" cap="none" strike="noStrike">
              <a:solidFill>
                <a:schemeClr val="dk1"/>
              </a:solidFill>
              <a:latin typeface="Bahiana"/>
              <a:ea typeface="Bahiana"/>
              <a:cs typeface="Bahiana"/>
              <a:sym typeface="Bahi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661" name="Shape 3661"/>
        <p:cNvGrpSpPr/>
        <p:nvPr/>
      </p:nvGrpSpPr>
      <p:grpSpPr>
        <a:xfrm>
          <a:off x="0" y="0"/>
          <a:ext cx="0" cy="0"/>
          <a:chOff x="0" y="0"/>
          <a:chExt cx="0" cy="0"/>
        </a:xfrm>
      </p:grpSpPr>
      <p:sp>
        <p:nvSpPr>
          <p:cNvPr id="3662" name="Google Shape;3662;p60"/>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artifacts</a:t>
            </a:r>
            <a:endParaRPr/>
          </a:p>
        </p:txBody>
      </p:sp>
      <p:sp>
        <p:nvSpPr>
          <p:cNvPr id="3663" name="Google Shape;3663;p60"/>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Product Backlog (PB)</a:t>
            </a:r>
            <a:endParaRPr/>
          </a:p>
        </p:txBody>
      </p:sp>
      <p:sp>
        <p:nvSpPr>
          <p:cNvPr id="3664" name="Google Shape;3664;p60"/>
          <p:cNvSpPr txBox="1"/>
          <p:nvPr>
            <p:ph idx="1" type="subTitle"/>
          </p:nvPr>
        </p:nvSpPr>
        <p:spPr>
          <a:xfrm>
            <a:off x="719999" y="1943061"/>
            <a:ext cx="7162759" cy="938876"/>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The product backlog is a list that collects everything the product needs to satisfy the potential customers. It is prepared by the product owner and the functions are prioritized according to what is more and less important for the business. The goal is for the product owner to answer the question “What should be done”.</a:t>
            </a:r>
            <a:endParaRPr/>
          </a:p>
        </p:txBody>
      </p:sp>
      <p:grpSp>
        <p:nvGrpSpPr>
          <p:cNvPr id="3665" name="Google Shape;3665;p60"/>
          <p:cNvGrpSpPr/>
          <p:nvPr/>
        </p:nvGrpSpPr>
        <p:grpSpPr>
          <a:xfrm rot="-3176737">
            <a:off x="169536" y="4469559"/>
            <a:ext cx="422469" cy="531149"/>
            <a:chOff x="1056001" y="130191"/>
            <a:chExt cx="422449" cy="531125"/>
          </a:xfrm>
        </p:grpSpPr>
        <p:sp>
          <p:nvSpPr>
            <p:cNvPr id="3666" name="Google Shape;3666;p60"/>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60"/>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60"/>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60"/>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0" name="Google Shape;3670;p60"/>
          <p:cNvGrpSpPr/>
          <p:nvPr/>
        </p:nvGrpSpPr>
        <p:grpSpPr>
          <a:xfrm>
            <a:off x="8301329" y="273787"/>
            <a:ext cx="421450" cy="531569"/>
            <a:chOff x="3039679" y="123475"/>
            <a:chExt cx="421450" cy="531569"/>
          </a:xfrm>
        </p:grpSpPr>
        <p:sp>
          <p:nvSpPr>
            <p:cNvPr id="3671" name="Google Shape;3671;p60"/>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60"/>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60"/>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60"/>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5" name="Google Shape;3675;p60"/>
          <p:cNvSpPr txBox="1"/>
          <p:nvPr>
            <p:ph idx="2" type="title"/>
          </p:nvPr>
        </p:nvSpPr>
        <p:spPr>
          <a:xfrm>
            <a:off x="719632" y="3355596"/>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Increment</a:t>
            </a:r>
            <a:endParaRPr/>
          </a:p>
        </p:txBody>
      </p:sp>
      <p:sp>
        <p:nvSpPr>
          <p:cNvPr id="3676" name="Google Shape;3676;p60"/>
          <p:cNvSpPr txBox="1"/>
          <p:nvPr>
            <p:ph idx="1" type="subTitle"/>
          </p:nvPr>
        </p:nvSpPr>
        <p:spPr>
          <a:xfrm>
            <a:off x="703211" y="4058473"/>
            <a:ext cx="7162759" cy="938876"/>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The Increment is the sum of all the tasks, use cases, user stories, product backlogs and any element that was developed during the sprint and that will be made available to the end user in the form of Software.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0" name="Shape 3680"/>
        <p:cNvGrpSpPr/>
        <p:nvPr/>
      </p:nvGrpSpPr>
      <p:grpSpPr>
        <a:xfrm>
          <a:off x="0" y="0"/>
          <a:ext cx="0" cy="0"/>
          <a:chOff x="0" y="0"/>
          <a:chExt cx="0" cy="0"/>
        </a:xfrm>
      </p:grpSpPr>
      <p:sp>
        <p:nvSpPr>
          <p:cNvPr id="3681" name="Google Shape;3681;p61"/>
          <p:cNvSpPr txBox="1"/>
          <p:nvPr>
            <p:ph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Scrum artifacts</a:t>
            </a:r>
            <a:endParaRPr/>
          </a:p>
        </p:txBody>
      </p:sp>
      <p:sp>
        <p:nvSpPr>
          <p:cNvPr id="3682" name="Google Shape;3682;p61"/>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 Backlog (SB)</a:t>
            </a:r>
            <a:endParaRPr/>
          </a:p>
        </p:txBody>
      </p:sp>
      <p:sp>
        <p:nvSpPr>
          <p:cNvPr id="3683" name="Google Shape;3683;p61"/>
          <p:cNvSpPr txBox="1"/>
          <p:nvPr>
            <p:ph idx="1" type="subTitle"/>
          </p:nvPr>
        </p:nvSpPr>
        <p:spPr>
          <a:xfrm>
            <a:off x="719999" y="1943061"/>
            <a:ext cx="7162759" cy="938876"/>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It is a subset of items of the product backlog, which are selected by the team to perform during the sprint on which they are going to work. The team establishes the duration of each Sprint. Usually the sprint backlog, is displayed on physical boards called as Scrum board – that makes the development process visible to everyone who enters the development area.</a:t>
            </a:r>
            <a:endParaRPr/>
          </a:p>
        </p:txBody>
      </p:sp>
      <p:grpSp>
        <p:nvGrpSpPr>
          <p:cNvPr id="3684" name="Google Shape;3684;p61"/>
          <p:cNvGrpSpPr/>
          <p:nvPr/>
        </p:nvGrpSpPr>
        <p:grpSpPr>
          <a:xfrm rot="-3176737">
            <a:off x="169536" y="4469559"/>
            <a:ext cx="422469" cy="531149"/>
            <a:chOff x="1056001" y="130191"/>
            <a:chExt cx="422449" cy="531125"/>
          </a:xfrm>
        </p:grpSpPr>
        <p:sp>
          <p:nvSpPr>
            <p:cNvPr id="3685" name="Google Shape;3685;p61"/>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61"/>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61"/>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61"/>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9" name="Google Shape;3689;p61"/>
          <p:cNvGrpSpPr/>
          <p:nvPr/>
        </p:nvGrpSpPr>
        <p:grpSpPr>
          <a:xfrm>
            <a:off x="8301329" y="273787"/>
            <a:ext cx="421450" cy="531569"/>
            <a:chOff x="3039679" y="123475"/>
            <a:chExt cx="421450" cy="531569"/>
          </a:xfrm>
        </p:grpSpPr>
        <p:sp>
          <p:nvSpPr>
            <p:cNvPr id="3690" name="Google Shape;3690;p61"/>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61"/>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61"/>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61"/>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4" name="Google Shape;3694;p61"/>
          <p:cNvSpPr txBox="1"/>
          <p:nvPr>
            <p:ph idx="2" type="title"/>
          </p:nvPr>
        </p:nvSpPr>
        <p:spPr>
          <a:xfrm>
            <a:off x="720000" y="1245559"/>
            <a:ext cx="2336400" cy="527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Sprint Backlog (SB)</a:t>
            </a:r>
            <a:endParaRPr/>
          </a:p>
        </p:txBody>
      </p:sp>
      <p:pic>
        <p:nvPicPr>
          <p:cNvPr descr="Scrum Task Board" id="3695" name="Google Shape;3695;p61"/>
          <p:cNvPicPr preferRelativeResize="0"/>
          <p:nvPr/>
        </p:nvPicPr>
        <p:blipFill rotWithShape="1">
          <a:blip r:embed="rId3">
            <a:alphaModFix/>
          </a:blip>
          <a:srcRect b="0" l="0" r="0" t="0"/>
          <a:stretch/>
        </p:blipFill>
        <p:spPr>
          <a:xfrm>
            <a:off x="2235201" y="3051739"/>
            <a:ext cx="4298949" cy="20313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9" name="Shape 3699"/>
        <p:cNvGrpSpPr/>
        <p:nvPr/>
      </p:nvGrpSpPr>
      <p:grpSpPr>
        <a:xfrm>
          <a:off x="0" y="0"/>
          <a:ext cx="0" cy="0"/>
          <a:chOff x="0" y="0"/>
          <a:chExt cx="0" cy="0"/>
        </a:xfrm>
      </p:grpSpPr>
      <p:sp>
        <p:nvSpPr>
          <p:cNvPr id="3700" name="Google Shape;3700;p62"/>
          <p:cNvSpPr txBox="1"/>
          <p:nvPr>
            <p:ph type="title"/>
          </p:nvPr>
        </p:nvSpPr>
        <p:spPr>
          <a:xfrm>
            <a:off x="1890000" y="1026900"/>
            <a:ext cx="5364000" cy="3089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THANKS for Listening!!!</a:t>
            </a:r>
            <a:endParaRPr/>
          </a:p>
        </p:txBody>
      </p:sp>
      <p:grpSp>
        <p:nvGrpSpPr>
          <p:cNvPr id="3701" name="Google Shape;3701;p62"/>
          <p:cNvGrpSpPr/>
          <p:nvPr/>
        </p:nvGrpSpPr>
        <p:grpSpPr>
          <a:xfrm>
            <a:off x="7980037" y="655698"/>
            <a:ext cx="577389" cy="678512"/>
            <a:chOff x="8303512" y="1416423"/>
            <a:chExt cx="577389" cy="678512"/>
          </a:xfrm>
        </p:grpSpPr>
        <p:sp>
          <p:nvSpPr>
            <p:cNvPr id="3702" name="Google Shape;3702;p62"/>
            <p:cNvSpPr/>
            <p:nvPr/>
          </p:nvSpPr>
          <p:spPr>
            <a:xfrm>
              <a:off x="8303512" y="1878763"/>
              <a:ext cx="576286" cy="216172"/>
            </a:xfrm>
            <a:custGeom>
              <a:rect b="b" l="l" r="r" t="t"/>
              <a:pathLst>
                <a:path extrusionOk="0" h="3919" w="10448">
                  <a:moveTo>
                    <a:pt x="175" y="1"/>
                  </a:moveTo>
                  <a:cubicBezTo>
                    <a:pt x="82" y="1"/>
                    <a:pt x="0" y="83"/>
                    <a:pt x="0" y="176"/>
                  </a:cubicBezTo>
                  <a:lnTo>
                    <a:pt x="0" y="2027"/>
                  </a:lnTo>
                  <a:cubicBezTo>
                    <a:pt x="0" y="2068"/>
                    <a:pt x="21" y="2119"/>
                    <a:pt x="52" y="2150"/>
                  </a:cubicBezTo>
                  <a:lnTo>
                    <a:pt x="1769" y="3867"/>
                  </a:lnTo>
                  <a:cubicBezTo>
                    <a:pt x="1805" y="3898"/>
                    <a:pt x="1851" y="3913"/>
                    <a:pt x="1896" y="3913"/>
                  </a:cubicBezTo>
                  <a:cubicBezTo>
                    <a:pt x="1941" y="3913"/>
                    <a:pt x="1985" y="3898"/>
                    <a:pt x="2016" y="3867"/>
                  </a:cubicBezTo>
                  <a:lnTo>
                    <a:pt x="5224" y="659"/>
                  </a:lnTo>
                  <a:lnTo>
                    <a:pt x="8432" y="3867"/>
                  </a:lnTo>
                  <a:cubicBezTo>
                    <a:pt x="8473" y="3898"/>
                    <a:pt x="8514" y="3919"/>
                    <a:pt x="8555" y="3919"/>
                  </a:cubicBezTo>
                  <a:cubicBezTo>
                    <a:pt x="8607" y="3919"/>
                    <a:pt x="8648" y="3898"/>
                    <a:pt x="8689" y="3867"/>
                  </a:cubicBezTo>
                  <a:lnTo>
                    <a:pt x="10396" y="2150"/>
                  </a:lnTo>
                  <a:cubicBezTo>
                    <a:pt x="10427" y="2119"/>
                    <a:pt x="10447" y="2068"/>
                    <a:pt x="10447" y="2027"/>
                  </a:cubicBezTo>
                  <a:lnTo>
                    <a:pt x="10447" y="176"/>
                  </a:lnTo>
                  <a:cubicBezTo>
                    <a:pt x="10447" y="83"/>
                    <a:pt x="10376" y="1"/>
                    <a:pt x="10273" y="1"/>
                  </a:cubicBezTo>
                  <a:cubicBezTo>
                    <a:pt x="10180" y="1"/>
                    <a:pt x="10098" y="83"/>
                    <a:pt x="10098" y="176"/>
                  </a:cubicBezTo>
                  <a:lnTo>
                    <a:pt x="10098" y="1955"/>
                  </a:lnTo>
                  <a:lnTo>
                    <a:pt x="8555" y="3487"/>
                  </a:lnTo>
                  <a:lnTo>
                    <a:pt x="5347" y="279"/>
                  </a:lnTo>
                  <a:cubicBezTo>
                    <a:pt x="5316" y="248"/>
                    <a:pt x="5273" y="233"/>
                    <a:pt x="5228" y="233"/>
                  </a:cubicBezTo>
                  <a:cubicBezTo>
                    <a:pt x="5183" y="233"/>
                    <a:pt x="5137" y="248"/>
                    <a:pt x="5100" y="279"/>
                  </a:cubicBezTo>
                  <a:lnTo>
                    <a:pt x="1892" y="3487"/>
                  </a:lnTo>
                  <a:lnTo>
                    <a:pt x="350" y="1955"/>
                  </a:lnTo>
                  <a:lnTo>
                    <a:pt x="350" y="176"/>
                  </a:lnTo>
                  <a:cubicBezTo>
                    <a:pt x="350" y="83"/>
                    <a:pt x="278" y="1"/>
                    <a:pt x="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62"/>
            <p:cNvSpPr/>
            <p:nvPr/>
          </p:nvSpPr>
          <p:spPr>
            <a:xfrm>
              <a:off x="8468547" y="1548693"/>
              <a:ext cx="26696" cy="26146"/>
            </a:xfrm>
            <a:custGeom>
              <a:rect b="b" l="l" r="r" t="t"/>
              <a:pathLst>
                <a:path extrusionOk="0" h="474" w="484">
                  <a:moveTo>
                    <a:pt x="227" y="0"/>
                  </a:moveTo>
                  <a:cubicBezTo>
                    <a:pt x="196" y="0"/>
                    <a:pt x="175" y="11"/>
                    <a:pt x="145" y="32"/>
                  </a:cubicBezTo>
                  <a:cubicBezTo>
                    <a:pt x="134" y="32"/>
                    <a:pt x="124" y="42"/>
                    <a:pt x="113" y="52"/>
                  </a:cubicBezTo>
                  <a:cubicBezTo>
                    <a:pt x="93" y="62"/>
                    <a:pt x="72" y="73"/>
                    <a:pt x="62" y="83"/>
                  </a:cubicBezTo>
                  <a:cubicBezTo>
                    <a:pt x="42" y="93"/>
                    <a:pt x="31" y="103"/>
                    <a:pt x="31" y="124"/>
                  </a:cubicBezTo>
                  <a:cubicBezTo>
                    <a:pt x="11" y="144"/>
                    <a:pt x="1" y="165"/>
                    <a:pt x="1" y="185"/>
                  </a:cubicBezTo>
                  <a:lnTo>
                    <a:pt x="1" y="237"/>
                  </a:lnTo>
                  <a:lnTo>
                    <a:pt x="11" y="288"/>
                  </a:lnTo>
                  <a:cubicBezTo>
                    <a:pt x="11" y="309"/>
                    <a:pt x="31" y="329"/>
                    <a:pt x="42" y="350"/>
                  </a:cubicBezTo>
                  <a:cubicBezTo>
                    <a:pt x="52" y="361"/>
                    <a:pt x="52" y="361"/>
                    <a:pt x="52" y="371"/>
                  </a:cubicBezTo>
                  <a:cubicBezTo>
                    <a:pt x="72" y="402"/>
                    <a:pt x="93" y="422"/>
                    <a:pt x="124" y="432"/>
                  </a:cubicBezTo>
                  <a:cubicBezTo>
                    <a:pt x="145" y="453"/>
                    <a:pt x="175" y="464"/>
                    <a:pt x="206" y="473"/>
                  </a:cubicBezTo>
                  <a:cubicBezTo>
                    <a:pt x="237" y="473"/>
                    <a:pt x="268" y="473"/>
                    <a:pt x="299" y="464"/>
                  </a:cubicBezTo>
                  <a:cubicBezTo>
                    <a:pt x="330" y="464"/>
                    <a:pt x="360" y="453"/>
                    <a:pt x="381" y="432"/>
                  </a:cubicBezTo>
                  <a:cubicBezTo>
                    <a:pt x="412" y="412"/>
                    <a:pt x="433" y="391"/>
                    <a:pt x="443" y="361"/>
                  </a:cubicBezTo>
                  <a:cubicBezTo>
                    <a:pt x="463" y="340"/>
                    <a:pt x="474" y="309"/>
                    <a:pt x="484" y="278"/>
                  </a:cubicBezTo>
                  <a:lnTo>
                    <a:pt x="484" y="217"/>
                  </a:lnTo>
                  <a:cubicBezTo>
                    <a:pt x="484" y="176"/>
                    <a:pt x="474" y="134"/>
                    <a:pt x="443" y="103"/>
                  </a:cubicBezTo>
                  <a:cubicBezTo>
                    <a:pt x="433" y="83"/>
                    <a:pt x="422" y="73"/>
                    <a:pt x="401" y="62"/>
                  </a:cubicBezTo>
                  <a:cubicBezTo>
                    <a:pt x="371" y="32"/>
                    <a:pt x="340" y="11"/>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62"/>
            <p:cNvSpPr/>
            <p:nvPr/>
          </p:nvSpPr>
          <p:spPr>
            <a:xfrm>
              <a:off x="8351721" y="1511847"/>
              <a:ext cx="47105" cy="45948"/>
            </a:xfrm>
            <a:custGeom>
              <a:rect b="b" l="l" r="r" t="t"/>
              <a:pathLst>
                <a:path extrusionOk="0" h="833" w="854">
                  <a:moveTo>
                    <a:pt x="391" y="0"/>
                  </a:moveTo>
                  <a:cubicBezTo>
                    <a:pt x="319" y="0"/>
                    <a:pt x="247" y="31"/>
                    <a:pt x="186" y="72"/>
                  </a:cubicBezTo>
                  <a:cubicBezTo>
                    <a:pt x="145" y="103"/>
                    <a:pt x="103" y="144"/>
                    <a:pt x="72" y="195"/>
                  </a:cubicBezTo>
                  <a:cubicBezTo>
                    <a:pt x="42" y="237"/>
                    <a:pt x="21" y="288"/>
                    <a:pt x="10" y="339"/>
                  </a:cubicBezTo>
                  <a:cubicBezTo>
                    <a:pt x="1" y="401"/>
                    <a:pt x="1" y="453"/>
                    <a:pt x="21" y="504"/>
                  </a:cubicBezTo>
                  <a:cubicBezTo>
                    <a:pt x="21" y="556"/>
                    <a:pt x="42" y="607"/>
                    <a:pt x="83" y="659"/>
                  </a:cubicBezTo>
                  <a:cubicBezTo>
                    <a:pt x="103" y="689"/>
                    <a:pt x="134" y="710"/>
                    <a:pt x="154" y="741"/>
                  </a:cubicBezTo>
                  <a:cubicBezTo>
                    <a:pt x="216" y="792"/>
                    <a:pt x="278" y="823"/>
                    <a:pt x="350" y="833"/>
                  </a:cubicBezTo>
                  <a:lnTo>
                    <a:pt x="463" y="833"/>
                  </a:lnTo>
                  <a:cubicBezTo>
                    <a:pt x="535" y="833"/>
                    <a:pt x="607" y="812"/>
                    <a:pt x="669" y="761"/>
                  </a:cubicBezTo>
                  <a:cubicBezTo>
                    <a:pt x="710" y="730"/>
                    <a:pt x="751" y="689"/>
                    <a:pt x="782" y="648"/>
                  </a:cubicBezTo>
                  <a:cubicBezTo>
                    <a:pt x="812" y="597"/>
                    <a:pt x="833" y="545"/>
                    <a:pt x="844" y="494"/>
                  </a:cubicBezTo>
                  <a:cubicBezTo>
                    <a:pt x="854" y="442"/>
                    <a:pt x="854" y="391"/>
                    <a:pt x="833" y="329"/>
                  </a:cubicBezTo>
                  <a:cubicBezTo>
                    <a:pt x="833" y="278"/>
                    <a:pt x="812" y="227"/>
                    <a:pt x="771" y="175"/>
                  </a:cubicBezTo>
                  <a:cubicBezTo>
                    <a:pt x="751" y="154"/>
                    <a:pt x="720" y="124"/>
                    <a:pt x="700" y="93"/>
                  </a:cubicBezTo>
                  <a:cubicBezTo>
                    <a:pt x="638" y="51"/>
                    <a:pt x="576" y="21"/>
                    <a:pt x="5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62"/>
            <p:cNvSpPr/>
            <p:nvPr/>
          </p:nvSpPr>
          <p:spPr>
            <a:xfrm>
              <a:off x="8419180" y="1640036"/>
              <a:ext cx="2923" cy="3420"/>
            </a:xfrm>
            <a:custGeom>
              <a:rect b="b" l="l" r="r" t="t"/>
              <a:pathLst>
                <a:path extrusionOk="0" h="62" w="53">
                  <a:moveTo>
                    <a:pt x="1" y="0"/>
                  </a:moveTo>
                  <a:cubicBezTo>
                    <a:pt x="11" y="21"/>
                    <a:pt x="32" y="41"/>
                    <a:pt x="53" y="62"/>
                  </a:cubicBez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62"/>
            <p:cNvSpPr/>
            <p:nvPr/>
          </p:nvSpPr>
          <p:spPr>
            <a:xfrm>
              <a:off x="8327341" y="1439810"/>
              <a:ext cx="529236" cy="529812"/>
            </a:xfrm>
            <a:custGeom>
              <a:rect b="b" l="l" r="r" t="t"/>
              <a:pathLst>
                <a:path extrusionOk="0" h="9605" w="9595">
                  <a:moveTo>
                    <a:pt x="1460" y="0"/>
                  </a:moveTo>
                  <a:lnTo>
                    <a:pt x="0" y="1471"/>
                  </a:lnTo>
                  <a:lnTo>
                    <a:pt x="3208" y="4679"/>
                  </a:lnTo>
                  <a:cubicBezTo>
                    <a:pt x="3270" y="4751"/>
                    <a:pt x="3270" y="4864"/>
                    <a:pt x="3208" y="4926"/>
                  </a:cubicBezTo>
                  <a:lnTo>
                    <a:pt x="0" y="8134"/>
                  </a:lnTo>
                  <a:lnTo>
                    <a:pt x="1460" y="9604"/>
                  </a:lnTo>
                  <a:lnTo>
                    <a:pt x="4668" y="6396"/>
                  </a:lnTo>
                  <a:cubicBezTo>
                    <a:pt x="4709" y="6355"/>
                    <a:pt x="4751" y="6345"/>
                    <a:pt x="4792" y="6345"/>
                  </a:cubicBezTo>
                  <a:cubicBezTo>
                    <a:pt x="4844" y="6345"/>
                    <a:pt x="4885" y="6355"/>
                    <a:pt x="4915" y="6396"/>
                  </a:cubicBezTo>
                  <a:lnTo>
                    <a:pt x="8123" y="9604"/>
                  </a:lnTo>
                  <a:lnTo>
                    <a:pt x="9594" y="8134"/>
                  </a:lnTo>
                  <a:lnTo>
                    <a:pt x="7311" y="5851"/>
                  </a:lnTo>
                  <a:lnTo>
                    <a:pt x="6386" y="4926"/>
                  </a:lnTo>
                  <a:cubicBezTo>
                    <a:pt x="6355" y="4895"/>
                    <a:pt x="6334" y="4854"/>
                    <a:pt x="6334" y="4803"/>
                  </a:cubicBezTo>
                  <a:cubicBezTo>
                    <a:pt x="6334" y="4761"/>
                    <a:pt x="6355" y="4710"/>
                    <a:pt x="6386" y="4679"/>
                  </a:cubicBezTo>
                  <a:lnTo>
                    <a:pt x="9594" y="1471"/>
                  </a:lnTo>
                  <a:lnTo>
                    <a:pt x="8123" y="0"/>
                  </a:lnTo>
                  <a:lnTo>
                    <a:pt x="4915" y="3208"/>
                  </a:lnTo>
                  <a:cubicBezTo>
                    <a:pt x="4884" y="3244"/>
                    <a:pt x="4841" y="3263"/>
                    <a:pt x="4796" y="3263"/>
                  </a:cubicBezTo>
                  <a:cubicBezTo>
                    <a:pt x="4751" y="3263"/>
                    <a:pt x="4705" y="3244"/>
                    <a:pt x="4668" y="3208"/>
                  </a:cubicBezTo>
                  <a:lnTo>
                    <a:pt x="14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62"/>
            <p:cNvSpPr/>
            <p:nvPr/>
          </p:nvSpPr>
          <p:spPr>
            <a:xfrm>
              <a:off x="8303512" y="1416423"/>
              <a:ext cx="577389" cy="576587"/>
            </a:xfrm>
            <a:custGeom>
              <a:rect b="b" l="l" r="r" t="t"/>
              <a:pathLst>
                <a:path extrusionOk="0" h="10453" w="10468">
                  <a:moveTo>
                    <a:pt x="8555" y="424"/>
                  </a:moveTo>
                  <a:lnTo>
                    <a:pt x="10026" y="1895"/>
                  </a:lnTo>
                  <a:lnTo>
                    <a:pt x="6818" y="5103"/>
                  </a:lnTo>
                  <a:cubicBezTo>
                    <a:pt x="6746" y="5175"/>
                    <a:pt x="6746" y="5288"/>
                    <a:pt x="6818" y="5350"/>
                  </a:cubicBezTo>
                  <a:lnTo>
                    <a:pt x="10026" y="8558"/>
                  </a:lnTo>
                  <a:lnTo>
                    <a:pt x="8555" y="10028"/>
                  </a:lnTo>
                  <a:lnTo>
                    <a:pt x="5347" y="6820"/>
                  </a:lnTo>
                  <a:cubicBezTo>
                    <a:pt x="5316" y="6784"/>
                    <a:pt x="5273" y="6766"/>
                    <a:pt x="5228" y="6766"/>
                  </a:cubicBezTo>
                  <a:cubicBezTo>
                    <a:pt x="5183" y="6766"/>
                    <a:pt x="5137" y="6784"/>
                    <a:pt x="5100" y="6820"/>
                  </a:cubicBezTo>
                  <a:lnTo>
                    <a:pt x="1892" y="10028"/>
                  </a:lnTo>
                  <a:lnTo>
                    <a:pt x="432" y="8558"/>
                  </a:lnTo>
                  <a:lnTo>
                    <a:pt x="3640" y="5350"/>
                  </a:lnTo>
                  <a:cubicBezTo>
                    <a:pt x="3671" y="5319"/>
                    <a:pt x="3692" y="5278"/>
                    <a:pt x="3692" y="5227"/>
                  </a:cubicBezTo>
                  <a:cubicBezTo>
                    <a:pt x="3692" y="5185"/>
                    <a:pt x="3671" y="5134"/>
                    <a:pt x="3640" y="5103"/>
                  </a:cubicBezTo>
                  <a:lnTo>
                    <a:pt x="432" y="1895"/>
                  </a:lnTo>
                  <a:lnTo>
                    <a:pt x="1892" y="424"/>
                  </a:lnTo>
                  <a:lnTo>
                    <a:pt x="5100" y="3632"/>
                  </a:lnTo>
                  <a:cubicBezTo>
                    <a:pt x="5137" y="3668"/>
                    <a:pt x="5183" y="3687"/>
                    <a:pt x="5228" y="3687"/>
                  </a:cubicBezTo>
                  <a:cubicBezTo>
                    <a:pt x="5273" y="3687"/>
                    <a:pt x="5316" y="3668"/>
                    <a:pt x="5347" y="3632"/>
                  </a:cubicBezTo>
                  <a:lnTo>
                    <a:pt x="8555" y="424"/>
                  </a:lnTo>
                  <a:close/>
                  <a:moveTo>
                    <a:pt x="1896" y="0"/>
                  </a:moveTo>
                  <a:cubicBezTo>
                    <a:pt x="1851" y="0"/>
                    <a:pt x="1805" y="18"/>
                    <a:pt x="1769" y="54"/>
                  </a:cubicBezTo>
                  <a:lnTo>
                    <a:pt x="52" y="1772"/>
                  </a:lnTo>
                  <a:cubicBezTo>
                    <a:pt x="21" y="1802"/>
                    <a:pt x="0" y="1843"/>
                    <a:pt x="0" y="1895"/>
                  </a:cubicBezTo>
                  <a:cubicBezTo>
                    <a:pt x="0" y="1936"/>
                    <a:pt x="21" y="1987"/>
                    <a:pt x="52" y="2018"/>
                  </a:cubicBezTo>
                  <a:lnTo>
                    <a:pt x="3260" y="5227"/>
                  </a:lnTo>
                  <a:lnTo>
                    <a:pt x="52" y="8435"/>
                  </a:lnTo>
                  <a:cubicBezTo>
                    <a:pt x="21" y="8465"/>
                    <a:pt x="0" y="8517"/>
                    <a:pt x="0" y="8558"/>
                  </a:cubicBezTo>
                  <a:cubicBezTo>
                    <a:pt x="0" y="8609"/>
                    <a:pt x="21" y="8650"/>
                    <a:pt x="52" y="8682"/>
                  </a:cubicBezTo>
                  <a:lnTo>
                    <a:pt x="1769" y="10398"/>
                  </a:lnTo>
                  <a:cubicBezTo>
                    <a:pt x="1805" y="10434"/>
                    <a:pt x="1851" y="10453"/>
                    <a:pt x="1896" y="10453"/>
                  </a:cubicBezTo>
                  <a:cubicBezTo>
                    <a:pt x="1941" y="10453"/>
                    <a:pt x="1985" y="10434"/>
                    <a:pt x="2016" y="10398"/>
                  </a:cubicBezTo>
                  <a:lnTo>
                    <a:pt x="5224" y="7190"/>
                  </a:lnTo>
                  <a:lnTo>
                    <a:pt x="8432" y="10398"/>
                  </a:lnTo>
                  <a:cubicBezTo>
                    <a:pt x="8473" y="10430"/>
                    <a:pt x="8514" y="10450"/>
                    <a:pt x="8555" y="10450"/>
                  </a:cubicBezTo>
                  <a:cubicBezTo>
                    <a:pt x="8607" y="10450"/>
                    <a:pt x="8648" y="10430"/>
                    <a:pt x="8689" y="10398"/>
                  </a:cubicBezTo>
                  <a:lnTo>
                    <a:pt x="10396" y="8682"/>
                  </a:lnTo>
                  <a:cubicBezTo>
                    <a:pt x="10468" y="8620"/>
                    <a:pt x="10468" y="8506"/>
                    <a:pt x="10396" y="8435"/>
                  </a:cubicBezTo>
                  <a:lnTo>
                    <a:pt x="7188" y="5227"/>
                  </a:lnTo>
                  <a:lnTo>
                    <a:pt x="10396" y="2018"/>
                  </a:lnTo>
                  <a:cubicBezTo>
                    <a:pt x="10468" y="1946"/>
                    <a:pt x="10468" y="1843"/>
                    <a:pt x="10396" y="1772"/>
                  </a:cubicBezTo>
                  <a:lnTo>
                    <a:pt x="8689" y="54"/>
                  </a:lnTo>
                  <a:cubicBezTo>
                    <a:pt x="8653" y="18"/>
                    <a:pt x="8607" y="0"/>
                    <a:pt x="8561" y="0"/>
                  </a:cubicBezTo>
                  <a:cubicBezTo>
                    <a:pt x="8514" y="0"/>
                    <a:pt x="8468" y="18"/>
                    <a:pt x="8432" y="54"/>
                  </a:cubicBezTo>
                  <a:lnTo>
                    <a:pt x="5224" y="3262"/>
                  </a:lnTo>
                  <a:lnTo>
                    <a:pt x="2016" y="54"/>
                  </a:lnTo>
                  <a:cubicBezTo>
                    <a:pt x="1985" y="18"/>
                    <a:pt x="1941" y="0"/>
                    <a:pt x="1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62"/>
            <p:cNvSpPr/>
            <p:nvPr/>
          </p:nvSpPr>
          <p:spPr>
            <a:xfrm>
              <a:off x="8303512" y="1511241"/>
              <a:ext cx="153779" cy="254177"/>
            </a:xfrm>
            <a:custGeom>
              <a:rect b="b" l="l" r="r" t="t"/>
              <a:pathLst>
                <a:path extrusionOk="0" h="4608" w="2788">
                  <a:moveTo>
                    <a:pt x="175" y="1"/>
                  </a:moveTo>
                  <a:cubicBezTo>
                    <a:pt x="82" y="1"/>
                    <a:pt x="0" y="73"/>
                    <a:pt x="0" y="176"/>
                  </a:cubicBezTo>
                  <a:lnTo>
                    <a:pt x="0" y="2016"/>
                  </a:lnTo>
                  <a:cubicBezTo>
                    <a:pt x="0" y="2068"/>
                    <a:pt x="21" y="2109"/>
                    <a:pt x="52" y="2150"/>
                  </a:cubicBezTo>
                  <a:lnTo>
                    <a:pt x="2468" y="4556"/>
                  </a:lnTo>
                  <a:cubicBezTo>
                    <a:pt x="2499" y="4587"/>
                    <a:pt x="2540" y="4607"/>
                    <a:pt x="2591" y="4607"/>
                  </a:cubicBezTo>
                  <a:cubicBezTo>
                    <a:pt x="2632" y="4607"/>
                    <a:pt x="2684" y="4587"/>
                    <a:pt x="2715" y="4556"/>
                  </a:cubicBezTo>
                  <a:cubicBezTo>
                    <a:pt x="2787" y="4484"/>
                    <a:pt x="2787" y="4371"/>
                    <a:pt x="2715" y="4310"/>
                  </a:cubicBezTo>
                  <a:lnTo>
                    <a:pt x="350" y="1945"/>
                  </a:lnTo>
                  <a:lnTo>
                    <a:pt x="350" y="176"/>
                  </a:lnTo>
                  <a:cubicBezTo>
                    <a:pt x="350" y="73"/>
                    <a:pt x="278" y="1"/>
                    <a:pt x="1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62"/>
            <p:cNvSpPr/>
            <p:nvPr/>
          </p:nvSpPr>
          <p:spPr>
            <a:xfrm>
              <a:off x="8726578" y="1511241"/>
              <a:ext cx="153228" cy="254177"/>
            </a:xfrm>
            <a:custGeom>
              <a:rect b="b" l="l" r="r" t="t"/>
              <a:pathLst>
                <a:path extrusionOk="0" h="4608" w="2778">
                  <a:moveTo>
                    <a:pt x="2603" y="1"/>
                  </a:moveTo>
                  <a:cubicBezTo>
                    <a:pt x="2510" y="1"/>
                    <a:pt x="2428" y="73"/>
                    <a:pt x="2428" y="176"/>
                  </a:cubicBezTo>
                  <a:lnTo>
                    <a:pt x="2428" y="1945"/>
                  </a:lnTo>
                  <a:lnTo>
                    <a:pt x="73" y="4310"/>
                  </a:lnTo>
                  <a:cubicBezTo>
                    <a:pt x="1" y="4371"/>
                    <a:pt x="1" y="4484"/>
                    <a:pt x="73" y="4556"/>
                  </a:cubicBezTo>
                  <a:cubicBezTo>
                    <a:pt x="104" y="4587"/>
                    <a:pt x="145" y="4607"/>
                    <a:pt x="197" y="4607"/>
                  </a:cubicBezTo>
                  <a:cubicBezTo>
                    <a:pt x="238" y="4607"/>
                    <a:pt x="289" y="4587"/>
                    <a:pt x="320" y="4556"/>
                  </a:cubicBezTo>
                  <a:lnTo>
                    <a:pt x="2726" y="2150"/>
                  </a:lnTo>
                  <a:cubicBezTo>
                    <a:pt x="2757" y="2109"/>
                    <a:pt x="2777" y="2068"/>
                    <a:pt x="2777" y="2016"/>
                  </a:cubicBezTo>
                  <a:lnTo>
                    <a:pt x="2777" y="176"/>
                  </a:lnTo>
                  <a:cubicBezTo>
                    <a:pt x="2777" y="73"/>
                    <a:pt x="2706" y="1"/>
                    <a:pt x="260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62"/>
            <p:cNvSpPr/>
            <p:nvPr/>
          </p:nvSpPr>
          <p:spPr>
            <a:xfrm>
              <a:off x="8579746" y="1794315"/>
              <a:ext cx="19305" cy="119697"/>
            </a:xfrm>
            <a:custGeom>
              <a:rect b="b" l="l" r="r" t="t"/>
              <a:pathLst>
                <a:path extrusionOk="0" h="2170" w="350">
                  <a:moveTo>
                    <a:pt x="175" y="0"/>
                  </a:moveTo>
                  <a:cubicBezTo>
                    <a:pt x="72" y="0"/>
                    <a:pt x="0" y="72"/>
                    <a:pt x="0" y="175"/>
                  </a:cubicBezTo>
                  <a:lnTo>
                    <a:pt x="0" y="1995"/>
                  </a:lnTo>
                  <a:cubicBezTo>
                    <a:pt x="0" y="2087"/>
                    <a:pt x="72" y="2169"/>
                    <a:pt x="175" y="2169"/>
                  </a:cubicBezTo>
                  <a:cubicBezTo>
                    <a:pt x="268" y="2169"/>
                    <a:pt x="350" y="2087"/>
                    <a:pt x="350" y="1995"/>
                  </a:cubicBezTo>
                  <a:lnTo>
                    <a:pt x="350" y="175"/>
                  </a:lnTo>
                  <a:cubicBezTo>
                    <a:pt x="350" y="72"/>
                    <a:pt x="268"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62"/>
            <p:cNvSpPr/>
            <p:nvPr/>
          </p:nvSpPr>
          <p:spPr>
            <a:xfrm>
              <a:off x="8312007" y="1539592"/>
              <a:ext cx="181578" cy="206464"/>
            </a:xfrm>
            <a:custGeom>
              <a:rect b="b" l="l" r="r" t="t"/>
              <a:pathLst>
                <a:path extrusionOk="0" h="3743" w="3292">
                  <a:moveTo>
                    <a:pt x="287" y="0"/>
                  </a:moveTo>
                  <a:cubicBezTo>
                    <a:pt x="281" y="0"/>
                    <a:pt x="274" y="0"/>
                    <a:pt x="268" y="1"/>
                  </a:cubicBezTo>
                  <a:cubicBezTo>
                    <a:pt x="124" y="21"/>
                    <a:pt x="31" y="135"/>
                    <a:pt x="21" y="279"/>
                  </a:cubicBezTo>
                  <a:cubicBezTo>
                    <a:pt x="11" y="464"/>
                    <a:pt x="21" y="649"/>
                    <a:pt x="21" y="834"/>
                  </a:cubicBezTo>
                  <a:cubicBezTo>
                    <a:pt x="11" y="1029"/>
                    <a:pt x="1" y="1235"/>
                    <a:pt x="83" y="1410"/>
                  </a:cubicBezTo>
                  <a:cubicBezTo>
                    <a:pt x="216" y="1728"/>
                    <a:pt x="525" y="2006"/>
                    <a:pt x="762" y="2253"/>
                  </a:cubicBezTo>
                  <a:cubicBezTo>
                    <a:pt x="1245" y="2736"/>
                    <a:pt x="1811" y="3137"/>
                    <a:pt x="2263" y="3661"/>
                  </a:cubicBezTo>
                  <a:cubicBezTo>
                    <a:pt x="2308" y="3717"/>
                    <a:pt x="2377" y="3743"/>
                    <a:pt x="2448" y="3743"/>
                  </a:cubicBezTo>
                  <a:cubicBezTo>
                    <a:pt x="2521" y="3743"/>
                    <a:pt x="2596" y="3714"/>
                    <a:pt x="2643" y="3661"/>
                  </a:cubicBezTo>
                  <a:cubicBezTo>
                    <a:pt x="2746" y="3549"/>
                    <a:pt x="2849" y="3415"/>
                    <a:pt x="2942" y="3281"/>
                  </a:cubicBezTo>
                  <a:cubicBezTo>
                    <a:pt x="2962" y="3291"/>
                    <a:pt x="2972" y="3291"/>
                    <a:pt x="2993" y="3291"/>
                  </a:cubicBezTo>
                  <a:cubicBezTo>
                    <a:pt x="3054" y="3281"/>
                    <a:pt x="3106" y="3271"/>
                    <a:pt x="3147" y="3230"/>
                  </a:cubicBezTo>
                  <a:cubicBezTo>
                    <a:pt x="3250" y="3158"/>
                    <a:pt x="3291" y="3003"/>
                    <a:pt x="3219" y="2891"/>
                  </a:cubicBezTo>
                  <a:cubicBezTo>
                    <a:pt x="3116" y="2726"/>
                    <a:pt x="3003" y="2562"/>
                    <a:pt x="2880" y="2418"/>
                  </a:cubicBezTo>
                  <a:cubicBezTo>
                    <a:pt x="2849" y="2386"/>
                    <a:pt x="2818" y="2345"/>
                    <a:pt x="2787" y="2315"/>
                  </a:cubicBezTo>
                  <a:cubicBezTo>
                    <a:pt x="2757" y="2284"/>
                    <a:pt x="2705" y="2253"/>
                    <a:pt x="2664" y="2222"/>
                  </a:cubicBezTo>
                  <a:cubicBezTo>
                    <a:pt x="2633" y="2201"/>
                    <a:pt x="2602" y="2181"/>
                    <a:pt x="2571" y="2150"/>
                  </a:cubicBezTo>
                  <a:cubicBezTo>
                    <a:pt x="2540" y="2130"/>
                    <a:pt x="2489" y="2089"/>
                    <a:pt x="2437" y="2078"/>
                  </a:cubicBezTo>
                  <a:cubicBezTo>
                    <a:pt x="2417" y="2078"/>
                    <a:pt x="2386" y="2078"/>
                    <a:pt x="2355" y="2089"/>
                  </a:cubicBezTo>
                  <a:cubicBezTo>
                    <a:pt x="2335" y="2068"/>
                    <a:pt x="2314" y="2048"/>
                    <a:pt x="2293" y="2037"/>
                  </a:cubicBezTo>
                  <a:cubicBezTo>
                    <a:pt x="2201" y="1955"/>
                    <a:pt x="2108" y="1883"/>
                    <a:pt x="1996" y="1883"/>
                  </a:cubicBezTo>
                  <a:cubicBezTo>
                    <a:pt x="1532" y="1389"/>
                    <a:pt x="1101" y="865"/>
                    <a:pt x="700" y="320"/>
                  </a:cubicBezTo>
                  <a:cubicBezTo>
                    <a:pt x="669" y="268"/>
                    <a:pt x="618" y="238"/>
                    <a:pt x="566" y="207"/>
                  </a:cubicBezTo>
                  <a:cubicBezTo>
                    <a:pt x="546" y="80"/>
                    <a:pt x="398"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62"/>
            <p:cNvSpPr/>
            <p:nvPr/>
          </p:nvSpPr>
          <p:spPr>
            <a:xfrm>
              <a:off x="8694310" y="1538324"/>
              <a:ext cx="175125" cy="208891"/>
            </a:xfrm>
            <a:custGeom>
              <a:rect b="b" l="l" r="r" t="t"/>
              <a:pathLst>
                <a:path extrusionOk="0" h="3787" w="3175">
                  <a:moveTo>
                    <a:pt x="2901" y="0"/>
                  </a:moveTo>
                  <a:cubicBezTo>
                    <a:pt x="2838" y="0"/>
                    <a:pt x="2774" y="23"/>
                    <a:pt x="2725" y="76"/>
                  </a:cubicBezTo>
                  <a:cubicBezTo>
                    <a:pt x="1851" y="970"/>
                    <a:pt x="956" y="1865"/>
                    <a:pt x="113" y="2790"/>
                  </a:cubicBezTo>
                  <a:cubicBezTo>
                    <a:pt x="0" y="2924"/>
                    <a:pt x="83" y="3129"/>
                    <a:pt x="216" y="3181"/>
                  </a:cubicBezTo>
                  <a:cubicBezTo>
                    <a:pt x="216" y="3253"/>
                    <a:pt x="236" y="3314"/>
                    <a:pt x="298" y="3355"/>
                  </a:cubicBezTo>
                  <a:cubicBezTo>
                    <a:pt x="401" y="3438"/>
                    <a:pt x="494" y="3531"/>
                    <a:pt x="565" y="3643"/>
                  </a:cubicBezTo>
                  <a:cubicBezTo>
                    <a:pt x="615" y="3730"/>
                    <a:pt x="724" y="3787"/>
                    <a:pt x="828" y="3787"/>
                  </a:cubicBezTo>
                  <a:cubicBezTo>
                    <a:pt x="897" y="3787"/>
                    <a:pt x="963" y="3762"/>
                    <a:pt x="1008" y="3705"/>
                  </a:cubicBezTo>
                  <a:cubicBezTo>
                    <a:pt x="1450" y="3129"/>
                    <a:pt x="1964" y="2605"/>
                    <a:pt x="2489" y="2112"/>
                  </a:cubicBezTo>
                  <a:cubicBezTo>
                    <a:pt x="2704" y="1906"/>
                    <a:pt x="3054" y="1690"/>
                    <a:pt x="3115" y="1381"/>
                  </a:cubicBezTo>
                  <a:cubicBezTo>
                    <a:pt x="3157" y="1207"/>
                    <a:pt x="3147" y="1022"/>
                    <a:pt x="3147" y="846"/>
                  </a:cubicBezTo>
                  <a:cubicBezTo>
                    <a:pt x="3157" y="652"/>
                    <a:pt x="3157" y="456"/>
                    <a:pt x="3167" y="261"/>
                  </a:cubicBezTo>
                  <a:cubicBezTo>
                    <a:pt x="3174" y="107"/>
                    <a:pt x="3038" y="0"/>
                    <a:pt x="2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62"/>
            <p:cNvSpPr/>
            <p:nvPr/>
          </p:nvSpPr>
          <p:spPr>
            <a:xfrm>
              <a:off x="8308642" y="1815110"/>
              <a:ext cx="563213" cy="264823"/>
            </a:xfrm>
            <a:custGeom>
              <a:rect b="b" l="l" r="r" t="t"/>
              <a:pathLst>
                <a:path extrusionOk="0" h="4801" w="10211">
                  <a:moveTo>
                    <a:pt x="5059" y="476"/>
                  </a:moveTo>
                  <a:cubicBezTo>
                    <a:pt x="5100" y="538"/>
                    <a:pt x="5151" y="600"/>
                    <a:pt x="5192" y="661"/>
                  </a:cubicBezTo>
                  <a:cubicBezTo>
                    <a:pt x="5162" y="682"/>
                    <a:pt x="5141" y="702"/>
                    <a:pt x="5110" y="734"/>
                  </a:cubicBezTo>
                  <a:cubicBezTo>
                    <a:pt x="5048" y="744"/>
                    <a:pt x="4977" y="795"/>
                    <a:pt x="4936" y="857"/>
                  </a:cubicBezTo>
                  <a:cubicBezTo>
                    <a:pt x="4966" y="723"/>
                    <a:pt x="5007" y="600"/>
                    <a:pt x="5059" y="476"/>
                  </a:cubicBezTo>
                  <a:close/>
                  <a:moveTo>
                    <a:pt x="5255" y="0"/>
                  </a:moveTo>
                  <a:cubicBezTo>
                    <a:pt x="5155" y="0"/>
                    <a:pt x="5071" y="74"/>
                    <a:pt x="5028" y="168"/>
                  </a:cubicBezTo>
                  <a:cubicBezTo>
                    <a:pt x="4983" y="123"/>
                    <a:pt x="4926" y="97"/>
                    <a:pt x="4866" y="97"/>
                  </a:cubicBezTo>
                  <a:cubicBezTo>
                    <a:pt x="4815" y="97"/>
                    <a:pt x="4761" y="115"/>
                    <a:pt x="4710" y="158"/>
                  </a:cubicBezTo>
                  <a:cubicBezTo>
                    <a:pt x="4401" y="415"/>
                    <a:pt x="4093" y="702"/>
                    <a:pt x="3876" y="1042"/>
                  </a:cubicBezTo>
                  <a:cubicBezTo>
                    <a:pt x="3856" y="1052"/>
                    <a:pt x="3846" y="1063"/>
                    <a:pt x="3825" y="1083"/>
                  </a:cubicBezTo>
                  <a:cubicBezTo>
                    <a:pt x="3681" y="1207"/>
                    <a:pt x="3537" y="1330"/>
                    <a:pt x="3403" y="1474"/>
                  </a:cubicBezTo>
                  <a:cubicBezTo>
                    <a:pt x="3381" y="1469"/>
                    <a:pt x="3358" y="1467"/>
                    <a:pt x="3336" y="1467"/>
                  </a:cubicBezTo>
                  <a:cubicBezTo>
                    <a:pt x="3268" y="1467"/>
                    <a:pt x="3203" y="1491"/>
                    <a:pt x="3156" y="1546"/>
                  </a:cubicBezTo>
                  <a:cubicBezTo>
                    <a:pt x="2889" y="1865"/>
                    <a:pt x="2601" y="2173"/>
                    <a:pt x="2334" y="2492"/>
                  </a:cubicBezTo>
                  <a:cubicBezTo>
                    <a:pt x="2201" y="2646"/>
                    <a:pt x="2066" y="2800"/>
                    <a:pt x="1943" y="2955"/>
                  </a:cubicBezTo>
                  <a:cubicBezTo>
                    <a:pt x="1881" y="3026"/>
                    <a:pt x="1810" y="3099"/>
                    <a:pt x="1748" y="3181"/>
                  </a:cubicBezTo>
                  <a:cubicBezTo>
                    <a:pt x="1655" y="3099"/>
                    <a:pt x="1573" y="3016"/>
                    <a:pt x="1481" y="2934"/>
                  </a:cubicBezTo>
                  <a:lnTo>
                    <a:pt x="1326" y="2780"/>
                  </a:lnTo>
                  <a:lnTo>
                    <a:pt x="1049" y="2502"/>
                  </a:lnTo>
                  <a:cubicBezTo>
                    <a:pt x="1028" y="2471"/>
                    <a:pt x="1008" y="2451"/>
                    <a:pt x="987" y="2420"/>
                  </a:cubicBezTo>
                  <a:cubicBezTo>
                    <a:pt x="977" y="2409"/>
                    <a:pt x="967" y="2389"/>
                    <a:pt x="946" y="2379"/>
                  </a:cubicBezTo>
                  <a:lnTo>
                    <a:pt x="946" y="2368"/>
                  </a:lnTo>
                  <a:lnTo>
                    <a:pt x="935" y="2358"/>
                  </a:lnTo>
                  <a:cubicBezTo>
                    <a:pt x="833" y="2214"/>
                    <a:pt x="730" y="2060"/>
                    <a:pt x="638" y="1895"/>
                  </a:cubicBezTo>
                  <a:cubicBezTo>
                    <a:pt x="586" y="1792"/>
                    <a:pt x="494" y="1741"/>
                    <a:pt x="391" y="1741"/>
                  </a:cubicBezTo>
                  <a:cubicBezTo>
                    <a:pt x="362" y="1701"/>
                    <a:pt x="314" y="1673"/>
                    <a:pt x="268" y="1673"/>
                  </a:cubicBezTo>
                  <a:cubicBezTo>
                    <a:pt x="232" y="1673"/>
                    <a:pt x="197" y="1690"/>
                    <a:pt x="174" y="1731"/>
                  </a:cubicBezTo>
                  <a:cubicBezTo>
                    <a:pt x="144" y="1783"/>
                    <a:pt x="123" y="1824"/>
                    <a:pt x="113" y="1865"/>
                  </a:cubicBezTo>
                  <a:cubicBezTo>
                    <a:pt x="62" y="1927"/>
                    <a:pt x="41" y="1998"/>
                    <a:pt x="51" y="2080"/>
                  </a:cubicBezTo>
                  <a:cubicBezTo>
                    <a:pt x="10" y="2276"/>
                    <a:pt x="0" y="2471"/>
                    <a:pt x="10" y="2667"/>
                  </a:cubicBezTo>
                  <a:cubicBezTo>
                    <a:pt x="10" y="2975"/>
                    <a:pt x="62" y="3253"/>
                    <a:pt x="267" y="3489"/>
                  </a:cubicBezTo>
                  <a:cubicBezTo>
                    <a:pt x="462" y="3736"/>
                    <a:pt x="730" y="3921"/>
                    <a:pt x="987" y="4096"/>
                  </a:cubicBezTo>
                  <a:cubicBezTo>
                    <a:pt x="1203" y="4250"/>
                    <a:pt x="1429" y="4404"/>
                    <a:pt x="1542" y="4651"/>
                  </a:cubicBezTo>
                  <a:cubicBezTo>
                    <a:pt x="1584" y="4747"/>
                    <a:pt x="1696" y="4801"/>
                    <a:pt x="1804" y="4801"/>
                  </a:cubicBezTo>
                  <a:cubicBezTo>
                    <a:pt x="1882" y="4801"/>
                    <a:pt x="1958" y="4773"/>
                    <a:pt x="2005" y="4713"/>
                  </a:cubicBezTo>
                  <a:cubicBezTo>
                    <a:pt x="2818" y="3705"/>
                    <a:pt x="3732" y="2790"/>
                    <a:pt x="4668" y="1895"/>
                  </a:cubicBezTo>
                  <a:cubicBezTo>
                    <a:pt x="4751" y="1885"/>
                    <a:pt x="4833" y="1834"/>
                    <a:pt x="4863" y="1721"/>
                  </a:cubicBezTo>
                  <a:cubicBezTo>
                    <a:pt x="4863" y="1710"/>
                    <a:pt x="4874" y="1700"/>
                    <a:pt x="4874" y="1690"/>
                  </a:cubicBezTo>
                  <a:cubicBezTo>
                    <a:pt x="4936" y="1607"/>
                    <a:pt x="4966" y="1505"/>
                    <a:pt x="5007" y="1412"/>
                  </a:cubicBezTo>
                  <a:cubicBezTo>
                    <a:pt x="5028" y="1402"/>
                    <a:pt x="5028" y="1371"/>
                    <a:pt x="5039" y="1351"/>
                  </a:cubicBezTo>
                  <a:cubicBezTo>
                    <a:pt x="5244" y="1639"/>
                    <a:pt x="5512" y="1885"/>
                    <a:pt x="5789" y="2112"/>
                  </a:cubicBezTo>
                  <a:lnTo>
                    <a:pt x="6406" y="2636"/>
                  </a:lnTo>
                  <a:cubicBezTo>
                    <a:pt x="6714" y="2975"/>
                    <a:pt x="7033" y="3294"/>
                    <a:pt x="7372" y="3592"/>
                  </a:cubicBezTo>
                  <a:cubicBezTo>
                    <a:pt x="7342" y="3654"/>
                    <a:pt x="7331" y="3746"/>
                    <a:pt x="7372" y="3819"/>
                  </a:cubicBezTo>
                  <a:cubicBezTo>
                    <a:pt x="7486" y="3993"/>
                    <a:pt x="7609" y="4157"/>
                    <a:pt x="7763" y="4301"/>
                  </a:cubicBezTo>
                  <a:cubicBezTo>
                    <a:pt x="7835" y="4374"/>
                    <a:pt x="7918" y="4445"/>
                    <a:pt x="8010" y="4497"/>
                  </a:cubicBezTo>
                  <a:cubicBezTo>
                    <a:pt x="8051" y="4518"/>
                    <a:pt x="8103" y="4528"/>
                    <a:pt x="8144" y="4538"/>
                  </a:cubicBezTo>
                  <a:cubicBezTo>
                    <a:pt x="8154" y="4610"/>
                    <a:pt x="8195" y="4682"/>
                    <a:pt x="8257" y="4733"/>
                  </a:cubicBezTo>
                  <a:cubicBezTo>
                    <a:pt x="8313" y="4776"/>
                    <a:pt x="8381" y="4797"/>
                    <a:pt x="8448" y="4797"/>
                  </a:cubicBezTo>
                  <a:cubicBezTo>
                    <a:pt x="8526" y="4797"/>
                    <a:pt x="8603" y="4768"/>
                    <a:pt x="8658" y="4713"/>
                  </a:cubicBezTo>
                  <a:cubicBezTo>
                    <a:pt x="9059" y="4301"/>
                    <a:pt x="9470" y="3911"/>
                    <a:pt x="9871" y="3499"/>
                  </a:cubicBezTo>
                  <a:cubicBezTo>
                    <a:pt x="9964" y="3417"/>
                    <a:pt x="10056" y="3335"/>
                    <a:pt x="10118" y="3232"/>
                  </a:cubicBezTo>
                  <a:cubicBezTo>
                    <a:pt x="10190" y="3109"/>
                    <a:pt x="10200" y="2965"/>
                    <a:pt x="10200" y="2821"/>
                  </a:cubicBezTo>
                  <a:cubicBezTo>
                    <a:pt x="10210" y="2523"/>
                    <a:pt x="10210" y="2235"/>
                    <a:pt x="10200" y="1936"/>
                  </a:cubicBezTo>
                  <a:cubicBezTo>
                    <a:pt x="10193" y="1774"/>
                    <a:pt x="10039" y="1640"/>
                    <a:pt x="9891" y="1640"/>
                  </a:cubicBezTo>
                  <a:cubicBezTo>
                    <a:pt x="9824" y="1640"/>
                    <a:pt x="9758" y="1667"/>
                    <a:pt x="9707" y="1731"/>
                  </a:cubicBezTo>
                  <a:cubicBezTo>
                    <a:pt x="9522" y="1947"/>
                    <a:pt x="9326" y="2163"/>
                    <a:pt x="9131" y="2368"/>
                  </a:cubicBezTo>
                  <a:cubicBezTo>
                    <a:pt x="9018" y="2471"/>
                    <a:pt x="8915" y="2585"/>
                    <a:pt x="8812" y="2697"/>
                  </a:cubicBezTo>
                  <a:cubicBezTo>
                    <a:pt x="8812" y="2708"/>
                    <a:pt x="8802" y="2708"/>
                    <a:pt x="8802" y="2718"/>
                  </a:cubicBezTo>
                  <a:cubicBezTo>
                    <a:pt x="8781" y="2738"/>
                    <a:pt x="8771" y="2749"/>
                    <a:pt x="8761" y="2770"/>
                  </a:cubicBezTo>
                  <a:cubicBezTo>
                    <a:pt x="8730" y="2800"/>
                    <a:pt x="8720" y="2831"/>
                    <a:pt x="8720" y="2873"/>
                  </a:cubicBezTo>
                  <a:cubicBezTo>
                    <a:pt x="8637" y="2965"/>
                    <a:pt x="8555" y="3067"/>
                    <a:pt x="8483" y="3170"/>
                  </a:cubicBezTo>
                  <a:cubicBezTo>
                    <a:pt x="8483" y="3160"/>
                    <a:pt x="8473" y="3150"/>
                    <a:pt x="8473" y="3150"/>
                  </a:cubicBezTo>
                  <a:cubicBezTo>
                    <a:pt x="8462" y="3109"/>
                    <a:pt x="8452" y="3067"/>
                    <a:pt x="8432" y="3026"/>
                  </a:cubicBezTo>
                  <a:cubicBezTo>
                    <a:pt x="8380" y="2914"/>
                    <a:pt x="8277" y="2811"/>
                    <a:pt x="8185" y="2729"/>
                  </a:cubicBezTo>
                  <a:cubicBezTo>
                    <a:pt x="8141" y="2677"/>
                    <a:pt x="8084" y="2654"/>
                    <a:pt x="8023" y="2654"/>
                  </a:cubicBezTo>
                  <a:cubicBezTo>
                    <a:pt x="8012" y="2654"/>
                    <a:pt x="8001" y="2655"/>
                    <a:pt x="7989" y="2656"/>
                  </a:cubicBezTo>
                  <a:cubicBezTo>
                    <a:pt x="7959" y="2636"/>
                    <a:pt x="7938" y="2605"/>
                    <a:pt x="7918" y="2585"/>
                  </a:cubicBezTo>
                  <a:cubicBezTo>
                    <a:pt x="7866" y="2543"/>
                    <a:pt x="7804" y="2523"/>
                    <a:pt x="7742" y="2523"/>
                  </a:cubicBezTo>
                  <a:cubicBezTo>
                    <a:pt x="7434" y="2194"/>
                    <a:pt x="7126" y="1854"/>
                    <a:pt x="6817" y="1525"/>
                  </a:cubicBezTo>
                  <a:cubicBezTo>
                    <a:pt x="6643" y="1340"/>
                    <a:pt x="6478" y="1155"/>
                    <a:pt x="6303" y="970"/>
                  </a:cubicBezTo>
                  <a:cubicBezTo>
                    <a:pt x="6211" y="867"/>
                    <a:pt x="6118" y="764"/>
                    <a:pt x="6015" y="682"/>
                  </a:cubicBezTo>
                  <a:cubicBezTo>
                    <a:pt x="5820" y="456"/>
                    <a:pt x="5624" y="220"/>
                    <a:pt x="5388" y="44"/>
                  </a:cubicBezTo>
                  <a:cubicBezTo>
                    <a:pt x="5342" y="14"/>
                    <a:pt x="5297" y="0"/>
                    <a:pt x="5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4" name="Google Shape;3714;p62"/>
          <p:cNvGrpSpPr/>
          <p:nvPr/>
        </p:nvGrpSpPr>
        <p:grpSpPr>
          <a:xfrm>
            <a:off x="437118" y="2910367"/>
            <a:ext cx="807330" cy="884600"/>
            <a:chOff x="5953193" y="865692"/>
            <a:chExt cx="807330" cy="884600"/>
          </a:xfrm>
        </p:grpSpPr>
        <p:sp>
          <p:nvSpPr>
            <p:cNvPr id="3715" name="Google Shape;3715;p62"/>
            <p:cNvSpPr/>
            <p:nvPr/>
          </p:nvSpPr>
          <p:spPr>
            <a:xfrm>
              <a:off x="5979156" y="890372"/>
              <a:ext cx="756820" cy="738464"/>
            </a:xfrm>
            <a:custGeom>
              <a:rect b="b" l="l" r="r" t="t"/>
              <a:pathLst>
                <a:path extrusionOk="0" h="16696" w="17111">
                  <a:moveTo>
                    <a:pt x="13604" y="984"/>
                  </a:moveTo>
                  <a:cubicBezTo>
                    <a:pt x="14581" y="1098"/>
                    <a:pt x="15465" y="1868"/>
                    <a:pt x="15815" y="2897"/>
                  </a:cubicBezTo>
                  <a:cubicBezTo>
                    <a:pt x="16103" y="3781"/>
                    <a:pt x="16031" y="4830"/>
                    <a:pt x="15609" y="5869"/>
                  </a:cubicBezTo>
                  <a:cubicBezTo>
                    <a:pt x="15589" y="5910"/>
                    <a:pt x="15558" y="5930"/>
                    <a:pt x="15516" y="5930"/>
                  </a:cubicBezTo>
                  <a:lnTo>
                    <a:pt x="15486" y="5930"/>
                  </a:lnTo>
                  <a:cubicBezTo>
                    <a:pt x="15434" y="5910"/>
                    <a:pt x="15414" y="5848"/>
                    <a:pt x="15434" y="5796"/>
                  </a:cubicBezTo>
                  <a:cubicBezTo>
                    <a:pt x="15836" y="4809"/>
                    <a:pt x="15907" y="3792"/>
                    <a:pt x="15630" y="2958"/>
                  </a:cubicBezTo>
                  <a:cubicBezTo>
                    <a:pt x="15311" y="1992"/>
                    <a:pt x="14488" y="1272"/>
                    <a:pt x="13583" y="1180"/>
                  </a:cubicBezTo>
                  <a:cubicBezTo>
                    <a:pt x="13532" y="1169"/>
                    <a:pt x="13491" y="1128"/>
                    <a:pt x="13501" y="1077"/>
                  </a:cubicBezTo>
                  <a:cubicBezTo>
                    <a:pt x="13512" y="1025"/>
                    <a:pt x="13553" y="984"/>
                    <a:pt x="13604" y="984"/>
                  </a:cubicBezTo>
                  <a:close/>
                  <a:moveTo>
                    <a:pt x="1861" y="4020"/>
                  </a:moveTo>
                  <a:cubicBezTo>
                    <a:pt x="1879" y="4020"/>
                    <a:pt x="1897" y="4026"/>
                    <a:pt x="1913" y="4038"/>
                  </a:cubicBezTo>
                  <a:cubicBezTo>
                    <a:pt x="1954" y="4080"/>
                    <a:pt x="1964" y="4131"/>
                    <a:pt x="1934" y="4172"/>
                  </a:cubicBezTo>
                  <a:cubicBezTo>
                    <a:pt x="1162" y="5128"/>
                    <a:pt x="1039" y="6598"/>
                    <a:pt x="1656" y="7658"/>
                  </a:cubicBezTo>
                  <a:cubicBezTo>
                    <a:pt x="1934" y="8131"/>
                    <a:pt x="2345" y="8542"/>
                    <a:pt x="2715" y="8871"/>
                  </a:cubicBezTo>
                  <a:cubicBezTo>
                    <a:pt x="3476" y="9560"/>
                    <a:pt x="4319" y="10187"/>
                    <a:pt x="5131" y="10794"/>
                  </a:cubicBezTo>
                  <a:cubicBezTo>
                    <a:pt x="7064" y="12244"/>
                    <a:pt x="9059" y="13735"/>
                    <a:pt x="11177" y="14989"/>
                  </a:cubicBezTo>
                  <a:cubicBezTo>
                    <a:pt x="11218" y="15010"/>
                    <a:pt x="11239" y="15071"/>
                    <a:pt x="11208" y="15112"/>
                  </a:cubicBezTo>
                  <a:cubicBezTo>
                    <a:pt x="11188" y="15144"/>
                    <a:pt x="11157" y="15164"/>
                    <a:pt x="11126" y="15164"/>
                  </a:cubicBezTo>
                  <a:cubicBezTo>
                    <a:pt x="11106" y="15164"/>
                    <a:pt x="11095" y="15154"/>
                    <a:pt x="11085" y="15154"/>
                  </a:cubicBezTo>
                  <a:cubicBezTo>
                    <a:pt x="8956" y="13899"/>
                    <a:pt x="6951" y="12398"/>
                    <a:pt x="5018" y="10948"/>
                  </a:cubicBezTo>
                  <a:cubicBezTo>
                    <a:pt x="4196" y="10341"/>
                    <a:pt x="3353" y="9704"/>
                    <a:pt x="2581" y="9015"/>
                  </a:cubicBezTo>
                  <a:cubicBezTo>
                    <a:pt x="2211" y="8666"/>
                    <a:pt x="1790" y="8254"/>
                    <a:pt x="1491" y="7750"/>
                  </a:cubicBezTo>
                  <a:cubicBezTo>
                    <a:pt x="833" y="6609"/>
                    <a:pt x="946" y="5087"/>
                    <a:pt x="1779" y="4059"/>
                  </a:cubicBezTo>
                  <a:cubicBezTo>
                    <a:pt x="1804" y="4034"/>
                    <a:pt x="1833" y="4020"/>
                    <a:pt x="1861" y="4020"/>
                  </a:cubicBezTo>
                  <a:close/>
                  <a:moveTo>
                    <a:pt x="13055" y="1"/>
                  </a:moveTo>
                  <a:cubicBezTo>
                    <a:pt x="12548" y="1"/>
                    <a:pt x="12048" y="95"/>
                    <a:pt x="11589" y="285"/>
                  </a:cubicBezTo>
                  <a:cubicBezTo>
                    <a:pt x="10057" y="922"/>
                    <a:pt x="8946" y="2547"/>
                    <a:pt x="8833" y="4326"/>
                  </a:cubicBezTo>
                  <a:cubicBezTo>
                    <a:pt x="8823" y="4439"/>
                    <a:pt x="8751" y="4542"/>
                    <a:pt x="8638" y="4573"/>
                  </a:cubicBezTo>
                  <a:cubicBezTo>
                    <a:pt x="8605" y="4585"/>
                    <a:pt x="8572" y="4591"/>
                    <a:pt x="8540" y="4591"/>
                  </a:cubicBezTo>
                  <a:cubicBezTo>
                    <a:pt x="8461" y="4591"/>
                    <a:pt x="8388" y="4556"/>
                    <a:pt x="8329" y="4491"/>
                  </a:cubicBezTo>
                  <a:cubicBezTo>
                    <a:pt x="7507" y="3555"/>
                    <a:pt x="6077" y="2558"/>
                    <a:pt x="4740" y="2465"/>
                  </a:cubicBezTo>
                  <a:lnTo>
                    <a:pt x="4730" y="2465"/>
                  </a:lnTo>
                  <a:cubicBezTo>
                    <a:pt x="4623" y="2457"/>
                    <a:pt x="4517" y="2454"/>
                    <a:pt x="4410" y="2454"/>
                  </a:cubicBezTo>
                  <a:cubicBezTo>
                    <a:pt x="3049" y="2454"/>
                    <a:pt x="1783" y="3057"/>
                    <a:pt x="1039" y="4059"/>
                  </a:cubicBezTo>
                  <a:cubicBezTo>
                    <a:pt x="0" y="5467"/>
                    <a:pt x="288" y="7020"/>
                    <a:pt x="700" y="8079"/>
                  </a:cubicBezTo>
                  <a:cubicBezTo>
                    <a:pt x="1255" y="9457"/>
                    <a:pt x="2571" y="10434"/>
                    <a:pt x="3630" y="11226"/>
                  </a:cubicBezTo>
                  <a:cubicBezTo>
                    <a:pt x="4864" y="12141"/>
                    <a:pt x="7146" y="13652"/>
                    <a:pt x="9152" y="14979"/>
                  </a:cubicBezTo>
                  <a:cubicBezTo>
                    <a:pt x="10119" y="15617"/>
                    <a:pt x="11044" y="16234"/>
                    <a:pt x="11732" y="16696"/>
                  </a:cubicBezTo>
                  <a:cubicBezTo>
                    <a:pt x="11949" y="16264"/>
                    <a:pt x="12257" y="15699"/>
                    <a:pt x="12627" y="15010"/>
                  </a:cubicBezTo>
                  <a:cubicBezTo>
                    <a:pt x="14211" y="12048"/>
                    <a:pt x="16874" y="7092"/>
                    <a:pt x="17018" y="4789"/>
                  </a:cubicBezTo>
                  <a:cubicBezTo>
                    <a:pt x="17111" y="3349"/>
                    <a:pt x="16689" y="1498"/>
                    <a:pt x="15239" y="614"/>
                  </a:cubicBezTo>
                  <a:cubicBezTo>
                    <a:pt x="14575" y="208"/>
                    <a:pt x="13808" y="1"/>
                    <a:pt x="1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62"/>
            <p:cNvSpPr/>
            <p:nvPr/>
          </p:nvSpPr>
          <p:spPr>
            <a:xfrm>
              <a:off x="5953193" y="865692"/>
              <a:ext cx="807330" cy="793663"/>
            </a:xfrm>
            <a:custGeom>
              <a:rect b="b" l="l" r="r" t="t"/>
              <a:pathLst>
                <a:path extrusionOk="0" h="17944" w="18253">
                  <a:moveTo>
                    <a:pt x="13639" y="534"/>
                  </a:moveTo>
                  <a:cubicBezTo>
                    <a:pt x="14399" y="534"/>
                    <a:pt x="15171" y="745"/>
                    <a:pt x="15836" y="1151"/>
                  </a:cubicBezTo>
                  <a:cubicBezTo>
                    <a:pt x="17296" y="2046"/>
                    <a:pt x="17718" y="3907"/>
                    <a:pt x="17625" y="5347"/>
                  </a:cubicBezTo>
                  <a:cubicBezTo>
                    <a:pt x="17481" y="7661"/>
                    <a:pt x="14819" y="12617"/>
                    <a:pt x="13235" y="15578"/>
                  </a:cubicBezTo>
                  <a:cubicBezTo>
                    <a:pt x="12854" y="16278"/>
                    <a:pt x="12546" y="16853"/>
                    <a:pt x="12330" y="17285"/>
                  </a:cubicBezTo>
                  <a:cubicBezTo>
                    <a:pt x="11631" y="16812"/>
                    <a:pt x="10706" y="16205"/>
                    <a:pt x="9728" y="15558"/>
                  </a:cubicBezTo>
                  <a:cubicBezTo>
                    <a:pt x="7724" y="14231"/>
                    <a:pt x="5441" y="12720"/>
                    <a:pt x="4207" y="11804"/>
                  </a:cubicBezTo>
                  <a:cubicBezTo>
                    <a:pt x="3147" y="11013"/>
                    <a:pt x="1821" y="10026"/>
                    <a:pt x="1266" y="8637"/>
                  </a:cubicBezTo>
                  <a:cubicBezTo>
                    <a:pt x="855" y="7588"/>
                    <a:pt x="567" y="6025"/>
                    <a:pt x="1616" y="4606"/>
                  </a:cubicBezTo>
                  <a:cubicBezTo>
                    <a:pt x="2356" y="3589"/>
                    <a:pt x="3631" y="2992"/>
                    <a:pt x="4998" y="2992"/>
                  </a:cubicBezTo>
                  <a:cubicBezTo>
                    <a:pt x="5112" y="2992"/>
                    <a:pt x="5224" y="2992"/>
                    <a:pt x="5327" y="3002"/>
                  </a:cubicBezTo>
                  <a:cubicBezTo>
                    <a:pt x="6664" y="3095"/>
                    <a:pt x="8104" y="4092"/>
                    <a:pt x="8937" y="5038"/>
                  </a:cubicBezTo>
                  <a:cubicBezTo>
                    <a:pt x="8987" y="5096"/>
                    <a:pt x="9058" y="5129"/>
                    <a:pt x="9128" y="5129"/>
                  </a:cubicBezTo>
                  <a:cubicBezTo>
                    <a:pt x="9157" y="5129"/>
                    <a:pt x="9187" y="5123"/>
                    <a:pt x="9214" y="5111"/>
                  </a:cubicBezTo>
                  <a:cubicBezTo>
                    <a:pt x="9317" y="5079"/>
                    <a:pt x="9389" y="4987"/>
                    <a:pt x="9399" y="4884"/>
                  </a:cubicBezTo>
                  <a:cubicBezTo>
                    <a:pt x="9513" y="3095"/>
                    <a:pt x="10623" y="1471"/>
                    <a:pt x="12166" y="822"/>
                  </a:cubicBezTo>
                  <a:cubicBezTo>
                    <a:pt x="12628" y="629"/>
                    <a:pt x="13131" y="534"/>
                    <a:pt x="13639" y="534"/>
                  </a:cubicBezTo>
                  <a:close/>
                  <a:moveTo>
                    <a:pt x="13665" y="1"/>
                  </a:moveTo>
                  <a:cubicBezTo>
                    <a:pt x="13084" y="1"/>
                    <a:pt x="12507" y="113"/>
                    <a:pt x="11970" y="339"/>
                  </a:cubicBezTo>
                  <a:cubicBezTo>
                    <a:pt x="10407" y="987"/>
                    <a:pt x="9245" y="2529"/>
                    <a:pt x="8937" y="4277"/>
                  </a:cubicBezTo>
                  <a:cubicBezTo>
                    <a:pt x="8011" y="3393"/>
                    <a:pt x="6654" y="2570"/>
                    <a:pt x="5368" y="2478"/>
                  </a:cubicBezTo>
                  <a:cubicBezTo>
                    <a:pt x="5242" y="2469"/>
                    <a:pt x="5116" y="2464"/>
                    <a:pt x="4990" y="2464"/>
                  </a:cubicBezTo>
                  <a:cubicBezTo>
                    <a:pt x="3463" y="2464"/>
                    <a:pt x="2029" y="3149"/>
                    <a:pt x="1184" y="4298"/>
                  </a:cubicBezTo>
                  <a:cubicBezTo>
                    <a:pt x="1" y="5902"/>
                    <a:pt x="309" y="7650"/>
                    <a:pt x="782" y="8833"/>
                  </a:cubicBezTo>
                  <a:cubicBezTo>
                    <a:pt x="1389" y="10365"/>
                    <a:pt x="2777" y="11393"/>
                    <a:pt x="3888" y="12226"/>
                  </a:cubicBezTo>
                  <a:cubicBezTo>
                    <a:pt x="5142" y="13152"/>
                    <a:pt x="7425" y="14663"/>
                    <a:pt x="9440" y="16000"/>
                  </a:cubicBezTo>
                  <a:cubicBezTo>
                    <a:pt x="10530" y="16719"/>
                    <a:pt x="11569" y="17409"/>
                    <a:pt x="12278" y="17892"/>
                  </a:cubicBezTo>
                  <a:cubicBezTo>
                    <a:pt x="12319" y="17923"/>
                    <a:pt x="12371" y="17943"/>
                    <a:pt x="12422" y="17943"/>
                  </a:cubicBezTo>
                  <a:cubicBezTo>
                    <a:pt x="12454" y="17943"/>
                    <a:pt x="12474" y="17933"/>
                    <a:pt x="12495" y="17933"/>
                  </a:cubicBezTo>
                  <a:cubicBezTo>
                    <a:pt x="12566" y="17912"/>
                    <a:pt x="12628" y="17861"/>
                    <a:pt x="12669" y="17789"/>
                  </a:cubicBezTo>
                  <a:cubicBezTo>
                    <a:pt x="12875" y="17347"/>
                    <a:pt x="13256" y="16637"/>
                    <a:pt x="13697" y="15825"/>
                  </a:cubicBezTo>
                  <a:cubicBezTo>
                    <a:pt x="15301" y="12823"/>
                    <a:pt x="17995" y="7805"/>
                    <a:pt x="18150" y="5378"/>
                  </a:cubicBezTo>
                  <a:cubicBezTo>
                    <a:pt x="18253" y="3784"/>
                    <a:pt x="17769" y="1717"/>
                    <a:pt x="16114" y="699"/>
                  </a:cubicBezTo>
                  <a:cubicBezTo>
                    <a:pt x="15359" y="236"/>
                    <a:pt x="14507" y="1"/>
                    <a:pt x="136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62"/>
            <p:cNvSpPr/>
            <p:nvPr/>
          </p:nvSpPr>
          <p:spPr>
            <a:xfrm>
              <a:off x="5956864" y="1071671"/>
              <a:ext cx="801846" cy="678621"/>
            </a:xfrm>
            <a:custGeom>
              <a:rect b="b" l="l" r="r" t="t"/>
              <a:pathLst>
                <a:path extrusionOk="0" h="15343" w="18129">
                  <a:moveTo>
                    <a:pt x="17830" y="0"/>
                  </a:moveTo>
                  <a:cubicBezTo>
                    <a:pt x="17823" y="0"/>
                    <a:pt x="17817" y="1"/>
                    <a:pt x="17810" y="1"/>
                  </a:cubicBezTo>
                  <a:cubicBezTo>
                    <a:pt x="17666" y="22"/>
                    <a:pt x="17553" y="145"/>
                    <a:pt x="17574" y="289"/>
                  </a:cubicBezTo>
                  <a:cubicBezTo>
                    <a:pt x="17594" y="536"/>
                    <a:pt x="17501" y="1626"/>
                    <a:pt x="17450" y="2222"/>
                  </a:cubicBezTo>
                  <a:cubicBezTo>
                    <a:pt x="17430" y="2458"/>
                    <a:pt x="17409" y="2654"/>
                    <a:pt x="17398" y="2757"/>
                  </a:cubicBezTo>
                  <a:cubicBezTo>
                    <a:pt x="17254" y="5060"/>
                    <a:pt x="14601" y="10016"/>
                    <a:pt x="13008" y="12978"/>
                  </a:cubicBezTo>
                  <a:cubicBezTo>
                    <a:pt x="12638" y="13677"/>
                    <a:pt x="12319" y="14253"/>
                    <a:pt x="12103" y="14695"/>
                  </a:cubicBezTo>
                  <a:cubicBezTo>
                    <a:pt x="11414" y="14222"/>
                    <a:pt x="10479" y="13605"/>
                    <a:pt x="9512" y="12957"/>
                  </a:cubicBezTo>
                  <a:cubicBezTo>
                    <a:pt x="7497" y="11630"/>
                    <a:pt x="5224" y="10129"/>
                    <a:pt x="3980" y="9204"/>
                  </a:cubicBezTo>
                  <a:cubicBezTo>
                    <a:pt x="2920" y="8412"/>
                    <a:pt x="1594" y="7435"/>
                    <a:pt x="1049" y="6047"/>
                  </a:cubicBezTo>
                  <a:cubicBezTo>
                    <a:pt x="679" y="5122"/>
                    <a:pt x="535" y="2387"/>
                    <a:pt x="895" y="1327"/>
                  </a:cubicBezTo>
                  <a:cubicBezTo>
                    <a:pt x="946" y="1183"/>
                    <a:pt x="875" y="1039"/>
                    <a:pt x="731" y="988"/>
                  </a:cubicBezTo>
                  <a:cubicBezTo>
                    <a:pt x="703" y="978"/>
                    <a:pt x="674" y="973"/>
                    <a:pt x="646" y="973"/>
                  </a:cubicBezTo>
                  <a:cubicBezTo>
                    <a:pt x="538" y="973"/>
                    <a:pt x="434" y="1046"/>
                    <a:pt x="402" y="1153"/>
                  </a:cubicBezTo>
                  <a:cubicBezTo>
                    <a:pt x="0" y="2325"/>
                    <a:pt x="155" y="5225"/>
                    <a:pt x="555" y="6242"/>
                  </a:cubicBezTo>
                  <a:cubicBezTo>
                    <a:pt x="1163" y="7764"/>
                    <a:pt x="2550" y="8803"/>
                    <a:pt x="3671" y="9626"/>
                  </a:cubicBezTo>
                  <a:cubicBezTo>
                    <a:pt x="4915" y="10561"/>
                    <a:pt x="7198" y="12073"/>
                    <a:pt x="9213" y="13399"/>
                  </a:cubicBezTo>
                  <a:cubicBezTo>
                    <a:pt x="10314" y="14130"/>
                    <a:pt x="11352" y="14808"/>
                    <a:pt x="12051" y="15302"/>
                  </a:cubicBezTo>
                  <a:cubicBezTo>
                    <a:pt x="12103" y="15332"/>
                    <a:pt x="12154" y="15343"/>
                    <a:pt x="12206" y="15343"/>
                  </a:cubicBezTo>
                  <a:cubicBezTo>
                    <a:pt x="12227" y="15343"/>
                    <a:pt x="12247" y="15343"/>
                    <a:pt x="12268" y="15332"/>
                  </a:cubicBezTo>
                  <a:cubicBezTo>
                    <a:pt x="12350" y="15312"/>
                    <a:pt x="12412" y="15261"/>
                    <a:pt x="12442" y="15199"/>
                  </a:cubicBezTo>
                  <a:cubicBezTo>
                    <a:pt x="12658" y="14756"/>
                    <a:pt x="13039" y="14047"/>
                    <a:pt x="13470" y="13225"/>
                  </a:cubicBezTo>
                  <a:cubicBezTo>
                    <a:pt x="15085" y="10232"/>
                    <a:pt x="17779" y="5204"/>
                    <a:pt x="17933" y="2787"/>
                  </a:cubicBezTo>
                  <a:cubicBezTo>
                    <a:pt x="17933" y="2695"/>
                    <a:pt x="17954" y="2499"/>
                    <a:pt x="17974" y="2263"/>
                  </a:cubicBezTo>
                  <a:cubicBezTo>
                    <a:pt x="18056" y="1348"/>
                    <a:pt x="18129" y="505"/>
                    <a:pt x="18098" y="237"/>
                  </a:cubicBezTo>
                  <a:cubicBezTo>
                    <a:pt x="18078" y="100"/>
                    <a:pt x="17965" y="0"/>
                    <a:pt x="178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62"/>
            <p:cNvSpPr/>
            <p:nvPr/>
          </p:nvSpPr>
          <p:spPr>
            <a:xfrm>
              <a:off x="5980041" y="1215727"/>
              <a:ext cx="751379" cy="509707"/>
            </a:xfrm>
            <a:custGeom>
              <a:rect b="b" l="l" r="r" t="t"/>
              <a:pathLst>
                <a:path extrusionOk="0" h="11524" w="16988">
                  <a:moveTo>
                    <a:pt x="16812" y="1"/>
                  </a:moveTo>
                  <a:cubicBezTo>
                    <a:pt x="16783" y="1"/>
                    <a:pt x="16754" y="11"/>
                    <a:pt x="16730" y="35"/>
                  </a:cubicBezTo>
                  <a:cubicBezTo>
                    <a:pt x="16463" y="302"/>
                    <a:pt x="16381" y="764"/>
                    <a:pt x="16248" y="1114"/>
                  </a:cubicBezTo>
                  <a:cubicBezTo>
                    <a:pt x="16104" y="1505"/>
                    <a:pt x="15960" y="1895"/>
                    <a:pt x="15795" y="2286"/>
                  </a:cubicBezTo>
                  <a:cubicBezTo>
                    <a:pt x="15466" y="3058"/>
                    <a:pt x="15106" y="3828"/>
                    <a:pt x="14726" y="4580"/>
                  </a:cubicBezTo>
                  <a:cubicBezTo>
                    <a:pt x="14345" y="5330"/>
                    <a:pt x="13965" y="6081"/>
                    <a:pt x="13543" y="6810"/>
                  </a:cubicBezTo>
                  <a:cubicBezTo>
                    <a:pt x="13122" y="7551"/>
                    <a:pt x="12690" y="8271"/>
                    <a:pt x="12309" y="9032"/>
                  </a:cubicBezTo>
                  <a:cubicBezTo>
                    <a:pt x="12165" y="9319"/>
                    <a:pt x="12032" y="9597"/>
                    <a:pt x="11898" y="9885"/>
                  </a:cubicBezTo>
                  <a:cubicBezTo>
                    <a:pt x="10170" y="8682"/>
                    <a:pt x="8392" y="7551"/>
                    <a:pt x="6551" y="6533"/>
                  </a:cubicBezTo>
                  <a:cubicBezTo>
                    <a:pt x="6427" y="6451"/>
                    <a:pt x="6315" y="6379"/>
                    <a:pt x="6201" y="6296"/>
                  </a:cubicBezTo>
                  <a:cubicBezTo>
                    <a:pt x="5574" y="5885"/>
                    <a:pt x="4937" y="5474"/>
                    <a:pt x="4330" y="5032"/>
                  </a:cubicBezTo>
                  <a:cubicBezTo>
                    <a:pt x="3744" y="4600"/>
                    <a:pt x="3198" y="4116"/>
                    <a:pt x="2695" y="3592"/>
                  </a:cubicBezTo>
                  <a:cubicBezTo>
                    <a:pt x="2191" y="3068"/>
                    <a:pt x="1728" y="2502"/>
                    <a:pt x="1204" y="1998"/>
                  </a:cubicBezTo>
                  <a:cubicBezTo>
                    <a:pt x="1180" y="1975"/>
                    <a:pt x="1153" y="1965"/>
                    <a:pt x="1127" y="1965"/>
                  </a:cubicBezTo>
                  <a:cubicBezTo>
                    <a:pt x="1061" y="1965"/>
                    <a:pt x="1003" y="2030"/>
                    <a:pt x="1039" y="2112"/>
                  </a:cubicBezTo>
                  <a:lnTo>
                    <a:pt x="1101" y="2235"/>
                  </a:lnTo>
                  <a:cubicBezTo>
                    <a:pt x="1091" y="2235"/>
                    <a:pt x="1091" y="2224"/>
                    <a:pt x="1080" y="2215"/>
                  </a:cubicBezTo>
                  <a:cubicBezTo>
                    <a:pt x="916" y="1947"/>
                    <a:pt x="762" y="1669"/>
                    <a:pt x="639" y="1381"/>
                  </a:cubicBezTo>
                  <a:cubicBezTo>
                    <a:pt x="566" y="1227"/>
                    <a:pt x="504" y="1073"/>
                    <a:pt x="453" y="919"/>
                  </a:cubicBezTo>
                  <a:cubicBezTo>
                    <a:pt x="392" y="764"/>
                    <a:pt x="360" y="600"/>
                    <a:pt x="268" y="456"/>
                  </a:cubicBezTo>
                  <a:cubicBezTo>
                    <a:pt x="248" y="421"/>
                    <a:pt x="212" y="403"/>
                    <a:pt x="176" y="403"/>
                  </a:cubicBezTo>
                  <a:cubicBezTo>
                    <a:pt x="137" y="403"/>
                    <a:pt x="99" y="424"/>
                    <a:pt x="83" y="466"/>
                  </a:cubicBezTo>
                  <a:cubicBezTo>
                    <a:pt x="1" y="713"/>
                    <a:pt x="52" y="1052"/>
                    <a:pt x="104" y="1299"/>
                  </a:cubicBezTo>
                  <a:cubicBezTo>
                    <a:pt x="155" y="1515"/>
                    <a:pt x="227" y="1731"/>
                    <a:pt x="319" y="1936"/>
                  </a:cubicBezTo>
                  <a:lnTo>
                    <a:pt x="319" y="1968"/>
                  </a:lnTo>
                  <a:cubicBezTo>
                    <a:pt x="319" y="1998"/>
                    <a:pt x="330" y="2029"/>
                    <a:pt x="330" y="2060"/>
                  </a:cubicBezTo>
                  <a:cubicBezTo>
                    <a:pt x="207" y="2091"/>
                    <a:pt x="114" y="2194"/>
                    <a:pt x="166" y="2348"/>
                  </a:cubicBezTo>
                  <a:cubicBezTo>
                    <a:pt x="175" y="2368"/>
                    <a:pt x="175" y="2389"/>
                    <a:pt x="186" y="2409"/>
                  </a:cubicBezTo>
                  <a:lnTo>
                    <a:pt x="186" y="2420"/>
                  </a:lnTo>
                  <a:cubicBezTo>
                    <a:pt x="495" y="3304"/>
                    <a:pt x="977" y="4107"/>
                    <a:pt x="1615" y="4785"/>
                  </a:cubicBezTo>
                  <a:cubicBezTo>
                    <a:pt x="1673" y="4849"/>
                    <a:pt x="1742" y="4877"/>
                    <a:pt x="1808" y="4877"/>
                  </a:cubicBezTo>
                  <a:cubicBezTo>
                    <a:pt x="1849" y="4877"/>
                    <a:pt x="1888" y="4866"/>
                    <a:pt x="1923" y="4847"/>
                  </a:cubicBezTo>
                  <a:lnTo>
                    <a:pt x="2510" y="5340"/>
                  </a:lnTo>
                  <a:cubicBezTo>
                    <a:pt x="2901" y="5721"/>
                    <a:pt x="3312" y="6070"/>
                    <a:pt x="3744" y="6399"/>
                  </a:cubicBezTo>
                  <a:cubicBezTo>
                    <a:pt x="3793" y="6434"/>
                    <a:pt x="3842" y="6450"/>
                    <a:pt x="3888" y="6450"/>
                  </a:cubicBezTo>
                  <a:cubicBezTo>
                    <a:pt x="3909" y="6450"/>
                    <a:pt x="3930" y="6447"/>
                    <a:pt x="3950" y="6440"/>
                  </a:cubicBezTo>
                  <a:cubicBezTo>
                    <a:pt x="4093" y="6554"/>
                    <a:pt x="4237" y="6667"/>
                    <a:pt x="4371" y="6780"/>
                  </a:cubicBezTo>
                  <a:cubicBezTo>
                    <a:pt x="4299" y="6883"/>
                    <a:pt x="4288" y="7037"/>
                    <a:pt x="4412" y="7130"/>
                  </a:cubicBezTo>
                  <a:cubicBezTo>
                    <a:pt x="4423" y="7150"/>
                    <a:pt x="4453" y="7181"/>
                    <a:pt x="4484" y="7201"/>
                  </a:cubicBezTo>
                  <a:cubicBezTo>
                    <a:pt x="4525" y="7212"/>
                    <a:pt x="4556" y="7232"/>
                    <a:pt x="4597" y="7253"/>
                  </a:cubicBezTo>
                  <a:cubicBezTo>
                    <a:pt x="5286" y="7726"/>
                    <a:pt x="6027" y="8127"/>
                    <a:pt x="6797" y="8456"/>
                  </a:cubicBezTo>
                  <a:cubicBezTo>
                    <a:pt x="6808" y="8517"/>
                    <a:pt x="6839" y="8569"/>
                    <a:pt x="6900" y="8610"/>
                  </a:cubicBezTo>
                  <a:cubicBezTo>
                    <a:pt x="7085" y="8723"/>
                    <a:pt x="7281" y="8846"/>
                    <a:pt x="7476" y="8960"/>
                  </a:cubicBezTo>
                  <a:cubicBezTo>
                    <a:pt x="7487" y="9001"/>
                    <a:pt x="7517" y="9042"/>
                    <a:pt x="7569" y="9073"/>
                  </a:cubicBezTo>
                  <a:lnTo>
                    <a:pt x="10140" y="10677"/>
                  </a:lnTo>
                  <a:cubicBezTo>
                    <a:pt x="10355" y="10800"/>
                    <a:pt x="10561" y="10934"/>
                    <a:pt x="10777" y="11067"/>
                  </a:cubicBezTo>
                  <a:cubicBezTo>
                    <a:pt x="10929" y="11162"/>
                    <a:pt x="11106" y="11318"/>
                    <a:pt x="11293" y="11318"/>
                  </a:cubicBezTo>
                  <a:cubicBezTo>
                    <a:pt x="11309" y="11318"/>
                    <a:pt x="11326" y="11317"/>
                    <a:pt x="11342" y="11314"/>
                  </a:cubicBezTo>
                  <a:lnTo>
                    <a:pt x="11374" y="11314"/>
                  </a:lnTo>
                  <a:cubicBezTo>
                    <a:pt x="11374" y="11325"/>
                    <a:pt x="11383" y="11346"/>
                    <a:pt x="11394" y="11366"/>
                  </a:cubicBezTo>
                  <a:cubicBezTo>
                    <a:pt x="11443" y="11471"/>
                    <a:pt x="11535" y="11524"/>
                    <a:pt x="11638" y="11524"/>
                  </a:cubicBezTo>
                  <a:cubicBezTo>
                    <a:pt x="11686" y="11524"/>
                    <a:pt x="11736" y="11512"/>
                    <a:pt x="11785" y="11489"/>
                  </a:cubicBezTo>
                  <a:cubicBezTo>
                    <a:pt x="12000" y="11397"/>
                    <a:pt x="12052" y="11129"/>
                    <a:pt x="12144" y="10934"/>
                  </a:cubicBezTo>
                  <a:cubicBezTo>
                    <a:pt x="12309" y="10543"/>
                    <a:pt x="12484" y="10163"/>
                    <a:pt x="12669" y="9783"/>
                  </a:cubicBezTo>
                  <a:cubicBezTo>
                    <a:pt x="13399" y="8271"/>
                    <a:pt x="14160" y="6780"/>
                    <a:pt x="14931" y="5289"/>
                  </a:cubicBezTo>
                  <a:cubicBezTo>
                    <a:pt x="15363" y="4456"/>
                    <a:pt x="15775" y="3613"/>
                    <a:pt x="16134" y="2759"/>
                  </a:cubicBezTo>
                  <a:cubicBezTo>
                    <a:pt x="16319" y="2327"/>
                    <a:pt x="16494" y="1885"/>
                    <a:pt x="16648" y="1443"/>
                  </a:cubicBezTo>
                  <a:cubicBezTo>
                    <a:pt x="16721" y="1227"/>
                    <a:pt x="16803" y="1001"/>
                    <a:pt x="16864" y="775"/>
                  </a:cubicBezTo>
                  <a:cubicBezTo>
                    <a:pt x="16915" y="559"/>
                    <a:pt x="16988" y="332"/>
                    <a:pt x="16936" y="106"/>
                  </a:cubicBezTo>
                  <a:cubicBezTo>
                    <a:pt x="16929" y="44"/>
                    <a:pt x="16871" y="1"/>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62"/>
            <p:cNvSpPr/>
            <p:nvPr/>
          </p:nvSpPr>
          <p:spPr>
            <a:xfrm>
              <a:off x="6015956" y="1068575"/>
              <a:ext cx="459904" cy="492059"/>
            </a:xfrm>
            <a:custGeom>
              <a:rect b="b" l="l" r="r" t="t"/>
              <a:pathLst>
                <a:path extrusionOk="0" h="11125" w="10398">
                  <a:moveTo>
                    <a:pt x="1026" y="1"/>
                  </a:moveTo>
                  <a:cubicBezTo>
                    <a:pt x="1000" y="1"/>
                    <a:pt x="975" y="12"/>
                    <a:pt x="958" y="30"/>
                  </a:cubicBezTo>
                  <a:cubicBezTo>
                    <a:pt x="124" y="1058"/>
                    <a:pt x="1" y="2580"/>
                    <a:pt x="670" y="3721"/>
                  </a:cubicBezTo>
                  <a:cubicBezTo>
                    <a:pt x="958" y="4215"/>
                    <a:pt x="1379" y="4637"/>
                    <a:pt x="1760" y="4976"/>
                  </a:cubicBezTo>
                  <a:cubicBezTo>
                    <a:pt x="2530" y="5675"/>
                    <a:pt x="3374" y="6302"/>
                    <a:pt x="4186" y="6919"/>
                  </a:cubicBezTo>
                  <a:cubicBezTo>
                    <a:pt x="6129" y="8369"/>
                    <a:pt x="8135" y="9860"/>
                    <a:pt x="10253" y="11115"/>
                  </a:cubicBezTo>
                  <a:cubicBezTo>
                    <a:pt x="10263" y="11125"/>
                    <a:pt x="10284" y="11125"/>
                    <a:pt x="10294" y="11125"/>
                  </a:cubicBezTo>
                  <a:cubicBezTo>
                    <a:pt x="10325" y="11125"/>
                    <a:pt x="10356" y="11115"/>
                    <a:pt x="10376" y="11083"/>
                  </a:cubicBezTo>
                  <a:cubicBezTo>
                    <a:pt x="10397" y="11042"/>
                    <a:pt x="10386" y="10991"/>
                    <a:pt x="10345" y="10960"/>
                  </a:cubicBezTo>
                  <a:cubicBezTo>
                    <a:pt x="8227" y="9716"/>
                    <a:pt x="6222" y="8225"/>
                    <a:pt x="4289" y="6775"/>
                  </a:cubicBezTo>
                  <a:cubicBezTo>
                    <a:pt x="3476" y="6168"/>
                    <a:pt x="2644" y="5542"/>
                    <a:pt x="1872" y="4852"/>
                  </a:cubicBezTo>
                  <a:cubicBezTo>
                    <a:pt x="1513" y="4513"/>
                    <a:pt x="1102" y="4112"/>
                    <a:pt x="824" y="3629"/>
                  </a:cubicBezTo>
                  <a:cubicBezTo>
                    <a:pt x="207" y="2569"/>
                    <a:pt x="320" y="1099"/>
                    <a:pt x="1091" y="143"/>
                  </a:cubicBezTo>
                  <a:cubicBezTo>
                    <a:pt x="1122" y="102"/>
                    <a:pt x="1122" y="51"/>
                    <a:pt x="1081" y="19"/>
                  </a:cubicBezTo>
                  <a:cubicBezTo>
                    <a:pt x="1064" y="7"/>
                    <a:pt x="1045" y="1"/>
                    <a:pt x="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62"/>
            <p:cNvSpPr/>
            <p:nvPr/>
          </p:nvSpPr>
          <p:spPr>
            <a:xfrm>
              <a:off x="6576305" y="934337"/>
              <a:ext cx="114644" cy="218364"/>
            </a:xfrm>
            <a:custGeom>
              <a:rect b="b" l="l" r="r" t="t"/>
              <a:pathLst>
                <a:path extrusionOk="0" h="4937" w="2592">
                  <a:moveTo>
                    <a:pt x="103" y="1"/>
                  </a:moveTo>
                  <a:cubicBezTo>
                    <a:pt x="52" y="1"/>
                    <a:pt x="11" y="31"/>
                    <a:pt x="11" y="83"/>
                  </a:cubicBezTo>
                  <a:cubicBezTo>
                    <a:pt x="0" y="124"/>
                    <a:pt x="41" y="175"/>
                    <a:pt x="82" y="175"/>
                  </a:cubicBezTo>
                  <a:cubicBezTo>
                    <a:pt x="987" y="278"/>
                    <a:pt x="1810" y="998"/>
                    <a:pt x="2139" y="1964"/>
                  </a:cubicBezTo>
                  <a:cubicBezTo>
                    <a:pt x="2417" y="2798"/>
                    <a:pt x="2345" y="3815"/>
                    <a:pt x="1933" y="4813"/>
                  </a:cubicBezTo>
                  <a:cubicBezTo>
                    <a:pt x="1923" y="4854"/>
                    <a:pt x="1944" y="4905"/>
                    <a:pt x="1985" y="4926"/>
                  </a:cubicBezTo>
                  <a:cubicBezTo>
                    <a:pt x="1995" y="4926"/>
                    <a:pt x="2006" y="4936"/>
                    <a:pt x="2015" y="4936"/>
                  </a:cubicBezTo>
                  <a:cubicBezTo>
                    <a:pt x="2057" y="4936"/>
                    <a:pt x="2088" y="4916"/>
                    <a:pt x="2098" y="4875"/>
                  </a:cubicBezTo>
                  <a:cubicBezTo>
                    <a:pt x="2520" y="3836"/>
                    <a:pt x="2591" y="2787"/>
                    <a:pt x="2303" y="1913"/>
                  </a:cubicBezTo>
                  <a:cubicBezTo>
                    <a:pt x="1954" y="874"/>
                    <a:pt x="1069" y="104"/>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1" name="Google Shape;3721;p62"/>
          <p:cNvGrpSpPr/>
          <p:nvPr/>
        </p:nvGrpSpPr>
        <p:grpSpPr>
          <a:xfrm rot="-697681">
            <a:off x="6721458" y="3353509"/>
            <a:ext cx="1579035" cy="1497194"/>
            <a:chOff x="1599946" y="321124"/>
            <a:chExt cx="1451279" cy="1376060"/>
          </a:xfrm>
        </p:grpSpPr>
        <p:sp>
          <p:nvSpPr>
            <p:cNvPr id="3722" name="Google Shape;3722;p62"/>
            <p:cNvSpPr/>
            <p:nvPr/>
          </p:nvSpPr>
          <p:spPr>
            <a:xfrm>
              <a:off x="2573608" y="575664"/>
              <a:ext cx="21758" cy="21147"/>
            </a:xfrm>
            <a:custGeom>
              <a:rect b="b" l="l" r="r" t="t"/>
              <a:pathLst>
                <a:path extrusionOk="0" h="381" w="392">
                  <a:moveTo>
                    <a:pt x="216" y="0"/>
                  </a:moveTo>
                  <a:cubicBezTo>
                    <a:pt x="195" y="0"/>
                    <a:pt x="186" y="0"/>
                    <a:pt x="165" y="10"/>
                  </a:cubicBezTo>
                  <a:cubicBezTo>
                    <a:pt x="134" y="10"/>
                    <a:pt x="103" y="21"/>
                    <a:pt x="83" y="41"/>
                  </a:cubicBezTo>
                  <a:lnTo>
                    <a:pt x="42" y="83"/>
                  </a:lnTo>
                  <a:cubicBezTo>
                    <a:pt x="21" y="103"/>
                    <a:pt x="10" y="134"/>
                    <a:pt x="10" y="175"/>
                  </a:cubicBezTo>
                  <a:cubicBezTo>
                    <a:pt x="0" y="195"/>
                    <a:pt x="10" y="227"/>
                    <a:pt x="21" y="247"/>
                  </a:cubicBezTo>
                  <a:cubicBezTo>
                    <a:pt x="21" y="268"/>
                    <a:pt x="31" y="288"/>
                    <a:pt x="51" y="309"/>
                  </a:cubicBezTo>
                  <a:cubicBezTo>
                    <a:pt x="62" y="329"/>
                    <a:pt x="83" y="350"/>
                    <a:pt x="103" y="360"/>
                  </a:cubicBezTo>
                  <a:cubicBezTo>
                    <a:pt x="124" y="371"/>
                    <a:pt x="154" y="380"/>
                    <a:pt x="175" y="380"/>
                  </a:cubicBezTo>
                  <a:lnTo>
                    <a:pt x="227" y="380"/>
                  </a:lnTo>
                  <a:cubicBezTo>
                    <a:pt x="257" y="371"/>
                    <a:pt x="288" y="360"/>
                    <a:pt x="319" y="339"/>
                  </a:cubicBezTo>
                  <a:lnTo>
                    <a:pt x="350" y="309"/>
                  </a:lnTo>
                  <a:cubicBezTo>
                    <a:pt x="371" y="278"/>
                    <a:pt x="380" y="247"/>
                    <a:pt x="380" y="216"/>
                  </a:cubicBezTo>
                  <a:cubicBezTo>
                    <a:pt x="391" y="185"/>
                    <a:pt x="380" y="165"/>
                    <a:pt x="380" y="134"/>
                  </a:cubicBezTo>
                  <a:cubicBezTo>
                    <a:pt x="371" y="113"/>
                    <a:pt x="360" y="92"/>
                    <a:pt x="339" y="72"/>
                  </a:cubicBezTo>
                  <a:cubicBezTo>
                    <a:pt x="329" y="51"/>
                    <a:pt x="309" y="41"/>
                    <a:pt x="288" y="31"/>
                  </a:cubicBezTo>
                  <a:cubicBezTo>
                    <a:pt x="268" y="10"/>
                    <a:pt x="247" y="1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62"/>
            <p:cNvSpPr/>
            <p:nvPr/>
          </p:nvSpPr>
          <p:spPr>
            <a:xfrm>
              <a:off x="2466317" y="617903"/>
              <a:ext cx="43960" cy="43405"/>
            </a:xfrm>
            <a:custGeom>
              <a:rect b="b" l="l" r="r" t="t"/>
              <a:pathLst>
                <a:path extrusionOk="0" h="782" w="792">
                  <a:moveTo>
                    <a:pt x="339" y="0"/>
                  </a:moveTo>
                  <a:cubicBezTo>
                    <a:pt x="268" y="10"/>
                    <a:pt x="206" y="41"/>
                    <a:pt x="154" y="83"/>
                  </a:cubicBezTo>
                  <a:cubicBezTo>
                    <a:pt x="134" y="113"/>
                    <a:pt x="103" y="134"/>
                    <a:pt x="83" y="154"/>
                  </a:cubicBezTo>
                  <a:cubicBezTo>
                    <a:pt x="41" y="216"/>
                    <a:pt x="21" y="277"/>
                    <a:pt x="10" y="350"/>
                  </a:cubicBezTo>
                  <a:cubicBezTo>
                    <a:pt x="0" y="401"/>
                    <a:pt x="10" y="453"/>
                    <a:pt x="31" y="504"/>
                  </a:cubicBezTo>
                  <a:cubicBezTo>
                    <a:pt x="41" y="556"/>
                    <a:pt x="62" y="597"/>
                    <a:pt x="92" y="638"/>
                  </a:cubicBezTo>
                  <a:cubicBezTo>
                    <a:pt x="124" y="679"/>
                    <a:pt x="165" y="709"/>
                    <a:pt x="206" y="730"/>
                  </a:cubicBezTo>
                  <a:cubicBezTo>
                    <a:pt x="257" y="761"/>
                    <a:pt x="298" y="782"/>
                    <a:pt x="360" y="782"/>
                  </a:cubicBezTo>
                  <a:lnTo>
                    <a:pt x="463" y="782"/>
                  </a:lnTo>
                  <a:cubicBezTo>
                    <a:pt x="535" y="771"/>
                    <a:pt x="586" y="741"/>
                    <a:pt x="648" y="699"/>
                  </a:cubicBezTo>
                  <a:cubicBezTo>
                    <a:pt x="668" y="668"/>
                    <a:pt x="689" y="648"/>
                    <a:pt x="709" y="627"/>
                  </a:cubicBezTo>
                  <a:cubicBezTo>
                    <a:pt x="761" y="565"/>
                    <a:pt x="782" y="504"/>
                    <a:pt x="792" y="432"/>
                  </a:cubicBezTo>
                  <a:cubicBezTo>
                    <a:pt x="792" y="380"/>
                    <a:pt x="792" y="329"/>
                    <a:pt x="771" y="277"/>
                  </a:cubicBezTo>
                  <a:cubicBezTo>
                    <a:pt x="761" y="226"/>
                    <a:pt x="741" y="185"/>
                    <a:pt x="700" y="144"/>
                  </a:cubicBezTo>
                  <a:cubicBezTo>
                    <a:pt x="668" y="103"/>
                    <a:pt x="638" y="72"/>
                    <a:pt x="586" y="51"/>
                  </a:cubicBezTo>
                  <a:cubicBezTo>
                    <a:pt x="545" y="21"/>
                    <a:pt x="494" y="0"/>
                    <a:pt x="44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62"/>
            <p:cNvSpPr/>
            <p:nvPr/>
          </p:nvSpPr>
          <p:spPr>
            <a:xfrm>
              <a:off x="2540416" y="661862"/>
              <a:ext cx="31860" cy="28530"/>
            </a:xfrm>
            <a:custGeom>
              <a:rect b="b" l="l" r="r" t="t"/>
              <a:pathLst>
                <a:path extrusionOk="0" h="514" w="574">
                  <a:moveTo>
                    <a:pt x="281" y="0"/>
                  </a:moveTo>
                  <a:cubicBezTo>
                    <a:pt x="160" y="0"/>
                    <a:pt x="41" y="72"/>
                    <a:pt x="23" y="226"/>
                  </a:cubicBezTo>
                  <a:cubicBezTo>
                    <a:pt x="0" y="411"/>
                    <a:pt x="149" y="514"/>
                    <a:pt x="295" y="514"/>
                  </a:cubicBezTo>
                  <a:cubicBezTo>
                    <a:pt x="418" y="514"/>
                    <a:pt x="539" y="442"/>
                    <a:pt x="557" y="288"/>
                  </a:cubicBezTo>
                  <a:cubicBezTo>
                    <a:pt x="574" y="103"/>
                    <a:pt x="426" y="0"/>
                    <a:pt x="2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62"/>
            <p:cNvSpPr/>
            <p:nvPr/>
          </p:nvSpPr>
          <p:spPr>
            <a:xfrm>
              <a:off x="2493126" y="559069"/>
              <a:ext cx="23479" cy="22924"/>
            </a:xfrm>
            <a:custGeom>
              <a:rect b="b" l="l" r="r" t="t"/>
              <a:pathLst>
                <a:path extrusionOk="0" h="413" w="423">
                  <a:moveTo>
                    <a:pt x="175" y="1"/>
                  </a:moveTo>
                  <a:cubicBezTo>
                    <a:pt x="134" y="1"/>
                    <a:pt x="103" y="21"/>
                    <a:pt x="73" y="42"/>
                  </a:cubicBezTo>
                  <a:cubicBezTo>
                    <a:pt x="62" y="53"/>
                    <a:pt x="52" y="62"/>
                    <a:pt x="41" y="83"/>
                  </a:cubicBezTo>
                  <a:cubicBezTo>
                    <a:pt x="21" y="114"/>
                    <a:pt x="0" y="145"/>
                    <a:pt x="0" y="186"/>
                  </a:cubicBezTo>
                  <a:cubicBezTo>
                    <a:pt x="0" y="206"/>
                    <a:pt x="0" y="238"/>
                    <a:pt x="11" y="258"/>
                  </a:cubicBezTo>
                  <a:cubicBezTo>
                    <a:pt x="11" y="289"/>
                    <a:pt x="31" y="309"/>
                    <a:pt x="41" y="330"/>
                  </a:cubicBezTo>
                  <a:cubicBezTo>
                    <a:pt x="62" y="361"/>
                    <a:pt x="82" y="371"/>
                    <a:pt x="103" y="382"/>
                  </a:cubicBezTo>
                  <a:cubicBezTo>
                    <a:pt x="134" y="402"/>
                    <a:pt x="155" y="412"/>
                    <a:pt x="185" y="412"/>
                  </a:cubicBezTo>
                  <a:lnTo>
                    <a:pt x="237" y="412"/>
                  </a:lnTo>
                  <a:cubicBezTo>
                    <a:pt x="278" y="402"/>
                    <a:pt x="309" y="391"/>
                    <a:pt x="340" y="361"/>
                  </a:cubicBezTo>
                  <a:lnTo>
                    <a:pt x="370" y="330"/>
                  </a:lnTo>
                  <a:cubicBezTo>
                    <a:pt x="391" y="299"/>
                    <a:pt x="411" y="258"/>
                    <a:pt x="411" y="227"/>
                  </a:cubicBezTo>
                  <a:cubicBezTo>
                    <a:pt x="422" y="197"/>
                    <a:pt x="411" y="165"/>
                    <a:pt x="402" y="145"/>
                  </a:cubicBezTo>
                  <a:cubicBezTo>
                    <a:pt x="402" y="114"/>
                    <a:pt x="391" y="94"/>
                    <a:pt x="370" y="73"/>
                  </a:cubicBezTo>
                  <a:cubicBezTo>
                    <a:pt x="350" y="53"/>
                    <a:pt x="329" y="32"/>
                    <a:pt x="309" y="21"/>
                  </a:cubicBezTo>
                  <a:cubicBezTo>
                    <a:pt x="288" y="11"/>
                    <a:pt x="258" y="1"/>
                    <a:pt x="2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62"/>
            <p:cNvSpPr/>
            <p:nvPr/>
          </p:nvSpPr>
          <p:spPr>
            <a:xfrm>
              <a:off x="2546743" y="504841"/>
              <a:ext cx="17262" cy="15541"/>
            </a:xfrm>
            <a:custGeom>
              <a:rect b="b" l="l" r="r" t="t"/>
              <a:pathLst>
                <a:path extrusionOk="0" h="280" w="311">
                  <a:moveTo>
                    <a:pt x="153" y="0"/>
                  </a:moveTo>
                  <a:cubicBezTo>
                    <a:pt x="87" y="0"/>
                    <a:pt x="21" y="40"/>
                    <a:pt x="11" y="125"/>
                  </a:cubicBezTo>
                  <a:cubicBezTo>
                    <a:pt x="0" y="225"/>
                    <a:pt x="79" y="280"/>
                    <a:pt x="158" y="280"/>
                  </a:cubicBezTo>
                  <a:cubicBezTo>
                    <a:pt x="224" y="280"/>
                    <a:pt x="290" y="240"/>
                    <a:pt x="299" y="155"/>
                  </a:cubicBezTo>
                  <a:cubicBezTo>
                    <a:pt x="310" y="55"/>
                    <a:pt x="231" y="0"/>
                    <a:pt x="1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62"/>
            <p:cNvSpPr/>
            <p:nvPr/>
          </p:nvSpPr>
          <p:spPr>
            <a:xfrm>
              <a:off x="2462876" y="487524"/>
              <a:ext cx="29140" cy="26531"/>
            </a:xfrm>
            <a:custGeom>
              <a:rect b="b" l="l" r="r" t="t"/>
              <a:pathLst>
                <a:path extrusionOk="0" h="478" w="525">
                  <a:moveTo>
                    <a:pt x="305" y="0"/>
                  </a:moveTo>
                  <a:cubicBezTo>
                    <a:pt x="296" y="0"/>
                    <a:pt x="287" y="2"/>
                    <a:pt x="278" y="5"/>
                  </a:cubicBezTo>
                  <a:cubicBezTo>
                    <a:pt x="257" y="5"/>
                    <a:pt x="237" y="5"/>
                    <a:pt x="227" y="15"/>
                  </a:cubicBezTo>
                  <a:lnTo>
                    <a:pt x="186" y="15"/>
                  </a:lnTo>
                  <a:cubicBezTo>
                    <a:pt x="165" y="25"/>
                    <a:pt x="145" y="25"/>
                    <a:pt x="124" y="35"/>
                  </a:cubicBezTo>
                  <a:cubicBezTo>
                    <a:pt x="103" y="46"/>
                    <a:pt x="83" y="56"/>
                    <a:pt x="62" y="87"/>
                  </a:cubicBezTo>
                  <a:cubicBezTo>
                    <a:pt x="42" y="97"/>
                    <a:pt x="31" y="108"/>
                    <a:pt x="31" y="128"/>
                  </a:cubicBezTo>
                  <a:cubicBezTo>
                    <a:pt x="10" y="149"/>
                    <a:pt x="1" y="179"/>
                    <a:pt x="1" y="210"/>
                  </a:cubicBezTo>
                  <a:lnTo>
                    <a:pt x="1" y="272"/>
                  </a:lnTo>
                  <a:cubicBezTo>
                    <a:pt x="10" y="282"/>
                    <a:pt x="10" y="303"/>
                    <a:pt x="21" y="323"/>
                  </a:cubicBezTo>
                  <a:cubicBezTo>
                    <a:pt x="31" y="354"/>
                    <a:pt x="42" y="375"/>
                    <a:pt x="72" y="385"/>
                  </a:cubicBezTo>
                  <a:cubicBezTo>
                    <a:pt x="83" y="416"/>
                    <a:pt x="113" y="426"/>
                    <a:pt x="134" y="437"/>
                  </a:cubicBezTo>
                  <a:cubicBezTo>
                    <a:pt x="145" y="437"/>
                    <a:pt x="154" y="437"/>
                    <a:pt x="165" y="447"/>
                  </a:cubicBezTo>
                  <a:cubicBezTo>
                    <a:pt x="175" y="447"/>
                    <a:pt x="186" y="457"/>
                    <a:pt x="196" y="457"/>
                  </a:cubicBezTo>
                  <a:cubicBezTo>
                    <a:pt x="227" y="478"/>
                    <a:pt x="257" y="478"/>
                    <a:pt x="289" y="478"/>
                  </a:cubicBezTo>
                  <a:cubicBezTo>
                    <a:pt x="319" y="478"/>
                    <a:pt x="350" y="467"/>
                    <a:pt x="381" y="457"/>
                  </a:cubicBezTo>
                  <a:cubicBezTo>
                    <a:pt x="401" y="447"/>
                    <a:pt x="412" y="437"/>
                    <a:pt x="432" y="426"/>
                  </a:cubicBezTo>
                  <a:cubicBezTo>
                    <a:pt x="463" y="405"/>
                    <a:pt x="474" y="385"/>
                    <a:pt x="494" y="354"/>
                  </a:cubicBezTo>
                  <a:lnTo>
                    <a:pt x="525" y="261"/>
                  </a:lnTo>
                  <a:cubicBezTo>
                    <a:pt x="525" y="241"/>
                    <a:pt x="515" y="220"/>
                    <a:pt x="515" y="200"/>
                  </a:cubicBezTo>
                  <a:cubicBezTo>
                    <a:pt x="515" y="169"/>
                    <a:pt x="504" y="138"/>
                    <a:pt x="483" y="117"/>
                  </a:cubicBezTo>
                  <a:cubicBezTo>
                    <a:pt x="474" y="87"/>
                    <a:pt x="453" y="66"/>
                    <a:pt x="422" y="46"/>
                  </a:cubicBezTo>
                  <a:cubicBezTo>
                    <a:pt x="412" y="35"/>
                    <a:pt x="391" y="25"/>
                    <a:pt x="371" y="15"/>
                  </a:cubicBezTo>
                  <a:cubicBezTo>
                    <a:pt x="349" y="8"/>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62"/>
            <p:cNvSpPr/>
            <p:nvPr/>
          </p:nvSpPr>
          <p:spPr>
            <a:xfrm>
              <a:off x="2403430" y="538033"/>
              <a:ext cx="35024" cy="31915"/>
            </a:xfrm>
            <a:custGeom>
              <a:rect b="b" l="l" r="r" t="t"/>
              <a:pathLst>
                <a:path extrusionOk="0" h="575" w="631">
                  <a:moveTo>
                    <a:pt x="311" y="0"/>
                  </a:moveTo>
                  <a:cubicBezTo>
                    <a:pt x="176" y="0"/>
                    <a:pt x="42" y="82"/>
                    <a:pt x="23" y="256"/>
                  </a:cubicBezTo>
                  <a:cubicBezTo>
                    <a:pt x="1" y="462"/>
                    <a:pt x="161" y="575"/>
                    <a:pt x="320" y="575"/>
                  </a:cubicBezTo>
                  <a:cubicBezTo>
                    <a:pt x="456" y="575"/>
                    <a:pt x="590" y="493"/>
                    <a:pt x="608" y="318"/>
                  </a:cubicBezTo>
                  <a:cubicBezTo>
                    <a:pt x="631" y="113"/>
                    <a:pt x="470" y="0"/>
                    <a:pt x="3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62"/>
            <p:cNvSpPr/>
            <p:nvPr/>
          </p:nvSpPr>
          <p:spPr>
            <a:xfrm>
              <a:off x="2408093" y="616737"/>
              <a:ext cx="31416" cy="30861"/>
            </a:xfrm>
            <a:custGeom>
              <a:rect b="b" l="l" r="r" t="t"/>
              <a:pathLst>
                <a:path extrusionOk="0" h="556" w="566">
                  <a:moveTo>
                    <a:pt x="237" y="1"/>
                  </a:moveTo>
                  <a:cubicBezTo>
                    <a:pt x="186" y="11"/>
                    <a:pt x="144" y="31"/>
                    <a:pt x="103" y="62"/>
                  </a:cubicBezTo>
                  <a:lnTo>
                    <a:pt x="62" y="113"/>
                  </a:lnTo>
                  <a:cubicBezTo>
                    <a:pt x="31" y="155"/>
                    <a:pt x="10" y="196"/>
                    <a:pt x="10" y="247"/>
                  </a:cubicBezTo>
                  <a:cubicBezTo>
                    <a:pt x="0" y="289"/>
                    <a:pt x="0" y="319"/>
                    <a:pt x="21" y="360"/>
                  </a:cubicBezTo>
                  <a:cubicBezTo>
                    <a:pt x="21" y="391"/>
                    <a:pt x="42" y="422"/>
                    <a:pt x="62" y="453"/>
                  </a:cubicBezTo>
                  <a:cubicBezTo>
                    <a:pt x="93" y="484"/>
                    <a:pt x="113" y="504"/>
                    <a:pt x="144" y="525"/>
                  </a:cubicBezTo>
                  <a:cubicBezTo>
                    <a:pt x="175" y="545"/>
                    <a:pt x="216" y="556"/>
                    <a:pt x="257" y="556"/>
                  </a:cubicBezTo>
                  <a:lnTo>
                    <a:pt x="330" y="556"/>
                  </a:lnTo>
                  <a:cubicBezTo>
                    <a:pt x="381" y="545"/>
                    <a:pt x="422" y="525"/>
                    <a:pt x="453" y="494"/>
                  </a:cubicBezTo>
                  <a:lnTo>
                    <a:pt x="504" y="442"/>
                  </a:lnTo>
                  <a:cubicBezTo>
                    <a:pt x="535" y="401"/>
                    <a:pt x="556" y="360"/>
                    <a:pt x="556" y="309"/>
                  </a:cubicBezTo>
                  <a:cubicBezTo>
                    <a:pt x="566" y="268"/>
                    <a:pt x="566" y="237"/>
                    <a:pt x="545" y="196"/>
                  </a:cubicBezTo>
                  <a:cubicBezTo>
                    <a:pt x="535" y="165"/>
                    <a:pt x="524" y="134"/>
                    <a:pt x="504" y="104"/>
                  </a:cubicBezTo>
                  <a:cubicBezTo>
                    <a:pt x="473" y="72"/>
                    <a:pt x="453" y="52"/>
                    <a:pt x="412" y="42"/>
                  </a:cubicBezTo>
                  <a:cubicBezTo>
                    <a:pt x="381" y="2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62"/>
            <p:cNvSpPr/>
            <p:nvPr/>
          </p:nvSpPr>
          <p:spPr>
            <a:xfrm>
              <a:off x="2332884" y="568227"/>
              <a:ext cx="43127" cy="38853"/>
            </a:xfrm>
            <a:custGeom>
              <a:rect b="b" l="l" r="r" t="t"/>
              <a:pathLst>
                <a:path extrusionOk="0" h="700" w="777">
                  <a:moveTo>
                    <a:pt x="380" y="0"/>
                  </a:moveTo>
                  <a:cubicBezTo>
                    <a:pt x="215" y="0"/>
                    <a:pt x="52" y="98"/>
                    <a:pt x="29" y="309"/>
                  </a:cubicBezTo>
                  <a:cubicBezTo>
                    <a:pt x="1" y="561"/>
                    <a:pt x="201" y="700"/>
                    <a:pt x="398" y="700"/>
                  </a:cubicBezTo>
                  <a:cubicBezTo>
                    <a:pt x="563" y="700"/>
                    <a:pt x="725" y="602"/>
                    <a:pt x="748" y="391"/>
                  </a:cubicBezTo>
                  <a:cubicBezTo>
                    <a:pt x="777" y="139"/>
                    <a:pt x="576" y="0"/>
                    <a:pt x="38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62"/>
            <p:cNvSpPr/>
            <p:nvPr/>
          </p:nvSpPr>
          <p:spPr>
            <a:xfrm>
              <a:off x="2334605" y="510170"/>
              <a:ext cx="25865" cy="21647"/>
            </a:xfrm>
            <a:custGeom>
              <a:rect b="b" l="l" r="r" t="t"/>
              <a:pathLst>
                <a:path extrusionOk="0" h="390" w="466">
                  <a:moveTo>
                    <a:pt x="211" y="0"/>
                  </a:moveTo>
                  <a:cubicBezTo>
                    <a:pt x="103" y="0"/>
                    <a:pt x="1" y="66"/>
                    <a:pt x="39" y="214"/>
                  </a:cubicBezTo>
                  <a:lnTo>
                    <a:pt x="39" y="244"/>
                  </a:lnTo>
                  <a:cubicBezTo>
                    <a:pt x="67" y="340"/>
                    <a:pt x="141" y="390"/>
                    <a:pt x="216" y="390"/>
                  </a:cubicBezTo>
                  <a:cubicBezTo>
                    <a:pt x="279" y="390"/>
                    <a:pt x="341" y="355"/>
                    <a:pt x="378" y="285"/>
                  </a:cubicBezTo>
                  <a:cubicBezTo>
                    <a:pt x="378" y="275"/>
                    <a:pt x="388" y="255"/>
                    <a:pt x="388" y="244"/>
                  </a:cubicBezTo>
                  <a:cubicBezTo>
                    <a:pt x="466" y="89"/>
                    <a:pt x="335" y="0"/>
                    <a:pt x="21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62"/>
            <p:cNvSpPr/>
            <p:nvPr/>
          </p:nvSpPr>
          <p:spPr>
            <a:xfrm>
              <a:off x="2379564" y="458385"/>
              <a:ext cx="24034" cy="21980"/>
            </a:xfrm>
            <a:custGeom>
              <a:rect b="b" l="l" r="r" t="t"/>
              <a:pathLst>
                <a:path extrusionOk="0" h="396" w="433">
                  <a:moveTo>
                    <a:pt x="233" y="1"/>
                  </a:moveTo>
                  <a:cubicBezTo>
                    <a:pt x="216" y="1"/>
                    <a:pt x="196" y="5"/>
                    <a:pt x="175" y="5"/>
                  </a:cubicBezTo>
                  <a:cubicBezTo>
                    <a:pt x="165" y="16"/>
                    <a:pt x="154" y="16"/>
                    <a:pt x="144" y="16"/>
                  </a:cubicBezTo>
                  <a:cubicBezTo>
                    <a:pt x="134" y="16"/>
                    <a:pt x="113" y="26"/>
                    <a:pt x="103" y="26"/>
                  </a:cubicBezTo>
                  <a:cubicBezTo>
                    <a:pt x="83" y="36"/>
                    <a:pt x="62" y="46"/>
                    <a:pt x="51" y="67"/>
                  </a:cubicBezTo>
                  <a:cubicBezTo>
                    <a:pt x="31" y="77"/>
                    <a:pt x="31" y="87"/>
                    <a:pt x="21" y="108"/>
                  </a:cubicBezTo>
                  <a:cubicBezTo>
                    <a:pt x="10" y="128"/>
                    <a:pt x="0" y="149"/>
                    <a:pt x="0" y="169"/>
                  </a:cubicBezTo>
                  <a:lnTo>
                    <a:pt x="0" y="221"/>
                  </a:lnTo>
                  <a:cubicBezTo>
                    <a:pt x="0" y="231"/>
                    <a:pt x="10" y="252"/>
                    <a:pt x="10" y="262"/>
                  </a:cubicBezTo>
                  <a:cubicBezTo>
                    <a:pt x="21" y="283"/>
                    <a:pt x="31" y="304"/>
                    <a:pt x="51" y="324"/>
                  </a:cubicBezTo>
                  <a:cubicBezTo>
                    <a:pt x="72" y="334"/>
                    <a:pt x="83" y="355"/>
                    <a:pt x="113" y="355"/>
                  </a:cubicBezTo>
                  <a:cubicBezTo>
                    <a:pt x="124" y="365"/>
                    <a:pt x="134" y="365"/>
                    <a:pt x="134" y="365"/>
                  </a:cubicBezTo>
                  <a:cubicBezTo>
                    <a:pt x="165" y="375"/>
                    <a:pt x="185" y="396"/>
                    <a:pt x="216" y="396"/>
                  </a:cubicBezTo>
                  <a:cubicBezTo>
                    <a:pt x="247" y="396"/>
                    <a:pt x="268" y="396"/>
                    <a:pt x="288" y="386"/>
                  </a:cubicBezTo>
                  <a:cubicBezTo>
                    <a:pt x="319" y="375"/>
                    <a:pt x="339" y="365"/>
                    <a:pt x="360" y="345"/>
                  </a:cubicBezTo>
                  <a:cubicBezTo>
                    <a:pt x="380" y="334"/>
                    <a:pt x="391" y="313"/>
                    <a:pt x="401" y="293"/>
                  </a:cubicBezTo>
                  <a:cubicBezTo>
                    <a:pt x="422" y="272"/>
                    <a:pt x="432" y="242"/>
                    <a:pt x="432" y="221"/>
                  </a:cubicBezTo>
                  <a:lnTo>
                    <a:pt x="432" y="169"/>
                  </a:lnTo>
                  <a:cubicBezTo>
                    <a:pt x="422" y="128"/>
                    <a:pt x="412" y="98"/>
                    <a:pt x="391" y="77"/>
                  </a:cubicBezTo>
                  <a:cubicBezTo>
                    <a:pt x="380" y="67"/>
                    <a:pt x="360" y="57"/>
                    <a:pt x="350" y="36"/>
                  </a:cubicBezTo>
                  <a:cubicBezTo>
                    <a:pt x="319" y="16"/>
                    <a:pt x="288" y="5"/>
                    <a:pt x="257" y="5"/>
                  </a:cubicBezTo>
                  <a:cubicBezTo>
                    <a:pt x="250" y="2"/>
                    <a:pt x="242" y="1"/>
                    <a:pt x="23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62"/>
            <p:cNvSpPr/>
            <p:nvPr/>
          </p:nvSpPr>
          <p:spPr>
            <a:xfrm>
              <a:off x="2452608" y="399884"/>
              <a:ext cx="26309" cy="27419"/>
            </a:xfrm>
            <a:custGeom>
              <a:rect b="b" l="l" r="r" t="t"/>
              <a:pathLst>
                <a:path extrusionOk="0" h="494" w="474">
                  <a:moveTo>
                    <a:pt x="216" y="0"/>
                  </a:moveTo>
                  <a:lnTo>
                    <a:pt x="165" y="21"/>
                  </a:lnTo>
                  <a:cubicBezTo>
                    <a:pt x="144" y="31"/>
                    <a:pt x="124" y="41"/>
                    <a:pt x="103" y="62"/>
                  </a:cubicBezTo>
                  <a:cubicBezTo>
                    <a:pt x="103" y="62"/>
                    <a:pt x="93" y="72"/>
                    <a:pt x="83" y="72"/>
                  </a:cubicBezTo>
                  <a:cubicBezTo>
                    <a:pt x="62" y="92"/>
                    <a:pt x="42" y="113"/>
                    <a:pt x="31" y="144"/>
                  </a:cubicBezTo>
                  <a:cubicBezTo>
                    <a:pt x="10" y="165"/>
                    <a:pt x="1" y="195"/>
                    <a:pt x="1" y="226"/>
                  </a:cubicBezTo>
                  <a:cubicBezTo>
                    <a:pt x="1" y="268"/>
                    <a:pt x="1" y="298"/>
                    <a:pt x="10" y="319"/>
                  </a:cubicBezTo>
                  <a:cubicBezTo>
                    <a:pt x="21" y="350"/>
                    <a:pt x="31" y="380"/>
                    <a:pt x="52" y="401"/>
                  </a:cubicBezTo>
                  <a:cubicBezTo>
                    <a:pt x="72" y="432"/>
                    <a:pt x="93" y="453"/>
                    <a:pt x="124" y="463"/>
                  </a:cubicBezTo>
                  <a:cubicBezTo>
                    <a:pt x="144" y="483"/>
                    <a:pt x="175" y="483"/>
                    <a:pt x="206" y="494"/>
                  </a:cubicBezTo>
                  <a:lnTo>
                    <a:pt x="278" y="494"/>
                  </a:lnTo>
                  <a:cubicBezTo>
                    <a:pt x="319" y="483"/>
                    <a:pt x="350" y="463"/>
                    <a:pt x="381" y="442"/>
                  </a:cubicBezTo>
                  <a:lnTo>
                    <a:pt x="422" y="401"/>
                  </a:lnTo>
                  <a:cubicBezTo>
                    <a:pt x="453" y="360"/>
                    <a:pt x="463" y="319"/>
                    <a:pt x="474" y="277"/>
                  </a:cubicBezTo>
                  <a:lnTo>
                    <a:pt x="474" y="216"/>
                  </a:lnTo>
                  <a:cubicBezTo>
                    <a:pt x="463" y="185"/>
                    <a:pt x="453" y="154"/>
                    <a:pt x="432" y="134"/>
                  </a:cubicBezTo>
                  <a:cubicBezTo>
                    <a:pt x="432" y="124"/>
                    <a:pt x="422" y="113"/>
                    <a:pt x="412" y="103"/>
                  </a:cubicBezTo>
                  <a:cubicBezTo>
                    <a:pt x="401" y="83"/>
                    <a:pt x="391" y="72"/>
                    <a:pt x="371" y="51"/>
                  </a:cubicBezTo>
                  <a:cubicBezTo>
                    <a:pt x="360" y="41"/>
                    <a:pt x="350" y="31"/>
                    <a:pt x="330" y="31"/>
                  </a:cubicBezTo>
                  <a:cubicBezTo>
                    <a:pt x="309" y="10"/>
                    <a:pt x="28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62"/>
            <p:cNvSpPr/>
            <p:nvPr/>
          </p:nvSpPr>
          <p:spPr>
            <a:xfrm>
              <a:off x="2521100" y="331392"/>
              <a:ext cx="34302" cy="33692"/>
            </a:xfrm>
            <a:custGeom>
              <a:rect b="b" l="l" r="r" t="t"/>
              <a:pathLst>
                <a:path extrusionOk="0" h="607" w="618">
                  <a:moveTo>
                    <a:pt x="298" y="0"/>
                  </a:moveTo>
                  <a:cubicBezTo>
                    <a:pt x="257" y="0"/>
                    <a:pt x="216" y="10"/>
                    <a:pt x="186" y="31"/>
                  </a:cubicBezTo>
                  <a:cubicBezTo>
                    <a:pt x="154" y="41"/>
                    <a:pt x="134" y="51"/>
                    <a:pt x="113" y="72"/>
                  </a:cubicBezTo>
                  <a:cubicBezTo>
                    <a:pt x="72" y="103"/>
                    <a:pt x="42" y="144"/>
                    <a:pt x="21" y="195"/>
                  </a:cubicBezTo>
                  <a:cubicBezTo>
                    <a:pt x="21" y="216"/>
                    <a:pt x="10" y="247"/>
                    <a:pt x="0" y="268"/>
                  </a:cubicBezTo>
                  <a:cubicBezTo>
                    <a:pt x="0" y="329"/>
                    <a:pt x="0" y="380"/>
                    <a:pt x="31" y="432"/>
                  </a:cubicBezTo>
                  <a:lnTo>
                    <a:pt x="72" y="494"/>
                  </a:lnTo>
                  <a:lnTo>
                    <a:pt x="72" y="504"/>
                  </a:lnTo>
                  <a:cubicBezTo>
                    <a:pt x="72" y="504"/>
                    <a:pt x="124" y="545"/>
                    <a:pt x="124" y="556"/>
                  </a:cubicBezTo>
                  <a:lnTo>
                    <a:pt x="134" y="556"/>
                  </a:lnTo>
                  <a:cubicBezTo>
                    <a:pt x="134" y="556"/>
                    <a:pt x="186" y="586"/>
                    <a:pt x="195" y="586"/>
                  </a:cubicBezTo>
                  <a:cubicBezTo>
                    <a:pt x="175" y="597"/>
                    <a:pt x="62" y="586"/>
                    <a:pt x="278" y="607"/>
                  </a:cubicBezTo>
                  <a:lnTo>
                    <a:pt x="350" y="607"/>
                  </a:lnTo>
                  <a:cubicBezTo>
                    <a:pt x="360" y="607"/>
                    <a:pt x="380" y="597"/>
                    <a:pt x="391" y="597"/>
                  </a:cubicBezTo>
                  <a:cubicBezTo>
                    <a:pt x="401" y="597"/>
                    <a:pt x="401" y="586"/>
                    <a:pt x="401" y="586"/>
                  </a:cubicBezTo>
                  <a:lnTo>
                    <a:pt x="412" y="586"/>
                  </a:lnTo>
                  <a:cubicBezTo>
                    <a:pt x="442" y="576"/>
                    <a:pt x="473" y="565"/>
                    <a:pt x="494" y="545"/>
                  </a:cubicBezTo>
                  <a:lnTo>
                    <a:pt x="556" y="483"/>
                  </a:lnTo>
                  <a:cubicBezTo>
                    <a:pt x="576" y="453"/>
                    <a:pt x="597" y="422"/>
                    <a:pt x="597" y="380"/>
                  </a:cubicBezTo>
                  <a:cubicBezTo>
                    <a:pt x="617" y="339"/>
                    <a:pt x="617" y="298"/>
                    <a:pt x="607" y="257"/>
                  </a:cubicBezTo>
                  <a:cubicBezTo>
                    <a:pt x="597" y="216"/>
                    <a:pt x="586" y="175"/>
                    <a:pt x="566" y="144"/>
                  </a:cubicBezTo>
                  <a:cubicBezTo>
                    <a:pt x="545" y="113"/>
                    <a:pt x="524" y="83"/>
                    <a:pt x="483" y="62"/>
                  </a:cubicBezTo>
                  <a:cubicBezTo>
                    <a:pt x="463" y="51"/>
                    <a:pt x="442" y="31"/>
                    <a:pt x="422" y="21"/>
                  </a:cubicBezTo>
                  <a:cubicBezTo>
                    <a:pt x="380" y="0"/>
                    <a:pt x="33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62"/>
            <p:cNvSpPr/>
            <p:nvPr/>
          </p:nvSpPr>
          <p:spPr>
            <a:xfrm>
              <a:off x="2558177" y="415258"/>
              <a:ext cx="24034" cy="23479"/>
            </a:xfrm>
            <a:custGeom>
              <a:rect b="b" l="l" r="r" t="t"/>
              <a:pathLst>
                <a:path extrusionOk="0" h="423" w="433">
                  <a:moveTo>
                    <a:pt x="206" y="0"/>
                  </a:moveTo>
                  <a:cubicBezTo>
                    <a:pt x="185" y="0"/>
                    <a:pt x="176" y="0"/>
                    <a:pt x="155" y="11"/>
                  </a:cubicBezTo>
                  <a:cubicBezTo>
                    <a:pt x="124" y="21"/>
                    <a:pt x="103" y="32"/>
                    <a:pt x="83" y="52"/>
                  </a:cubicBezTo>
                  <a:lnTo>
                    <a:pt x="42" y="93"/>
                  </a:lnTo>
                  <a:cubicBezTo>
                    <a:pt x="32" y="103"/>
                    <a:pt x="32" y="124"/>
                    <a:pt x="21" y="135"/>
                  </a:cubicBezTo>
                  <a:cubicBezTo>
                    <a:pt x="11" y="165"/>
                    <a:pt x="0" y="186"/>
                    <a:pt x="0" y="217"/>
                  </a:cubicBezTo>
                  <a:cubicBezTo>
                    <a:pt x="0" y="247"/>
                    <a:pt x="11" y="279"/>
                    <a:pt x="21" y="299"/>
                  </a:cubicBezTo>
                  <a:cubicBezTo>
                    <a:pt x="21" y="299"/>
                    <a:pt x="21" y="299"/>
                    <a:pt x="21" y="299"/>
                  </a:cubicBezTo>
                  <a:lnTo>
                    <a:pt x="21" y="299"/>
                  </a:lnTo>
                  <a:cubicBezTo>
                    <a:pt x="21" y="299"/>
                    <a:pt x="21" y="307"/>
                    <a:pt x="29" y="309"/>
                  </a:cubicBezTo>
                  <a:lnTo>
                    <a:pt x="29" y="309"/>
                  </a:lnTo>
                  <a:cubicBezTo>
                    <a:pt x="37" y="320"/>
                    <a:pt x="44" y="335"/>
                    <a:pt x="52" y="350"/>
                  </a:cubicBezTo>
                  <a:lnTo>
                    <a:pt x="83" y="381"/>
                  </a:lnTo>
                  <a:lnTo>
                    <a:pt x="93" y="381"/>
                  </a:lnTo>
                  <a:cubicBezTo>
                    <a:pt x="103" y="391"/>
                    <a:pt x="124" y="402"/>
                    <a:pt x="134" y="412"/>
                  </a:cubicBezTo>
                  <a:cubicBezTo>
                    <a:pt x="165" y="422"/>
                    <a:pt x="196" y="422"/>
                    <a:pt x="217" y="422"/>
                  </a:cubicBezTo>
                  <a:cubicBezTo>
                    <a:pt x="237" y="422"/>
                    <a:pt x="258" y="422"/>
                    <a:pt x="278" y="412"/>
                  </a:cubicBezTo>
                  <a:cubicBezTo>
                    <a:pt x="299" y="412"/>
                    <a:pt x="329" y="391"/>
                    <a:pt x="350" y="381"/>
                  </a:cubicBezTo>
                  <a:lnTo>
                    <a:pt x="381" y="340"/>
                  </a:lnTo>
                  <a:cubicBezTo>
                    <a:pt x="391" y="320"/>
                    <a:pt x="402" y="309"/>
                    <a:pt x="412" y="288"/>
                  </a:cubicBezTo>
                  <a:lnTo>
                    <a:pt x="412" y="258"/>
                  </a:lnTo>
                  <a:lnTo>
                    <a:pt x="422" y="247"/>
                  </a:lnTo>
                  <a:cubicBezTo>
                    <a:pt x="432" y="227"/>
                    <a:pt x="432" y="206"/>
                    <a:pt x="432" y="176"/>
                  </a:cubicBezTo>
                  <a:cubicBezTo>
                    <a:pt x="432" y="165"/>
                    <a:pt x="432" y="144"/>
                    <a:pt x="422" y="135"/>
                  </a:cubicBezTo>
                  <a:lnTo>
                    <a:pt x="391" y="73"/>
                  </a:lnTo>
                  <a:lnTo>
                    <a:pt x="361" y="42"/>
                  </a:lnTo>
                  <a:lnTo>
                    <a:pt x="320" y="11"/>
                  </a:lnTo>
                  <a:cubicBezTo>
                    <a:pt x="288" y="0"/>
                    <a:pt x="268" y="0"/>
                    <a:pt x="247" y="0"/>
                  </a:cubicBezTo>
                  <a:cubicBezTo>
                    <a:pt x="237" y="0"/>
                    <a:pt x="237" y="11"/>
                    <a:pt x="227" y="11"/>
                  </a:cubicBezTo>
                  <a:cubicBezTo>
                    <a:pt x="227" y="11"/>
                    <a:pt x="21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62"/>
            <p:cNvSpPr/>
            <p:nvPr/>
          </p:nvSpPr>
          <p:spPr>
            <a:xfrm>
              <a:off x="2518214" y="426137"/>
              <a:ext cx="29196" cy="32026"/>
            </a:xfrm>
            <a:custGeom>
              <a:rect b="b" l="l" r="r" t="t"/>
              <a:pathLst>
                <a:path extrusionOk="0" h="577" w="526">
                  <a:moveTo>
                    <a:pt x="238" y="0"/>
                  </a:moveTo>
                  <a:cubicBezTo>
                    <a:pt x="186" y="10"/>
                    <a:pt x="155" y="21"/>
                    <a:pt x="114" y="51"/>
                  </a:cubicBezTo>
                  <a:cubicBezTo>
                    <a:pt x="103" y="72"/>
                    <a:pt x="83" y="83"/>
                    <a:pt x="73" y="103"/>
                  </a:cubicBezTo>
                  <a:cubicBezTo>
                    <a:pt x="42" y="134"/>
                    <a:pt x="32" y="175"/>
                    <a:pt x="21" y="226"/>
                  </a:cubicBezTo>
                  <a:lnTo>
                    <a:pt x="21" y="236"/>
                  </a:lnTo>
                  <a:cubicBezTo>
                    <a:pt x="21" y="257"/>
                    <a:pt x="11" y="268"/>
                    <a:pt x="1" y="288"/>
                  </a:cubicBezTo>
                  <a:cubicBezTo>
                    <a:pt x="11" y="309"/>
                    <a:pt x="11" y="329"/>
                    <a:pt x="11" y="360"/>
                  </a:cubicBezTo>
                  <a:cubicBezTo>
                    <a:pt x="11" y="380"/>
                    <a:pt x="21" y="401"/>
                    <a:pt x="32" y="421"/>
                  </a:cubicBezTo>
                  <a:cubicBezTo>
                    <a:pt x="42" y="453"/>
                    <a:pt x="62" y="483"/>
                    <a:pt x="83" y="504"/>
                  </a:cubicBezTo>
                  <a:cubicBezTo>
                    <a:pt x="103" y="514"/>
                    <a:pt x="124" y="535"/>
                    <a:pt x="145" y="545"/>
                  </a:cubicBezTo>
                  <a:cubicBezTo>
                    <a:pt x="165" y="556"/>
                    <a:pt x="206" y="576"/>
                    <a:pt x="238" y="576"/>
                  </a:cubicBezTo>
                  <a:lnTo>
                    <a:pt x="309" y="576"/>
                  </a:lnTo>
                  <a:cubicBezTo>
                    <a:pt x="330" y="565"/>
                    <a:pt x="350" y="556"/>
                    <a:pt x="371" y="556"/>
                  </a:cubicBezTo>
                  <a:cubicBezTo>
                    <a:pt x="402" y="535"/>
                    <a:pt x="432" y="514"/>
                    <a:pt x="453" y="494"/>
                  </a:cubicBezTo>
                  <a:cubicBezTo>
                    <a:pt x="474" y="473"/>
                    <a:pt x="484" y="463"/>
                    <a:pt x="494" y="442"/>
                  </a:cubicBezTo>
                  <a:cubicBezTo>
                    <a:pt x="515" y="412"/>
                    <a:pt x="525" y="380"/>
                    <a:pt x="525" y="339"/>
                  </a:cubicBezTo>
                  <a:lnTo>
                    <a:pt x="525" y="268"/>
                  </a:lnTo>
                  <a:cubicBezTo>
                    <a:pt x="525" y="268"/>
                    <a:pt x="525" y="257"/>
                    <a:pt x="515" y="247"/>
                  </a:cubicBezTo>
                  <a:cubicBezTo>
                    <a:pt x="515" y="226"/>
                    <a:pt x="525" y="195"/>
                    <a:pt x="515" y="175"/>
                  </a:cubicBezTo>
                  <a:cubicBezTo>
                    <a:pt x="505" y="144"/>
                    <a:pt x="494" y="113"/>
                    <a:pt x="464" y="92"/>
                  </a:cubicBezTo>
                  <a:cubicBezTo>
                    <a:pt x="453" y="62"/>
                    <a:pt x="423" y="41"/>
                    <a:pt x="391" y="31"/>
                  </a:cubicBezTo>
                  <a:cubicBezTo>
                    <a:pt x="371" y="10"/>
                    <a:pt x="330"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62"/>
            <p:cNvSpPr/>
            <p:nvPr/>
          </p:nvSpPr>
          <p:spPr>
            <a:xfrm>
              <a:off x="2592424" y="469485"/>
              <a:ext cx="34302" cy="36578"/>
            </a:xfrm>
            <a:custGeom>
              <a:rect b="b" l="l" r="r" t="t"/>
              <a:pathLst>
                <a:path extrusionOk="0" h="659" w="618">
                  <a:moveTo>
                    <a:pt x="278" y="1"/>
                  </a:moveTo>
                  <a:cubicBezTo>
                    <a:pt x="227" y="11"/>
                    <a:pt x="176" y="31"/>
                    <a:pt x="144" y="62"/>
                  </a:cubicBezTo>
                  <a:cubicBezTo>
                    <a:pt x="124" y="83"/>
                    <a:pt x="103" y="93"/>
                    <a:pt x="93" y="113"/>
                  </a:cubicBezTo>
                  <a:cubicBezTo>
                    <a:pt x="73" y="134"/>
                    <a:pt x="62" y="165"/>
                    <a:pt x="52" y="196"/>
                  </a:cubicBezTo>
                  <a:lnTo>
                    <a:pt x="41" y="196"/>
                  </a:lnTo>
                  <a:cubicBezTo>
                    <a:pt x="21" y="237"/>
                    <a:pt x="11" y="278"/>
                    <a:pt x="0" y="319"/>
                  </a:cubicBezTo>
                  <a:cubicBezTo>
                    <a:pt x="0" y="360"/>
                    <a:pt x="0" y="401"/>
                    <a:pt x="21" y="442"/>
                  </a:cubicBezTo>
                  <a:cubicBezTo>
                    <a:pt x="32" y="474"/>
                    <a:pt x="41" y="515"/>
                    <a:pt x="73" y="545"/>
                  </a:cubicBezTo>
                  <a:cubicBezTo>
                    <a:pt x="93" y="577"/>
                    <a:pt x="124" y="597"/>
                    <a:pt x="165" y="618"/>
                  </a:cubicBezTo>
                  <a:cubicBezTo>
                    <a:pt x="196" y="638"/>
                    <a:pt x="237" y="659"/>
                    <a:pt x="278" y="659"/>
                  </a:cubicBezTo>
                  <a:lnTo>
                    <a:pt x="361" y="659"/>
                  </a:lnTo>
                  <a:cubicBezTo>
                    <a:pt x="412" y="648"/>
                    <a:pt x="463" y="628"/>
                    <a:pt x="505" y="586"/>
                  </a:cubicBezTo>
                  <a:cubicBezTo>
                    <a:pt x="525" y="566"/>
                    <a:pt x="546" y="556"/>
                    <a:pt x="566" y="535"/>
                  </a:cubicBezTo>
                  <a:cubicBezTo>
                    <a:pt x="597" y="484"/>
                    <a:pt x="617" y="442"/>
                    <a:pt x="617" y="381"/>
                  </a:cubicBezTo>
                  <a:lnTo>
                    <a:pt x="617" y="299"/>
                  </a:lnTo>
                  <a:cubicBezTo>
                    <a:pt x="617" y="278"/>
                    <a:pt x="607" y="268"/>
                    <a:pt x="597" y="248"/>
                  </a:cubicBezTo>
                  <a:lnTo>
                    <a:pt x="597" y="206"/>
                  </a:lnTo>
                  <a:cubicBezTo>
                    <a:pt x="587" y="165"/>
                    <a:pt x="566" y="134"/>
                    <a:pt x="546" y="104"/>
                  </a:cubicBezTo>
                  <a:cubicBezTo>
                    <a:pt x="525" y="72"/>
                    <a:pt x="494" y="52"/>
                    <a:pt x="453" y="31"/>
                  </a:cubicBezTo>
                  <a:cubicBezTo>
                    <a:pt x="422" y="11"/>
                    <a:pt x="391"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62"/>
            <p:cNvSpPr/>
            <p:nvPr/>
          </p:nvSpPr>
          <p:spPr>
            <a:xfrm>
              <a:off x="2594699" y="630613"/>
              <a:ext cx="37188" cy="36078"/>
            </a:xfrm>
            <a:custGeom>
              <a:rect b="b" l="l" r="r" t="t"/>
              <a:pathLst>
                <a:path extrusionOk="0" h="650" w="670">
                  <a:moveTo>
                    <a:pt x="329" y="1"/>
                  </a:moveTo>
                  <a:cubicBezTo>
                    <a:pt x="312" y="1"/>
                    <a:pt x="295" y="3"/>
                    <a:pt x="279" y="7"/>
                  </a:cubicBezTo>
                  <a:cubicBezTo>
                    <a:pt x="247" y="18"/>
                    <a:pt x="217" y="18"/>
                    <a:pt x="196" y="28"/>
                  </a:cubicBezTo>
                  <a:cubicBezTo>
                    <a:pt x="144" y="48"/>
                    <a:pt x="103" y="90"/>
                    <a:pt x="62" y="131"/>
                  </a:cubicBezTo>
                  <a:cubicBezTo>
                    <a:pt x="52" y="141"/>
                    <a:pt x="52" y="162"/>
                    <a:pt x="42" y="172"/>
                  </a:cubicBezTo>
                  <a:cubicBezTo>
                    <a:pt x="21" y="203"/>
                    <a:pt x="11" y="244"/>
                    <a:pt x="0" y="295"/>
                  </a:cubicBezTo>
                  <a:cubicBezTo>
                    <a:pt x="0" y="316"/>
                    <a:pt x="0" y="347"/>
                    <a:pt x="11" y="378"/>
                  </a:cubicBezTo>
                  <a:lnTo>
                    <a:pt x="32" y="460"/>
                  </a:lnTo>
                  <a:cubicBezTo>
                    <a:pt x="52" y="501"/>
                    <a:pt x="73" y="532"/>
                    <a:pt x="103" y="563"/>
                  </a:cubicBezTo>
                  <a:cubicBezTo>
                    <a:pt x="135" y="594"/>
                    <a:pt x="165" y="614"/>
                    <a:pt x="206" y="624"/>
                  </a:cubicBezTo>
                  <a:lnTo>
                    <a:pt x="288" y="645"/>
                  </a:lnTo>
                  <a:cubicBezTo>
                    <a:pt x="305" y="648"/>
                    <a:pt x="322" y="649"/>
                    <a:pt x="338" y="649"/>
                  </a:cubicBezTo>
                  <a:cubicBezTo>
                    <a:pt x="383" y="649"/>
                    <a:pt x="426" y="639"/>
                    <a:pt x="464" y="624"/>
                  </a:cubicBezTo>
                  <a:lnTo>
                    <a:pt x="473" y="614"/>
                  </a:lnTo>
                  <a:cubicBezTo>
                    <a:pt x="576" y="573"/>
                    <a:pt x="649" y="470"/>
                    <a:pt x="659" y="357"/>
                  </a:cubicBezTo>
                  <a:cubicBezTo>
                    <a:pt x="669" y="254"/>
                    <a:pt x="628" y="141"/>
                    <a:pt x="535" y="80"/>
                  </a:cubicBezTo>
                  <a:lnTo>
                    <a:pt x="525" y="69"/>
                  </a:lnTo>
                  <a:cubicBezTo>
                    <a:pt x="484" y="39"/>
                    <a:pt x="443" y="18"/>
                    <a:pt x="402" y="18"/>
                  </a:cubicBezTo>
                  <a:cubicBezTo>
                    <a:pt x="378" y="6"/>
                    <a:pt x="353"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62"/>
            <p:cNvSpPr/>
            <p:nvPr/>
          </p:nvSpPr>
          <p:spPr>
            <a:xfrm>
              <a:off x="2649482" y="587376"/>
              <a:ext cx="28030" cy="27919"/>
            </a:xfrm>
            <a:custGeom>
              <a:rect b="b" l="l" r="r" t="t"/>
              <a:pathLst>
                <a:path extrusionOk="0" h="503" w="505">
                  <a:moveTo>
                    <a:pt x="227" y="0"/>
                  </a:moveTo>
                  <a:cubicBezTo>
                    <a:pt x="208" y="0"/>
                    <a:pt x="190" y="5"/>
                    <a:pt x="176" y="5"/>
                  </a:cubicBezTo>
                  <a:cubicBezTo>
                    <a:pt x="165" y="5"/>
                    <a:pt x="165" y="5"/>
                    <a:pt x="155" y="16"/>
                  </a:cubicBezTo>
                  <a:cubicBezTo>
                    <a:pt x="135" y="16"/>
                    <a:pt x="103" y="25"/>
                    <a:pt x="83" y="46"/>
                  </a:cubicBezTo>
                  <a:lnTo>
                    <a:pt x="52" y="77"/>
                  </a:lnTo>
                  <a:cubicBezTo>
                    <a:pt x="52" y="87"/>
                    <a:pt x="52" y="98"/>
                    <a:pt x="42" y="108"/>
                  </a:cubicBezTo>
                  <a:cubicBezTo>
                    <a:pt x="21" y="128"/>
                    <a:pt x="11" y="160"/>
                    <a:pt x="11" y="201"/>
                  </a:cubicBezTo>
                  <a:cubicBezTo>
                    <a:pt x="1" y="242"/>
                    <a:pt x="11" y="272"/>
                    <a:pt x="32" y="313"/>
                  </a:cubicBezTo>
                  <a:cubicBezTo>
                    <a:pt x="32" y="324"/>
                    <a:pt x="32" y="334"/>
                    <a:pt x="42" y="345"/>
                  </a:cubicBezTo>
                  <a:lnTo>
                    <a:pt x="42" y="354"/>
                  </a:lnTo>
                  <a:lnTo>
                    <a:pt x="52" y="365"/>
                  </a:lnTo>
                  <a:cubicBezTo>
                    <a:pt x="62" y="386"/>
                    <a:pt x="73" y="416"/>
                    <a:pt x="103" y="437"/>
                  </a:cubicBezTo>
                  <a:lnTo>
                    <a:pt x="124" y="457"/>
                  </a:lnTo>
                  <a:lnTo>
                    <a:pt x="186" y="489"/>
                  </a:lnTo>
                  <a:cubicBezTo>
                    <a:pt x="200" y="496"/>
                    <a:pt x="220" y="503"/>
                    <a:pt x="245" y="503"/>
                  </a:cubicBezTo>
                  <a:cubicBezTo>
                    <a:pt x="255" y="503"/>
                    <a:pt x="266" y="502"/>
                    <a:pt x="279" y="498"/>
                  </a:cubicBezTo>
                  <a:cubicBezTo>
                    <a:pt x="299" y="498"/>
                    <a:pt x="320" y="498"/>
                    <a:pt x="340" y="489"/>
                  </a:cubicBezTo>
                  <a:cubicBezTo>
                    <a:pt x="361" y="489"/>
                    <a:pt x="391" y="468"/>
                    <a:pt x="412" y="447"/>
                  </a:cubicBezTo>
                  <a:cubicBezTo>
                    <a:pt x="432" y="437"/>
                    <a:pt x="443" y="427"/>
                    <a:pt x="453" y="406"/>
                  </a:cubicBezTo>
                  <a:cubicBezTo>
                    <a:pt x="464" y="386"/>
                    <a:pt x="474" y="375"/>
                    <a:pt x="484" y="354"/>
                  </a:cubicBezTo>
                  <a:cubicBezTo>
                    <a:pt x="505" y="324"/>
                    <a:pt x="505" y="293"/>
                    <a:pt x="505" y="262"/>
                  </a:cubicBezTo>
                  <a:cubicBezTo>
                    <a:pt x="505" y="231"/>
                    <a:pt x="494" y="201"/>
                    <a:pt x="484" y="169"/>
                  </a:cubicBezTo>
                  <a:cubicBezTo>
                    <a:pt x="474" y="160"/>
                    <a:pt x="474" y="149"/>
                    <a:pt x="464" y="139"/>
                  </a:cubicBezTo>
                  <a:cubicBezTo>
                    <a:pt x="453" y="108"/>
                    <a:pt x="432" y="87"/>
                    <a:pt x="402" y="67"/>
                  </a:cubicBezTo>
                  <a:cubicBezTo>
                    <a:pt x="391" y="67"/>
                    <a:pt x="391" y="67"/>
                    <a:pt x="391" y="57"/>
                  </a:cubicBezTo>
                  <a:cubicBezTo>
                    <a:pt x="381" y="57"/>
                    <a:pt x="371" y="46"/>
                    <a:pt x="361" y="46"/>
                  </a:cubicBezTo>
                  <a:cubicBezTo>
                    <a:pt x="330" y="16"/>
                    <a:pt x="299" y="5"/>
                    <a:pt x="258" y="5"/>
                  </a:cubicBezTo>
                  <a:cubicBezTo>
                    <a:pt x="248" y="2"/>
                    <a:pt x="23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62"/>
            <p:cNvSpPr/>
            <p:nvPr/>
          </p:nvSpPr>
          <p:spPr>
            <a:xfrm>
              <a:off x="2634108" y="717754"/>
              <a:ext cx="25699" cy="25144"/>
            </a:xfrm>
            <a:custGeom>
              <a:rect b="b" l="l" r="r" t="t"/>
              <a:pathLst>
                <a:path extrusionOk="0" h="453" w="463">
                  <a:moveTo>
                    <a:pt x="195" y="0"/>
                  </a:moveTo>
                  <a:cubicBezTo>
                    <a:pt x="154" y="11"/>
                    <a:pt x="124" y="21"/>
                    <a:pt x="93" y="52"/>
                  </a:cubicBezTo>
                  <a:cubicBezTo>
                    <a:pt x="72" y="62"/>
                    <a:pt x="62" y="73"/>
                    <a:pt x="51" y="93"/>
                  </a:cubicBezTo>
                  <a:cubicBezTo>
                    <a:pt x="21" y="124"/>
                    <a:pt x="10" y="165"/>
                    <a:pt x="10" y="206"/>
                  </a:cubicBezTo>
                  <a:cubicBezTo>
                    <a:pt x="0" y="237"/>
                    <a:pt x="0" y="258"/>
                    <a:pt x="21" y="288"/>
                  </a:cubicBezTo>
                  <a:cubicBezTo>
                    <a:pt x="21" y="319"/>
                    <a:pt x="31" y="350"/>
                    <a:pt x="51" y="370"/>
                  </a:cubicBezTo>
                  <a:cubicBezTo>
                    <a:pt x="72" y="391"/>
                    <a:pt x="93" y="412"/>
                    <a:pt x="124" y="422"/>
                  </a:cubicBezTo>
                  <a:cubicBezTo>
                    <a:pt x="144" y="443"/>
                    <a:pt x="175" y="453"/>
                    <a:pt x="206" y="453"/>
                  </a:cubicBezTo>
                  <a:lnTo>
                    <a:pt x="268" y="453"/>
                  </a:lnTo>
                  <a:cubicBezTo>
                    <a:pt x="309" y="443"/>
                    <a:pt x="339" y="432"/>
                    <a:pt x="380" y="402"/>
                  </a:cubicBezTo>
                  <a:cubicBezTo>
                    <a:pt x="391" y="391"/>
                    <a:pt x="401" y="370"/>
                    <a:pt x="412" y="361"/>
                  </a:cubicBezTo>
                  <a:cubicBezTo>
                    <a:pt x="442" y="329"/>
                    <a:pt x="453" y="288"/>
                    <a:pt x="463" y="247"/>
                  </a:cubicBezTo>
                  <a:cubicBezTo>
                    <a:pt x="463" y="217"/>
                    <a:pt x="463" y="185"/>
                    <a:pt x="453" y="165"/>
                  </a:cubicBezTo>
                  <a:cubicBezTo>
                    <a:pt x="442" y="134"/>
                    <a:pt x="432" y="103"/>
                    <a:pt x="412" y="83"/>
                  </a:cubicBezTo>
                  <a:cubicBezTo>
                    <a:pt x="391" y="62"/>
                    <a:pt x="371" y="41"/>
                    <a:pt x="339" y="32"/>
                  </a:cubicBezTo>
                  <a:cubicBezTo>
                    <a:pt x="319" y="11"/>
                    <a:pt x="288"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62"/>
            <p:cNvSpPr/>
            <p:nvPr/>
          </p:nvSpPr>
          <p:spPr>
            <a:xfrm>
              <a:off x="2569611" y="756551"/>
              <a:ext cx="26309" cy="25754"/>
            </a:xfrm>
            <a:custGeom>
              <a:rect b="b" l="l" r="r" t="t"/>
              <a:pathLst>
                <a:path extrusionOk="0" h="464" w="474">
                  <a:moveTo>
                    <a:pt x="206" y="1"/>
                  </a:moveTo>
                  <a:cubicBezTo>
                    <a:pt x="185" y="1"/>
                    <a:pt x="165" y="11"/>
                    <a:pt x="144" y="21"/>
                  </a:cubicBezTo>
                  <a:cubicBezTo>
                    <a:pt x="114" y="32"/>
                    <a:pt x="72" y="62"/>
                    <a:pt x="52" y="93"/>
                  </a:cubicBezTo>
                  <a:cubicBezTo>
                    <a:pt x="21" y="144"/>
                    <a:pt x="21" y="155"/>
                    <a:pt x="11" y="217"/>
                  </a:cubicBezTo>
                  <a:cubicBezTo>
                    <a:pt x="0" y="237"/>
                    <a:pt x="11" y="258"/>
                    <a:pt x="11" y="279"/>
                  </a:cubicBezTo>
                  <a:cubicBezTo>
                    <a:pt x="11" y="309"/>
                    <a:pt x="21" y="340"/>
                    <a:pt x="41" y="361"/>
                  </a:cubicBezTo>
                  <a:cubicBezTo>
                    <a:pt x="52" y="381"/>
                    <a:pt x="72" y="402"/>
                    <a:pt x="93" y="423"/>
                  </a:cubicBezTo>
                  <a:cubicBezTo>
                    <a:pt x="114" y="432"/>
                    <a:pt x="123" y="443"/>
                    <a:pt x="144" y="453"/>
                  </a:cubicBezTo>
                  <a:cubicBezTo>
                    <a:pt x="175" y="464"/>
                    <a:pt x="196" y="464"/>
                    <a:pt x="226" y="464"/>
                  </a:cubicBezTo>
                  <a:cubicBezTo>
                    <a:pt x="247" y="464"/>
                    <a:pt x="267" y="464"/>
                    <a:pt x="288" y="453"/>
                  </a:cubicBezTo>
                  <a:cubicBezTo>
                    <a:pt x="309" y="453"/>
                    <a:pt x="340" y="432"/>
                    <a:pt x="360" y="412"/>
                  </a:cubicBezTo>
                  <a:cubicBezTo>
                    <a:pt x="370" y="402"/>
                    <a:pt x="381" y="391"/>
                    <a:pt x="401" y="381"/>
                  </a:cubicBezTo>
                  <a:lnTo>
                    <a:pt x="401" y="371"/>
                  </a:lnTo>
                  <a:cubicBezTo>
                    <a:pt x="411" y="361"/>
                    <a:pt x="422" y="361"/>
                    <a:pt x="422" y="350"/>
                  </a:cubicBezTo>
                  <a:cubicBezTo>
                    <a:pt x="443" y="330"/>
                    <a:pt x="452" y="299"/>
                    <a:pt x="463" y="268"/>
                  </a:cubicBezTo>
                  <a:cubicBezTo>
                    <a:pt x="473" y="237"/>
                    <a:pt x="473" y="217"/>
                    <a:pt x="463" y="186"/>
                  </a:cubicBezTo>
                  <a:cubicBezTo>
                    <a:pt x="463" y="155"/>
                    <a:pt x="452" y="124"/>
                    <a:pt x="432" y="103"/>
                  </a:cubicBezTo>
                  <a:cubicBezTo>
                    <a:pt x="422" y="83"/>
                    <a:pt x="401" y="62"/>
                    <a:pt x="381" y="42"/>
                  </a:cubicBezTo>
                  <a:cubicBezTo>
                    <a:pt x="350" y="2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62"/>
            <p:cNvSpPr/>
            <p:nvPr/>
          </p:nvSpPr>
          <p:spPr>
            <a:xfrm>
              <a:off x="2757383" y="331170"/>
              <a:ext cx="33692" cy="34524"/>
            </a:xfrm>
            <a:custGeom>
              <a:rect b="b" l="l" r="r" t="t"/>
              <a:pathLst>
                <a:path extrusionOk="0" h="622" w="607">
                  <a:moveTo>
                    <a:pt x="290" y="0"/>
                  </a:moveTo>
                  <a:cubicBezTo>
                    <a:pt x="255" y="0"/>
                    <a:pt x="225" y="10"/>
                    <a:pt x="195" y="25"/>
                  </a:cubicBezTo>
                  <a:lnTo>
                    <a:pt x="186" y="25"/>
                  </a:lnTo>
                  <a:cubicBezTo>
                    <a:pt x="175" y="35"/>
                    <a:pt x="134" y="45"/>
                    <a:pt x="124" y="66"/>
                  </a:cubicBezTo>
                  <a:cubicBezTo>
                    <a:pt x="113" y="66"/>
                    <a:pt x="113" y="76"/>
                    <a:pt x="113" y="76"/>
                  </a:cubicBezTo>
                  <a:lnTo>
                    <a:pt x="51" y="138"/>
                  </a:lnTo>
                  <a:cubicBezTo>
                    <a:pt x="21" y="179"/>
                    <a:pt x="0" y="231"/>
                    <a:pt x="0" y="282"/>
                  </a:cubicBezTo>
                  <a:lnTo>
                    <a:pt x="0" y="364"/>
                  </a:lnTo>
                  <a:cubicBezTo>
                    <a:pt x="10" y="416"/>
                    <a:pt x="31" y="467"/>
                    <a:pt x="62" y="508"/>
                  </a:cubicBezTo>
                  <a:cubicBezTo>
                    <a:pt x="83" y="528"/>
                    <a:pt x="103" y="539"/>
                    <a:pt x="124" y="560"/>
                  </a:cubicBezTo>
                  <a:cubicBezTo>
                    <a:pt x="165" y="590"/>
                    <a:pt x="216" y="611"/>
                    <a:pt x="268" y="621"/>
                  </a:cubicBezTo>
                  <a:cubicBezTo>
                    <a:pt x="309" y="621"/>
                    <a:pt x="350" y="621"/>
                    <a:pt x="380" y="601"/>
                  </a:cubicBezTo>
                  <a:cubicBezTo>
                    <a:pt x="422" y="601"/>
                    <a:pt x="463" y="580"/>
                    <a:pt x="494" y="549"/>
                  </a:cubicBezTo>
                  <a:cubicBezTo>
                    <a:pt x="524" y="528"/>
                    <a:pt x="545" y="498"/>
                    <a:pt x="566" y="457"/>
                  </a:cubicBezTo>
                  <a:cubicBezTo>
                    <a:pt x="586" y="426"/>
                    <a:pt x="597" y="384"/>
                    <a:pt x="607" y="343"/>
                  </a:cubicBezTo>
                  <a:cubicBezTo>
                    <a:pt x="607" y="302"/>
                    <a:pt x="607" y="272"/>
                    <a:pt x="586" y="231"/>
                  </a:cubicBezTo>
                  <a:cubicBezTo>
                    <a:pt x="586" y="189"/>
                    <a:pt x="566" y="158"/>
                    <a:pt x="535" y="128"/>
                  </a:cubicBezTo>
                  <a:cubicBezTo>
                    <a:pt x="515" y="87"/>
                    <a:pt x="483" y="66"/>
                    <a:pt x="442" y="45"/>
                  </a:cubicBezTo>
                  <a:cubicBezTo>
                    <a:pt x="432" y="35"/>
                    <a:pt x="422" y="25"/>
                    <a:pt x="401" y="14"/>
                  </a:cubicBezTo>
                  <a:cubicBezTo>
                    <a:pt x="380" y="14"/>
                    <a:pt x="350" y="4"/>
                    <a:pt x="329" y="4"/>
                  </a:cubicBezTo>
                  <a:cubicBezTo>
                    <a:pt x="315" y="1"/>
                    <a:pt x="302" y="0"/>
                    <a:pt x="29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62"/>
            <p:cNvSpPr/>
            <p:nvPr/>
          </p:nvSpPr>
          <p:spPr>
            <a:xfrm>
              <a:off x="2565615" y="1006318"/>
              <a:ext cx="29140" cy="26531"/>
            </a:xfrm>
            <a:custGeom>
              <a:rect b="b" l="l" r="r" t="t"/>
              <a:pathLst>
                <a:path extrusionOk="0" h="478" w="525">
                  <a:moveTo>
                    <a:pt x="305" y="0"/>
                  </a:moveTo>
                  <a:cubicBezTo>
                    <a:pt x="296" y="0"/>
                    <a:pt x="287" y="1"/>
                    <a:pt x="278" y="4"/>
                  </a:cubicBezTo>
                  <a:cubicBezTo>
                    <a:pt x="257" y="4"/>
                    <a:pt x="247" y="4"/>
                    <a:pt x="227" y="15"/>
                  </a:cubicBezTo>
                  <a:lnTo>
                    <a:pt x="186" y="15"/>
                  </a:lnTo>
                  <a:cubicBezTo>
                    <a:pt x="165" y="25"/>
                    <a:pt x="144" y="25"/>
                    <a:pt x="134" y="36"/>
                  </a:cubicBezTo>
                  <a:cubicBezTo>
                    <a:pt x="103" y="45"/>
                    <a:pt x="83" y="56"/>
                    <a:pt x="62" y="87"/>
                  </a:cubicBezTo>
                  <a:cubicBezTo>
                    <a:pt x="51" y="97"/>
                    <a:pt x="31" y="107"/>
                    <a:pt x="31" y="128"/>
                  </a:cubicBezTo>
                  <a:cubicBezTo>
                    <a:pt x="10" y="148"/>
                    <a:pt x="0" y="180"/>
                    <a:pt x="0" y="210"/>
                  </a:cubicBezTo>
                  <a:lnTo>
                    <a:pt x="0" y="272"/>
                  </a:lnTo>
                  <a:cubicBezTo>
                    <a:pt x="10" y="282"/>
                    <a:pt x="10" y="303"/>
                    <a:pt x="21" y="324"/>
                  </a:cubicBezTo>
                  <a:cubicBezTo>
                    <a:pt x="31" y="354"/>
                    <a:pt x="51" y="375"/>
                    <a:pt x="72" y="385"/>
                  </a:cubicBezTo>
                  <a:cubicBezTo>
                    <a:pt x="93" y="416"/>
                    <a:pt x="113" y="426"/>
                    <a:pt x="134" y="436"/>
                  </a:cubicBezTo>
                  <a:cubicBezTo>
                    <a:pt x="144" y="436"/>
                    <a:pt x="154" y="447"/>
                    <a:pt x="165" y="447"/>
                  </a:cubicBezTo>
                  <a:cubicBezTo>
                    <a:pt x="175" y="447"/>
                    <a:pt x="186" y="457"/>
                    <a:pt x="195" y="457"/>
                  </a:cubicBezTo>
                  <a:cubicBezTo>
                    <a:pt x="227" y="477"/>
                    <a:pt x="257" y="477"/>
                    <a:pt x="288" y="477"/>
                  </a:cubicBezTo>
                  <a:cubicBezTo>
                    <a:pt x="319" y="477"/>
                    <a:pt x="350" y="467"/>
                    <a:pt x="381" y="457"/>
                  </a:cubicBezTo>
                  <a:cubicBezTo>
                    <a:pt x="401" y="447"/>
                    <a:pt x="422" y="436"/>
                    <a:pt x="432" y="426"/>
                  </a:cubicBezTo>
                  <a:cubicBezTo>
                    <a:pt x="463" y="406"/>
                    <a:pt x="483" y="385"/>
                    <a:pt x="494" y="354"/>
                  </a:cubicBezTo>
                  <a:cubicBezTo>
                    <a:pt x="515" y="324"/>
                    <a:pt x="524" y="303"/>
                    <a:pt x="524" y="262"/>
                  </a:cubicBezTo>
                  <a:lnTo>
                    <a:pt x="524" y="200"/>
                  </a:lnTo>
                  <a:cubicBezTo>
                    <a:pt x="515" y="169"/>
                    <a:pt x="504" y="138"/>
                    <a:pt x="483" y="118"/>
                  </a:cubicBezTo>
                  <a:cubicBezTo>
                    <a:pt x="473" y="87"/>
                    <a:pt x="453" y="66"/>
                    <a:pt x="422" y="45"/>
                  </a:cubicBezTo>
                  <a:cubicBezTo>
                    <a:pt x="412" y="36"/>
                    <a:pt x="391" y="25"/>
                    <a:pt x="371" y="15"/>
                  </a:cubicBezTo>
                  <a:cubicBezTo>
                    <a:pt x="348" y="7"/>
                    <a:pt x="327" y="0"/>
                    <a:pt x="30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62"/>
            <p:cNvSpPr/>
            <p:nvPr/>
          </p:nvSpPr>
          <p:spPr>
            <a:xfrm>
              <a:off x="2495402" y="912905"/>
              <a:ext cx="28585" cy="29029"/>
            </a:xfrm>
            <a:custGeom>
              <a:rect b="b" l="l" r="r" t="t"/>
              <a:pathLst>
                <a:path extrusionOk="0" h="523" w="515">
                  <a:moveTo>
                    <a:pt x="217" y="1"/>
                  </a:moveTo>
                  <a:cubicBezTo>
                    <a:pt x="196" y="12"/>
                    <a:pt x="176" y="12"/>
                    <a:pt x="155" y="22"/>
                  </a:cubicBezTo>
                  <a:cubicBezTo>
                    <a:pt x="124" y="32"/>
                    <a:pt x="103" y="53"/>
                    <a:pt x="83" y="73"/>
                  </a:cubicBezTo>
                  <a:cubicBezTo>
                    <a:pt x="52" y="94"/>
                    <a:pt x="41" y="124"/>
                    <a:pt x="32" y="156"/>
                  </a:cubicBezTo>
                  <a:cubicBezTo>
                    <a:pt x="21" y="165"/>
                    <a:pt x="21" y="165"/>
                    <a:pt x="21" y="176"/>
                  </a:cubicBezTo>
                  <a:cubicBezTo>
                    <a:pt x="0" y="217"/>
                    <a:pt x="0" y="258"/>
                    <a:pt x="11" y="309"/>
                  </a:cubicBezTo>
                  <a:cubicBezTo>
                    <a:pt x="11" y="351"/>
                    <a:pt x="32" y="392"/>
                    <a:pt x="62" y="423"/>
                  </a:cubicBezTo>
                  <a:cubicBezTo>
                    <a:pt x="73" y="444"/>
                    <a:pt x="93" y="453"/>
                    <a:pt x="103" y="474"/>
                  </a:cubicBezTo>
                  <a:cubicBezTo>
                    <a:pt x="144" y="495"/>
                    <a:pt x="185" y="515"/>
                    <a:pt x="227" y="515"/>
                  </a:cubicBezTo>
                  <a:cubicBezTo>
                    <a:pt x="244" y="520"/>
                    <a:pt x="259" y="522"/>
                    <a:pt x="274" y="522"/>
                  </a:cubicBezTo>
                  <a:cubicBezTo>
                    <a:pt x="294" y="522"/>
                    <a:pt x="312" y="517"/>
                    <a:pt x="329" y="505"/>
                  </a:cubicBezTo>
                  <a:cubicBezTo>
                    <a:pt x="361" y="505"/>
                    <a:pt x="391" y="485"/>
                    <a:pt x="412" y="464"/>
                  </a:cubicBezTo>
                  <a:cubicBezTo>
                    <a:pt x="453" y="433"/>
                    <a:pt x="473" y="402"/>
                    <a:pt x="494" y="361"/>
                  </a:cubicBezTo>
                  <a:cubicBezTo>
                    <a:pt x="514" y="320"/>
                    <a:pt x="514" y="268"/>
                    <a:pt x="505" y="227"/>
                  </a:cubicBezTo>
                  <a:lnTo>
                    <a:pt x="505" y="207"/>
                  </a:lnTo>
                  <a:cubicBezTo>
                    <a:pt x="505" y="186"/>
                    <a:pt x="494" y="165"/>
                    <a:pt x="484" y="145"/>
                  </a:cubicBezTo>
                  <a:cubicBezTo>
                    <a:pt x="473" y="114"/>
                    <a:pt x="453" y="83"/>
                    <a:pt x="432" y="73"/>
                  </a:cubicBezTo>
                  <a:cubicBezTo>
                    <a:pt x="422" y="53"/>
                    <a:pt x="402" y="42"/>
                    <a:pt x="381" y="32"/>
                  </a:cubicBezTo>
                  <a:cubicBezTo>
                    <a:pt x="350" y="12"/>
                    <a:pt x="319"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62"/>
            <p:cNvSpPr/>
            <p:nvPr/>
          </p:nvSpPr>
          <p:spPr>
            <a:xfrm>
              <a:off x="2555347" y="918622"/>
              <a:ext cx="26309" cy="27475"/>
            </a:xfrm>
            <a:custGeom>
              <a:rect b="b" l="l" r="r" t="t"/>
              <a:pathLst>
                <a:path extrusionOk="0" h="495" w="474">
                  <a:moveTo>
                    <a:pt x="216" y="1"/>
                  </a:moveTo>
                  <a:lnTo>
                    <a:pt x="165" y="21"/>
                  </a:lnTo>
                  <a:cubicBezTo>
                    <a:pt x="144" y="32"/>
                    <a:pt x="124" y="42"/>
                    <a:pt x="113" y="62"/>
                  </a:cubicBezTo>
                  <a:lnTo>
                    <a:pt x="103" y="62"/>
                  </a:lnTo>
                  <a:lnTo>
                    <a:pt x="93" y="73"/>
                  </a:lnTo>
                  <a:cubicBezTo>
                    <a:pt x="62" y="94"/>
                    <a:pt x="42" y="114"/>
                    <a:pt x="31" y="145"/>
                  </a:cubicBezTo>
                  <a:cubicBezTo>
                    <a:pt x="10" y="165"/>
                    <a:pt x="0" y="197"/>
                    <a:pt x="0" y="238"/>
                  </a:cubicBezTo>
                  <a:cubicBezTo>
                    <a:pt x="0" y="268"/>
                    <a:pt x="0" y="299"/>
                    <a:pt x="10" y="320"/>
                  </a:cubicBezTo>
                  <a:cubicBezTo>
                    <a:pt x="21" y="350"/>
                    <a:pt x="31" y="382"/>
                    <a:pt x="51" y="402"/>
                  </a:cubicBezTo>
                  <a:cubicBezTo>
                    <a:pt x="72" y="433"/>
                    <a:pt x="93" y="453"/>
                    <a:pt x="124" y="464"/>
                  </a:cubicBezTo>
                  <a:cubicBezTo>
                    <a:pt x="154" y="484"/>
                    <a:pt x="175" y="494"/>
                    <a:pt x="216" y="494"/>
                  </a:cubicBezTo>
                  <a:lnTo>
                    <a:pt x="278" y="494"/>
                  </a:lnTo>
                  <a:cubicBezTo>
                    <a:pt x="319" y="484"/>
                    <a:pt x="350" y="464"/>
                    <a:pt x="380" y="443"/>
                  </a:cubicBezTo>
                  <a:lnTo>
                    <a:pt x="422" y="402"/>
                  </a:lnTo>
                  <a:cubicBezTo>
                    <a:pt x="453" y="361"/>
                    <a:pt x="463" y="320"/>
                    <a:pt x="473" y="279"/>
                  </a:cubicBezTo>
                  <a:lnTo>
                    <a:pt x="473" y="217"/>
                  </a:lnTo>
                  <a:cubicBezTo>
                    <a:pt x="463" y="186"/>
                    <a:pt x="453" y="155"/>
                    <a:pt x="432" y="135"/>
                  </a:cubicBezTo>
                  <a:cubicBezTo>
                    <a:pt x="432" y="124"/>
                    <a:pt x="422" y="114"/>
                    <a:pt x="412" y="104"/>
                  </a:cubicBezTo>
                  <a:cubicBezTo>
                    <a:pt x="401" y="83"/>
                    <a:pt x="391" y="73"/>
                    <a:pt x="371" y="53"/>
                  </a:cubicBezTo>
                  <a:cubicBezTo>
                    <a:pt x="360" y="42"/>
                    <a:pt x="350" y="32"/>
                    <a:pt x="339" y="32"/>
                  </a:cubicBezTo>
                  <a:cubicBezTo>
                    <a:pt x="309" y="11"/>
                    <a:pt x="288"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62"/>
            <p:cNvSpPr/>
            <p:nvPr/>
          </p:nvSpPr>
          <p:spPr>
            <a:xfrm>
              <a:off x="2623839" y="850131"/>
              <a:ext cx="34302" cy="33747"/>
            </a:xfrm>
            <a:custGeom>
              <a:rect b="b" l="l" r="r" t="t"/>
              <a:pathLst>
                <a:path extrusionOk="0" h="608" w="618">
                  <a:moveTo>
                    <a:pt x="298" y="1"/>
                  </a:moveTo>
                  <a:cubicBezTo>
                    <a:pt x="257" y="1"/>
                    <a:pt x="216" y="12"/>
                    <a:pt x="185" y="32"/>
                  </a:cubicBezTo>
                  <a:cubicBezTo>
                    <a:pt x="165" y="42"/>
                    <a:pt x="134" y="53"/>
                    <a:pt x="113" y="73"/>
                  </a:cubicBezTo>
                  <a:cubicBezTo>
                    <a:pt x="72" y="104"/>
                    <a:pt x="41" y="145"/>
                    <a:pt x="21" y="197"/>
                  </a:cubicBezTo>
                  <a:cubicBezTo>
                    <a:pt x="21" y="217"/>
                    <a:pt x="10" y="248"/>
                    <a:pt x="0" y="279"/>
                  </a:cubicBezTo>
                  <a:cubicBezTo>
                    <a:pt x="0" y="330"/>
                    <a:pt x="10" y="382"/>
                    <a:pt x="31" y="433"/>
                  </a:cubicBezTo>
                  <a:lnTo>
                    <a:pt x="72" y="494"/>
                  </a:lnTo>
                  <a:lnTo>
                    <a:pt x="72" y="505"/>
                  </a:lnTo>
                  <a:cubicBezTo>
                    <a:pt x="72" y="505"/>
                    <a:pt x="124" y="546"/>
                    <a:pt x="124" y="556"/>
                  </a:cubicBezTo>
                  <a:lnTo>
                    <a:pt x="134" y="556"/>
                  </a:lnTo>
                  <a:cubicBezTo>
                    <a:pt x="134" y="556"/>
                    <a:pt x="185" y="587"/>
                    <a:pt x="195" y="587"/>
                  </a:cubicBezTo>
                  <a:cubicBezTo>
                    <a:pt x="175" y="597"/>
                    <a:pt x="62" y="587"/>
                    <a:pt x="278" y="608"/>
                  </a:cubicBezTo>
                  <a:lnTo>
                    <a:pt x="350" y="608"/>
                  </a:lnTo>
                  <a:cubicBezTo>
                    <a:pt x="370" y="608"/>
                    <a:pt x="380" y="597"/>
                    <a:pt x="391" y="597"/>
                  </a:cubicBezTo>
                  <a:cubicBezTo>
                    <a:pt x="401" y="597"/>
                    <a:pt x="401" y="587"/>
                    <a:pt x="401" y="587"/>
                  </a:cubicBezTo>
                  <a:lnTo>
                    <a:pt x="412" y="587"/>
                  </a:lnTo>
                  <a:cubicBezTo>
                    <a:pt x="442" y="577"/>
                    <a:pt x="473" y="567"/>
                    <a:pt x="494" y="546"/>
                  </a:cubicBezTo>
                  <a:lnTo>
                    <a:pt x="556" y="485"/>
                  </a:lnTo>
                  <a:cubicBezTo>
                    <a:pt x="576" y="453"/>
                    <a:pt x="597" y="423"/>
                    <a:pt x="597" y="382"/>
                  </a:cubicBezTo>
                  <a:cubicBezTo>
                    <a:pt x="617" y="341"/>
                    <a:pt x="617" y="299"/>
                    <a:pt x="607" y="258"/>
                  </a:cubicBezTo>
                  <a:cubicBezTo>
                    <a:pt x="607" y="217"/>
                    <a:pt x="586" y="176"/>
                    <a:pt x="565" y="145"/>
                  </a:cubicBezTo>
                  <a:cubicBezTo>
                    <a:pt x="545" y="114"/>
                    <a:pt x="524" y="83"/>
                    <a:pt x="483" y="63"/>
                  </a:cubicBezTo>
                  <a:cubicBezTo>
                    <a:pt x="463" y="53"/>
                    <a:pt x="442" y="32"/>
                    <a:pt x="421" y="21"/>
                  </a:cubicBezTo>
                  <a:cubicBezTo>
                    <a:pt x="380" y="1"/>
                    <a:pt x="339"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62"/>
            <p:cNvSpPr/>
            <p:nvPr/>
          </p:nvSpPr>
          <p:spPr>
            <a:xfrm>
              <a:off x="2660916" y="934052"/>
              <a:ext cx="24034" cy="23479"/>
            </a:xfrm>
            <a:custGeom>
              <a:rect b="b" l="l" r="r" t="t"/>
              <a:pathLst>
                <a:path extrusionOk="0" h="423" w="433">
                  <a:moveTo>
                    <a:pt x="206" y="1"/>
                  </a:moveTo>
                  <a:cubicBezTo>
                    <a:pt x="185" y="1"/>
                    <a:pt x="175" y="11"/>
                    <a:pt x="155" y="11"/>
                  </a:cubicBezTo>
                  <a:cubicBezTo>
                    <a:pt x="124" y="21"/>
                    <a:pt x="103" y="31"/>
                    <a:pt x="83" y="52"/>
                  </a:cubicBezTo>
                  <a:lnTo>
                    <a:pt x="41" y="93"/>
                  </a:lnTo>
                  <a:cubicBezTo>
                    <a:pt x="41" y="104"/>
                    <a:pt x="32" y="124"/>
                    <a:pt x="21" y="134"/>
                  </a:cubicBezTo>
                  <a:cubicBezTo>
                    <a:pt x="11" y="165"/>
                    <a:pt x="0" y="196"/>
                    <a:pt x="11" y="216"/>
                  </a:cubicBezTo>
                  <a:cubicBezTo>
                    <a:pt x="0" y="248"/>
                    <a:pt x="11" y="278"/>
                    <a:pt x="21" y="299"/>
                  </a:cubicBezTo>
                  <a:cubicBezTo>
                    <a:pt x="21" y="299"/>
                    <a:pt x="21" y="299"/>
                    <a:pt x="21" y="299"/>
                  </a:cubicBezTo>
                  <a:lnTo>
                    <a:pt x="21" y="299"/>
                  </a:lnTo>
                  <a:cubicBezTo>
                    <a:pt x="21" y="299"/>
                    <a:pt x="21" y="308"/>
                    <a:pt x="29" y="309"/>
                  </a:cubicBezTo>
                  <a:lnTo>
                    <a:pt x="29" y="309"/>
                  </a:lnTo>
                  <a:cubicBezTo>
                    <a:pt x="37" y="320"/>
                    <a:pt x="44" y="335"/>
                    <a:pt x="52" y="350"/>
                  </a:cubicBezTo>
                  <a:lnTo>
                    <a:pt x="83" y="381"/>
                  </a:lnTo>
                  <a:lnTo>
                    <a:pt x="93" y="381"/>
                  </a:lnTo>
                  <a:cubicBezTo>
                    <a:pt x="103" y="392"/>
                    <a:pt x="124" y="401"/>
                    <a:pt x="134" y="412"/>
                  </a:cubicBezTo>
                  <a:cubicBezTo>
                    <a:pt x="165" y="422"/>
                    <a:pt x="196" y="422"/>
                    <a:pt x="217" y="422"/>
                  </a:cubicBezTo>
                  <a:cubicBezTo>
                    <a:pt x="237" y="422"/>
                    <a:pt x="258" y="422"/>
                    <a:pt x="278" y="412"/>
                  </a:cubicBezTo>
                  <a:cubicBezTo>
                    <a:pt x="299" y="412"/>
                    <a:pt x="329" y="392"/>
                    <a:pt x="350" y="381"/>
                  </a:cubicBezTo>
                  <a:lnTo>
                    <a:pt x="381" y="340"/>
                  </a:lnTo>
                  <a:cubicBezTo>
                    <a:pt x="391" y="319"/>
                    <a:pt x="402" y="309"/>
                    <a:pt x="412" y="289"/>
                  </a:cubicBezTo>
                  <a:lnTo>
                    <a:pt x="412" y="257"/>
                  </a:lnTo>
                  <a:cubicBezTo>
                    <a:pt x="412" y="257"/>
                    <a:pt x="422" y="257"/>
                    <a:pt x="422" y="248"/>
                  </a:cubicBezTo>
                  <a:cubicBezTo>
                    <a:pt x="432" y="227"/>
                    <a:pt x="432" y="206"/>
                    <a:pt x="432" y="175"/>
                  </a:cubicBezTo>
                  <a:cubicBezTo>
                    <a:pt x="432" y="165"/>
                    <a:pt x="432" y="145"/>
                    <a:pt x="422" y="134"/>
                  </a:cubicBezTo>
                  <a:cubicBezTo>
                    <a:pt x="422" y="114"/>
                    <a:pt x="412" y="93"/>
                    <a:pt x="391" y="72"/>
                  </a:cubicBezTo>
                  <a:lnTo>
                    <a:pt x="361" y="42"/>
                  </a:lnTo>
                  <a:lnTo>
                    <a:pt x="319" y="21"/>
                  </a:lnTo>
                  <a:cubicBezTo>
                    <a:pt x="299" y="11"/>
                    <a:pt x="268" y="1"/>
                    <a:pt x="247" y="1"/>
                  </a:cubicBezTo>
                  <a:cubicBezTo>
                    <a:pt x="237" y="1"/>
                    <a:pt x="237" y="11"/>
                    <a:pt x="226" y="11"/>
                  </a:cubicBezTo>
                  <a:cubicBezTo>
                    <a:pt x="226" y="11"/>
                    <a:pt x="21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62"/>
            <p:cNvSpPr/>
            <p:nvPr/>
          </p:nvSpPr>
          <p:spPr>
            <a:xfrm>
              <a:off x="2621563" y="944876"/>
              <a:ext cx="28585" cy="32026"/>
            </a:xfrm>
            <a:custGeom>
              <a:rect b="b" l="l" r="r" t="t"/>
              <a:pathLst>
                <a:path extrusionOk="0" h="577" w="515">
                  <a:moveTo>
                    <a:pt x="226" y="1"/>
                  </a:moveTo>
                  <a:cubicBezTo>
                    <a:pt x="185" y="11"/>
                    <a:pt x="144" y="32"/>
                    <a:pt x="103" y="53"/>
                  </a:cubicBezTo>
                  <a:cubicBezTo>
                    <a:pt x="92" y="73"/>
                    <a:pt x="82" y="83"/>
                    <a:pt x="62" y="104"/>
                  </a:cubicBezTo>
                  <a:cubicBezTo>
                    <a:pt x="31" y="135"/>
                    <a:pt x="21" y="176"/>
                    <a:pt x="10" y="227"/>
                  </a:cubicBezTo>
                  <a:lnTo>
                    <a:pt x="10" y="238"/>
                  </a:lnTo>
                  <a:cubicBezTo>
                    <a:pt x="10" y="258"/>
                    <a:pt x="0" y="268"/>
                    <a:pt x="0" y="289"/>
                  </a:cubicBezTo>
                  <a:lnTo>
                    <a:pt x="0" y="361"/>
                  </a:lnTo>
                  <a:cubicBezTo>
                    <a:pt x="0" y="382"/>
                    <a:pt x="10" y="402"/>
                    <a:pt x="21" y="423"/>
                  </a:cubicBezTo>
                  <a:cubicBezTo>
                    <a:pt x="31" y="453"/>
                    <a:pt x="51" y="484"/>
                    <a:pt x="72" y="505"/>
                  </a:cubicBezTo>
                  <a:cubicBezTo>
                    <a:pt x="92" y="515"/>
                    <a:pt x="113" y="536"/>
                    <a:pt x="133" y="546"/>
                  </a:cubicBezTo>
                  <a:cubicBezTo>
                    <a:pt x="165" y="556"/>
                    <a:pt x="195" y="577"/>
                    <a:pt x="226" y="577"/>
                  </a:cubicBezTo>
                  <a:lnTo>
                    <a:pt x="298" y="577"/>
                  </a:lnTo>
                  <a:cubicBezTo>
                    <a:pt x="319" y="567"/>
                    <a:pt x="339" y="556"/>
                    <a:pt x="360" y="556"/>
                  </a:cubicBezTo>
                  <a:cubicBezTo>
                    <a:pt x="401" y="536"/>
                    <a:pt x="421" y="526"/>
                    <a:pt x="442" y="494"/>
                  </a:cubicBezTo>
                  <a:cubicBezTo>
                    <a:pt x="462" y="484"/>
                    <a:pt x="473" y="464"/>
                    <a:pt x="483" y="443"/>
                  </a:cubicBezTo>
                  <a:cubicBezTo>
                    <a:pt x="504" y="412"/>
                    <a:pt x="514" y="382"/>
                    <a:pt x="514" y="341"/>
                  </a:cubicBezTo>
                  <a:lnTo>
                    <a:pt x="514" y="268"/>
                  </a:lnTo>
                  <a:lnTo>
                    <a:pt x="514" y="248"/>
                  </a:lnTo>
                  <a:cubicBezTo>
                    <a:pt x="514" y="227"/>
                    <a:pt x="514" y="197"/>
                    <a:pt x="504" y="176"/>
                  </a:cubicBezTo>
                  <a:cubicBezTo>
                    <a:pt x="494" y="145"/>
                    <a:pt x="483" y="114"/>
                    <a:pt x="462" y="94"/>
                  </a:cubicBezTo>
                  <a:cubicBezTo>
                    <a:pt x="442" y="62"/>
                    <a:pt x="411" y="42"/>
                    <a:pt x="380" y="32"/>
                  </a:cubicBezTo>
                  <a:cubicBezTo>
                    <a:pt x="360" y="11"/>
                    <a:pt x="329"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62"/>
            <p:cNvSpPr/>
            <p:nvPr/>
          </p:nvSpPr>
          <p:spPr>
            <a:xfrm>
              <a:off x="2629778" y="769373"/>
              <a:ext cx="29917" cy="21702"/>
            </a:xfrm>
            <a:custGeom>
              <a:rect b="b" l="l" r="r" t="t"/>
              <a:pathLst>
                <a:path extrusionOk="0" h="391" w="539">
                  <a:moveTo>
                    <a:pt x="336" y="0"/>
                  </a:moveTo>
                  <a:cubicBezTo>
                    <a:pt x="181" y="0"/>
                    <a:pt x="1" y="226"/>
                    <a:pt x="202" y="345"/>
                  </a:cubicBezTo>
                  <a:cubicBezTo>
                    <a:pt x="212" y="345"/>
                    <a:pt x="222" y="356"/>
                    <a:pt x="232" y="366"/>
                  </a:cubicBezTo>
                  <a:cubicBezTo>
                    <a:pt x="265" y="383"/>
                    <a:pt x="297" y="391"/>
                    <a:pt x="329" y="391"/>
                  </a:cubicBezTo>
                  <a:cubicBezTo>
                    <a:pt x="446" y="391"/>
                    <a:pt x="538" y="280"/>
                    <a:pt x="490" y="150"/>
                  </a:cubicBezTo>
                  <a:cubicBezTo>
                    <a:pt x="490" y="140"/>
                    <a:pt x="490" y="130"/>
                    <a:pt x="479" y="119"/>
                  </a:cubicBezTo>
                  <a:cubicBezTo>
                    <a:pt x="450" y="34"/>
                    <a:pt x="395" y="0"/>
                    <a:pt x="3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62"/>
            <p:cNvSpPr/>
            <p:nvPr/>
          </p:nvSpPr>
          <p:spPr>
            <a:xfrm>
              <a:off x="2563894" y="799955"/>
              <a:ext cx="46846" cy="47068"/>
            </a:xfrm>
            <a:custGeom>
              <a:rect b="b" l="l" r="r" t="t"/>
              <a:pathLst>
                <a:path extrusionOk="0" h="848" w="844">
                  <a:moveTo>
                    <a:pt x="463" y="0"/>
                  </a:moveTo>
                  <a:cubicBezTo>
                    <a:pt x="412" y="0"/>
                    <a:pt x="361" y="0"/>
                    <a:pt x="309" y="21"/>
                  </a:cubicBezTo>
                  <a:cubicBezTo>
                    <a:pt x="247" y="31"/>
                    <a:pt x="196" y="52"/>
                    <a:pt x="155" y="93"/>
                  </a:cubicBezTo>
                  <a:cubicBezTo>
                    <a:pt x="134" y="123"/>
                    <a:pt x="103" y="144"/>
                    <a:pt x="82" y="175"/>
                  </a:cubicBezTo>
                  <a:cubicBezTo>
                    <a:pt x="31" y="237"/>
                    <a:pt x="11" y="308"/>
                    <a:pt x="0" y="381"/>
                  </a:cubicBezTo>
                  <a:lnTo>
                    <a:pt x="0" y="484"/>
                  </a:lnTo>
                  <a:cubicBezTo>
                    <a:pt x="11" y="555"/>
                    <a:pt x="41" y="628"/>
                    <a:pt x="93" y="689"/>
                  </a:cubicBezTo>
                  <a:cubicBezTo>
                    <a:pt x="124" y="730"/>
                    <a:pt x="175" y="772"/>
                    <a:pt x="226" y="792"/>
                  </a:cubicBezTo>
                  <a:cubicBezTo>
                    <a:pt x="268" y="823"/>
                    <a:pt x="319" y="833"/>
                    <a:pt x="370" y="843"/>
                  </a:cubicBezTo>
                  <a:cubicBezTo>
                    <a:pt x="387" y="846"/>
                    <a:pt x="403" y="847"/>
                    <a:pt x="418" y="847"/>
                  </a:cubicBezTo>
                  <a:cubicBezTo>
                    <a:pt x="460" y="847"/>
                    <a:pt x="498" y="838"/>
                    <a:pt x="535" y="823"/>
                  </a:cubicBezTo>
                  <a:cubicBezTo>
                    <a:pt x="587" y="813"/>
                    <a:pt x="638" y="792"/>
                    <a:pt x="690" y="751"/>
                  </a:cubicBezTo>
                  <a:cubicBezTo>
                    <a:pt x="710" y="720"/>
                    <a:pt x="741" y="699"/>
                    <a:pt x="761" y="669"/>
                  </a:cubicBezTo>
                  <a:cubicBezTo>
                    <a:pt x="802" y="607"/>
                    <a:pt x="834" y="545"/>
                    <a:pt x="843" y="463"/>
                  </a:cubicBezTo>
                  <a:cubicBezTo>
                    <a:pt x="834" y="432"/>
                    <a:pt x="834" y="391"/>
                    <a:pt x="834" y="360"/>
                  </a:cubicBezTo>
                  <a:cubicBezTo>
                    <a:pt x="823" y="288"/>
                    <a:pt x="792" y="216"/>
                    <a:pt x="751" y="155"/>
                  </a:cubicBezTo>
                  <a:cubicBezTo>
                    <a:pt x="710" y="114"/>
                    <a:pt x="669" y="72"/>
                    <a:pt x="617" y="52"/>
                  </a:cubicBezTo>
                  <a:cubicBezTo>
                    <a:pt x="576" y="21"/>
                    <a:pt x="525" y="11"/>
                    <a:pt x="4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62"/>
            <p:cNvSpPr/>
            <p:nvPr/>
          </p:nvSpPr>
          <p:spPr>
            <a:xfrm>
              <a:off x="2849854" y="767152"/>
              <a:ext cx="30250" cy="31138"/>
            </a:xfrm>
            <a:custGeom>
              <a:rect b="b" l="l" r="r" t="t"/>
              <a:pathLst>
                <a:path extrusionOk="0" h="561" w="545">
                  <a:moveTo>
                    <a:pt x="269" y="1"/>
                  </a:moveTo>
                  <a:cubicBezTo>
                    <a:pt x="244" y="1"/>
                    <a:pt x="217" y="8"/>
                    <a:pt x="195" y="15"/>
                  </a:cubicBezTo>
                  <a:cubicBezTo>
                    <a:pt x="165" y="26"/>
                    <a:pt x="124" y="36"/>
                    <a:pt x="103" y="67"/>
                  </a:cubicBezTo>
                  <a:cubicBezTo>
                    <a:pt x="82" y="77"/>
                    <a:pt x="62" y="97"/>
                    <a:pt x="51" y="118"/>
                  </a:cubicBezTo>
                  <a:cubicBezTo>
                    <a:pt x="21" y="159"/>
                    <a:pt x="0" y="200"/>
                    <a:pt x="0" y="252"/>
                  </a:cubicBezTo>
                  <a:lnTo>
                    <a:pt x="0" y="324"/>
                  </a:lnTo>
                  <a:cubicBezTo>
                    <a:pt x="0" y="375"/>
                    <a:pt x="21" y="417"/>
                    <a:pt x="51" y="458"/>
                  </a:cubicBezTo>
                  <a:cubicBezTo>
                    <a:pt x="82" y="488"/>
                    <a:pt x="103" y="509"/>
                    <a:pt x="144" y="519"/>
                  </a:cubicBezTo>
                  <a:cubicBezTo>
                    <a:pt x="175" y="540"/>
                    <a:pt x="206" y="550"/>
                    <a:pt x="247" y="561"/>
                  </a:cubicBezTo>
                  <a:cubicBezTo>
                    <a:pt x="277" y="561"/>
                    <a:pt x="319" y="561"/>
                    <a:pt x="350" y="550"/>
                  </a:cubicBezTo>
                  <a:cubicBezTo>
                    <a:pt x="391" y="540"/>
                    <a:pt x="421" y="519"/>
                    <a:pt x="453" y="499"/>
                  </a:cubicBezTo>
                  <a:lnTo>
                    <a:pt x="504" y="447"/>
                  </a:lnTo>
                  <a:cubicBezTo>
                    <a:pt x="524" y="406"/>
                    <a:pt x="545" y="355"/>
                    <a:pt x="545" y="314"/>
                  </a:cubicBezTo>
                  <a:lnTo>
                    <a:pt x="545" y="241"/>
                  </a:lnTo>
                  <a:cubicBezTo>
                    <a:pt x="545" y="190"/>
                    <a:pt x="524" y="149"/>
                    <a:pt x="494" y="108"/>
                  </a:cubicBezTo>
                  <a:cubicBezTo>
                    <a:pt x="463" y="77"/>
                    <a:pt x="442" y="56"/>
                    <a:pt x="401" y="36"/>
                  </a:cubicBezTo>
                  <a:cubicBezTo>
                    <a:pt x="370" y="15"/>
                    <a:pt x="339" y="5"/>
                    <a:pt x="298" y="5"/>
                  </a:cubicBezTo>
                  <a:cubicBezTo>
                    <a:pt x="289" y="2"/>
                    <a:pt x="279" y="1"/>
                    <a:pt x="26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62"/>
            <p:cNvSpPr/>
            <p:nvPr/>
          </p:nvSpPr>
          <p:spPr>
            <a:xfrm>
              <a:off x="2892148" y="702768"/>
              <a:ext cx="38687" cy="28030"/>
            </a:xfrm>
            <a:custGeom>
              <a:rect b="b" l="l" r="r" t="t"/>
              <a:pathLst>
                <a:path extrusionOk="0" h="505" w="697">
                  <a:moveTo>
                    <a:pt x="359" y="1"/>
                  </a:moveTo>
                  <a:cubicBezTo>
                    <a:pt x="175" y="1"/>
                    <a:pt x="1" y="225"/>
                    <a:pt x="153" y="414"/>
                  </a:cubicBezTo>
                  <a:cubicBezTo>
                    <a:pt x="206" y="478"/>
                    <a:pt x="272" y="505"/>
                    <a:pt x="336" y="505"/>
                  </a:cubicBezTo>
                  <a:cubicBezTo>
                    <a:pt x="521" y="505"/>
                    <a:pt x="696" y="286"/>
                    <a:pt x="544" y="96"/>
                  </a:cubicBezTo>
                  <a:cubicBezTo>
                    <a:pt x="490" y="29"/>
                    <a:pt x="424" y="1"/>
                    <a:pt x="35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62"/>
            <p:cNvSpPr/>
            <p:nvPr/>
          </p:nvSpPr>
          <p:spPr>
            <a:xfrm>
              <a:off x="2917902" y="745228"/>
              <a:ext cx="55561" cy="39853"/>
            </a:xfrm>
            <a:custGeom>
              <a:rect b="b" l="l" r="r" t="t"/>
              <a:pathLst>
                <a:path extrusionOk="0" h="718" w="1001">
                  <a:moveTo>
                    <a:pt x="519" y="1"/>
                  </a:moveTo>
                  <a:cubicBezTo>
                    <a:pt x="255" y="1"/>
                    <a:pt x="0" y="318"/>
                    <a:pt x="214" y="585"/>
                  </a:cubicBezTo>
                  <a:cubicBezTo>
                    <a:pt x="291" y="678"/>
                    <a:pt x="386" y="717"/>
                    <a:pt x="479" y="717"/>
                  </a:cubicBezTo>
                  <a:cubicBezTo>
                    <a:pt x="746" y="717"/>
                    <a:pt x="1000" y="399"/>
                    <a:pt x="779" y="133"/>
                  </a:cubicBezTo>
                  <a:cubicBezTo>
                    <a:pt x="704" y="40"/>
                    <a:pt x="611" y="1"/>
                    <a:pt x="5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62"/>
            <p:cNvSpPr/>
            <p:nvPr/>
          </p:nvSpPr>
          <p:spPr>
            <a:xfrm>
              <a:off x="2730519" y="767985"/>
              <a:ext cx="22369" cy="24589"/>
            </a:xfrm>
            <a:custGeom>
              <a:rect b="b" l="l" r="r" t="t"/>
              <a:pathLst>
                <a:path extrusionOk="0" h="443" w="403">
                  <a:moveTo>
                    <a:pt x="186" y="0"/>
                  </a:moveTo>
                  <a:cubicBezTo>
                    <a:pt x="165" y="0"/>
                    <a:pt x="155" y="11"/>
                    <a:pt x="135" y="11"/>
                  </a:cubicBezTo>
                  <a:cubicBezTo>
                    <a:pt x="114" y="21"/>
                    <a:pt x="94" y="41"/>
                    <a:pt x="83" y="52"/>
                  </a:cubicBezTo>
                  <a:cubicBezTo>
                    <a:pt x="62" y="73"/>
                    <a:pt x="53" y="93"/>
                    <a:pt x="42" y="114"/>
                  </a:cubicBezTo>
                  <a:cubicBezTo>
                    <a:pt x="42" y="124"/>
                    <a:pt x="32" y="134"/>
                    <a:pt x="32" y="144"/>
                  </a:cubicBezTo>
                  <a:lnTo>
                    <a:pt x="21" y="155"/>
                  </a:lnTo>
                  <a:cubicBezTo>
                    <a:pt x="11" y="185"/>
                    <a:pt x="1" y="226"/>
                    <a:pt x="11" y="258"/>
                  </a:cubicBezTo>
                  <a:cubicBezTo>
                    <a:pt x="11" y="278"/>
                    <a:pt x="21" y="288"/>
                    <a:pt x="21" y="309"/>
                  </a:cubicBezTo>
                  <a:cubicBezTo>
                    <a:pt x="32" y="319"/>
                    <a:pt x="32" y="329"/>
                    <a:pt x="32" y="340"/>
                  </a:cubicBezTo>
                  <a:cubicBezTo>
                    <a:pt x="42" y="360"/>
                    <a:pt x="62" y="381"/>
                    <a:pt x="73" y="391"/>
                  </a:cubicBezTo>
                  <a:cubicBezTo>
                    <a:pt x="83" y="411"/>
                    <a:pt x="104" y="422"/>
                    <a:pt x="114" y="422"/>
                  </a:cubicBezTo>
                  <a:cubicBezTo>
                    <a:pt x="135" y="432"/>
                    <a:pt x="155" y="443"/>
                    <a:pt x="186" y="443"/>
                  </a:cubicBezTo>
                  <a:lnTo>
                    <a:pt x="227" y="443"/>
                  </a:lnTo>
                  <a:cubicBezTo>
                    <a:pt x="248" y="443"/>
                    <a:pt x="258" y="432"/>
                    <a:pt x="279" y="432"/>
                  </a:cubicBezTo>
                  <a:cubicBezTo>
                    <a:pt x="299" y="422"/>
                    <a:pt x="320" y="411"/>
                    <a:pt x="330" y="391"/>
                  </a:cubicBezTo>
                  <a:cubicBezTo>
                    <a:pt x="350" y="370"/>
                    <a:pt x="361" y="350"/>
                    <a:pt x="371" y="329"/>
                  </a:cubicBezTo>
                  <a:cubicBezTo>
                    <a:pt x="371" y="329"/>
                    <a:pt x="371" y="319"/>
                    <a:pt x="382" y="319"/>
                  </a:cubicBezTo>
                  <a:cubicBezTo>
                    <a:pt x="382" y="309"/>
                    <a:pt x="391" y="309"/>
                    <a:pt x="391" y="299"/>
                  </a:cubicBezTo>
                  <a:cubicBezTo>
                    <a:pt x="402" y="278"/>
                    <a:pt x="402" y="247"/>
                    <a:pt x="402" y="226"/>
                  </a:cubicBezTo>
                  <a:lnTo>
                    <a:pt x="402" y="196"/>
                  </a:lnTo>
                  <a:lnTo>
                    <a:pt x="391" y="175"/>
                  </a:lnTo>
                  <a:lnTo>
                    <a:pt x="391" y="155"/>
                  </a:lnTo>
                  <a:cubicBezTo>
                    <a:pt x="382" y="134"/>
                    <a:pt x="382" y="124"/>
                    <a:pt x="371" y="103"/>
                  </a:cubicBezTo>
                  <a:cubicBezTo>
                    <a:pt x="371" y="82"/>
                    <a:pt x="350" y="62"/>
                    <a:pt x="330" y="52"/>
                  </a:cubicBezTo>
                  <a:cubicBezTo>
                    <a:pt x="320" y="31"/>
                    <a:pt x="309" y="31"/>
                    <a:pt x="299" y="21"/>
                  </a:cubicBezTo>
                  <a:cubicBezTo>
                    <a:pt x="279" y="11"/>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62"/>
            <p:cNvSpPr/>
            <p:nvPr/>
          </p:nvSpPr>
          <p:spPr>
            <a:xfrm>
              <a:off x="2751666" y="703101"/>
              <a:ext cx="33692" cy="34358"/>
            </a:xfrm>
            <a:custGeom>
              <a:rect b="b" l="l" r="r" t="t"/>
              <a:pathLst>
                <a:path extrusionOk="0" h="619" w="607">
                  <a:moveTo>
                    <a:pt x="292" y="1"/>
                  </a:moveTo>
                  <a:cubicBezTo>
                    <a:pt x="271" y="1"/>
                    <a:pt x="251" y="6"/>
                    <a:pt x="227" y="18"/>
                  </a:cubicBezTo>
                  <a:cubicBezTo>
                    <a:pt x="186" y="28"/>
                    <a:pt x="154" y="38"/>
                    <a:pt x="124" y="69"/>
                  </a:cubicBezTo>
                  <a:cubicBezTo>
                    <a:pt x="83" y="90"/>
                    <a:pt x="62" y="120"/>
                    <a:pt x="42" y="161"/>
                  </a:cubicBezTo>
                  <a:cubicBezTo>
                    <a:pt x="21" y="193"/>
                    <a:pt x="10" y="234"/>
                    <a:pt x="10" y="275"/>
                  </a:cubicBezTo>
                  <a:cubicBezTo>
                    <a:pt x="1" y="316"/>
                    <a:pt x="10" y="347"/>
                    <a:pt x="21" y="388"/>
                  </a:cubicBezTo>
                  <a:cubicBezTo>
                    <a:pt x="31" y="429"/>
                    <a:pt x="42" y="460"/>
                    <a:pt x="72" y="501"/>
                  </a:cubicBezTo>
                  <a:cubicBezTo>
                    <a:pt x="93" y="532"/>
                    <a:pt x="134" y="552"/>
                    <a:pt x="165" y="573"/>
                  </a:cubicBezTo>
                  <a:cubicBezTo>
                    <a:pt x="186" y="583"/>
                    <a:pt x="196" y="593"/>
                    <a:pt x="206" y="604"/>
                  </a:cubicBezTo>
                  <a:cubicBezTo>
                    <a:pt x="237" y="604"/>
                    <a:pt x="257" y="614"/>
                    <a:pt x="278" y="614"/>
                  </a:cubicBezTo>
                  <a:cubicBezTo>
                    <a:pt x="292" y="617"/>
                    <a:pt x="305" y="618"/>
                    <a:pt x="318" y="618"/>
                  </a:cubicBezTo>
                  <a:cubicBezTo>
                    <a:pt x="353" y="618"/>
                    <a:pt x="385" y="608"/>
                    <a:pt x="422" y="593"/>
                  </a:cubicBezTo>
                  <a:cubicBezTo>
                    <a:pt x="432" y="593"/>
                    <a:pt x="474" y="573"/>
                    <a:pt x="494" y="552"/>
                  </a:cubicBezTo>
                  <a:lnTo>
                    <a:pt x="494" y="542"/>
                  </a:lnTo>
                  <a:lnTo>
                    <a:pt x="504" y="542"/>
                  </a:lnTo>
                  <a:cubicBezTo>
                    <a:pt x="515" y="522"/>
                    <a:pt x="535" y="501"/>
                    <a:pt x="556" y="481"/>
                  </a:cubicBezTo>
                  <a:cubicBezTo>
                    <a:pt x="586" y="440"/>
                    <a:pt x="607" y="388"/>
                    <a:pt x="607" y="337"/>
                  </a:cubicBezTo>
                  <a:lnTo>
                    <a:pt x="607" y="264"/>
                  </a:lnTo>
                  <a:cubicBezTo>
                    <a:pt x="607" y="203"/>
                    <a:pt x="576" y="161"/>
                    <a:pt x="545" y="110"/>
                  </a:cubicBezTo>
                  <a:cubicBezTo>
                    <a:pt x="525" y="100"/>
                    <a:pt x="504" y="79"/>
                    <a:pt x="483" y="59"/>
                  </a:cubicBezTo>
                  <a:cubicBezTo>
                    <a:pt x="442" y="28"/>
                    <a:pt x="391" y="8"/>
                    <a:pt x="340" y="8"/>
                  </a:cubicBezTo>
                  <a:cubicBezTo>
                    <a:pt x="322" y="3"/>
                    <a:pt x="307" y="1"/>
                    <a:pt x="29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62"/>
            <p:cNvSpPr/>
            <p:nvPr/>
          </p:nvSpPr>
          <p:spPr>
            <a:xfrm>
              <a:off x="2700324" y="886652"/>
              <a:ext cx="37688" cy="36300"/>
            </a:xfrm>
            <a:custGeom>
              <a:rect b="b" l="l" r="r" t="t"/>
              <a:pathLst>
                <a:path extrusionOk="0" h="654" w="679">
                  <a:moveTo>
                    <a:pt x="339" y="1"/>
                  </a:moveTo>
                  <a:cubicBezTo>
                    <a:pt x="298" y="1"/>
                    <a:pt x="257" y="12"/>
                    <a:pt x="216" y="32"/>
                  </a:cubicBezTo>
                  <a:lnTo>
                    <a:pt x="144" y="73"/>
                  </a:lnTo>
                  <a:cubicBezTo>
                    <a:pt x="92" y="114"/>
                    <a:pt x="62" y="156"/>
                    <a:pt x="41" y="207"/>
                  </a:cubicBezTo>
                  <a:lnTo>
                    <a:pt x="41" y="227"/>
                  </a:lnTo>
                  <a:cubicBezTo>
                    <a:pt x="0" y="330"/>
                    <a:pt x="21" y="453"/>
                    <a:pt x="82" y="536"/>
                  </a:cubicBezTo>
                  <a:cubicBezTo>
                    <a:pt x="143" y="606"/>
                    <a:pt x="235" y="654"/>
                    <a:pt x="330" y="654"/>
                  </a:cubicBezTo>
                  <a:cubicBezTo>
                    <a:pt x="347" y="654"/>
                    <a:pt x="363" y="652"/>
                    <a:pt x="380" y="649"/>
                  </a:cubicBezTo>
                  <a:lnTo>
                    <a:pt x="401" y="649"/>
                  </a:lnTo>
                  <a:cubicBezTo>
                    <a:pt x="442" y="638"/>
                    <a:pt x="483" y="629"/>
                    <a:pt x="514" y="597"/>
                  </a:cubicBezTo>
                  <a:cubicBezTo>
                    <a:pt x="555" y="587"/>
                    <a:pt x="586" y="556"/>
                    <a:pt x="606" y="515"/>
                  </a:cubicBezTo>
                  <a:cubicBezTo>
                    <a:pt x="627" y="495"/>
                    <a:pt x="638" y="464"/>
                    <a:pt x="648" y="444"/>
                  </a:cubicBezTo>
                  <a:cubicBezTo>
                    <a:pt x="668" y="392"/>
                    <a:pt x="679" y="330"/>
                    <a:pt x="668" y="279"/>
                  </a:cubicBezTo>
                  <a:cubicBezTo>
                    <a:pt x="668" y="258"/>
                    <a:pt x="658" y="248"/>
                    <a:pt x="658" y="238"/>
                  </a:cubicBezTo>
                  <a:cubicBezTo>
                    <a:pt x="648" y="197"/>
                    <a:pt x="627" y="156"/>
                    <a:pt x="597" y="124"/>
                  </a:cubicBezTo>
                  <a:lnTo>
                    <a:pt x="535" y="63"/>
                  </a:lnTo>
                  <a:lnTo>
                    <a:pt x="462" y="22"/>
                  </a:lnTo>
                  <a:cubicBezTo>
                    <a:pt x="421" y="1"/>
                    <a:pt x="380" y="1"/>
                    <a:pt x="33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62"/>
            <p:cNvSpPr/>
            <p:nvPr/>
          </p:nvSpPr>
          <p:spPr>
            <a:xfrm>
              <a:off x="2703155" y="960861"/>
              <a:ext cx="28585" cy="26309"/>
            </a:xfrm>
            <a:custGeom>
              <a:rect b="b" l="l" r="r" t="t"/>
              <a:pathLst>
                <a:path extrusionOk="0" h="474" w="515">
                  <a:moveTo>
                    <a:pt x="196" y="1"/>
                  </a:moveTo>
                  <a:cubicBezTo>
                    <a:pt x="175" y="11"/>
                    <a:pt x="155" y="11"/>
                    <a:pt x="144" y="21"/>
                  </a:cubicBezTo>
                  <a:cubicBezTo>
                    <a:pt x="114" y="32"/>
                    <a:pt x="82" y="53"/>
                    <a:pt x="62" y="73"/>
                  </a:cubicBezTo>
                  <a:cubicBezTo>
                    <a:pt x="52" y="94"/>
                    <a:pt x="31" y="104"/>
                    <a:pt x="31" y="124"/>
                  </a:cubicBezTo>
                  <a:cubicBezTo>
                    <a:pt x="11" y="155"/>
                    <a:pt x="0" y="176"/>
                    <a:pt x="0" y="217"/>
                  </a:cubicBezTo>
                  <a:lnTo>
                    <a:pt x="0" y="268"/>
                  </a:lnTo>
                  <a:cubicBezTo>
                    <a:pt x="11" y="289"/>
                    <a:pt x="11" y="309"/>
                    <a:pt x="21" y="330"/>
                  </a:cubicBezTo>
                  <a:cubicBezTo>
                    <a:pt x="31" y="361"/>
                    <a:pt x="52" y="391"/>
                    <a:pt x="73" y="412"/>
                  </a:cubicBezTo>
                  <a:cubicBezTo>
                    <a:pt x="93" y="433"/>
                    <a:pt x="124" y="443"/>
                    <a:pt x="155" y="453"/>
                  </a:cubicBezTo>
                  <a:lnTo>
                    <a:pt x="155" y="464"/>
                  </a:lnTo>
                  <a:lnTo>
                    <a:pt x="185" y="464"/>
                  </a:lnTo>
                  <a:cubicBezTo>
                    <a:pt x="217" y="474"/>
                    <a:pt x="247" y="474"/>
                    <a:pt x="278" y="474"/>
                  </a:cubicBezTo>
                  <a:lnTo>
                    <a:pt x="299" y="474"/>
                  </a:lnTo>
                  <a:cubicBezTo>
                    <a:pt x="309" y="464"/>
                    <a:pt x="319" y="464"/>
                    <a:pt x="319" y="464"/>
                  </a:cubicBezTo>
                  <a:cubicBezTo>
                    <a:pt x="360" y="464"/>
                    <a:pt x="402" y="443"/>
                    <a:pt x="432" y="423"/>
                  </a:cubicBezTo>
                  <a:cubicBezTo>
                    <a:pt x="453" y="402"/>
                    <a:pt x="473" y="382"/>
                    <a:pt x="484" y="350"/>
                  </a:cubicBezTo>
                  <a:lnTo>
                    <a:pt x="494" y="340"/>
                  </a:lnTo>
                  <a:cubicBezTo>
                    <a:pt x="504" y="320"/>
                    <a:pt x="514" y="289"/>
                    <a:pt x="514" y="268"/>
                  </a:cubicBezTo>
                  <a:lnTo>
                    <a:pt x="514" y="217"/>
                  </a:lnTo>
                  <a:cubicBezTo>
                    <a:pt x="514" y="206"/>
                    <a:pt x="514" y="206"/>
                    <a:pt x="504" y="196"/>
                  </a:cubicBezTo>
                  <a:cubicBezTo>
                    <a:pt x="504" y="165"/>
                    <a:pt x="484" y="135"/>
                    <a:pt x="463" y="104"/>
                  </a:cubicBezTo>
                  <a:cubicBezTo>
                    <a:pt x="443" y="73"/>
                    <a:pt x="411" y="53"/>
                    <a:pt x="370" y="32"/>
                  </a:cubicBezTo>
                  <a:cubicBezTo>
                    <a:pt x="360" y="32"/>
                    <a:pt x="350" y="32"/>
                    <a:pt x="340" y="21"/>
                  </a:cubicBezTo>
                  <a:lnTo>
                    <a:pt x="329" y="21"/>
                  </a:lnTo>
                  <a:lnTo>
                    <a:pt x="319" y="11"/>
                  </a:lnTo>
                  <a:cubicBezTo>
                    <a:pt x="299" y="1"/>
                    <a:pt x="26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62"/>
            <p:cNvSpPr/>
            <p:nvPr/>
          </p:nvSpPr>
          <p:spPr>
            <a:xfrm>
              <a:off x="2624949" y="858512"/>
              <a:ext cx="25199" cy="25366"/>
            </a:xfrm>
            <a:custGeom>
              <a:rect b="b" l="l" r="r" t="t"/>
              <a:pathLst>
                <a:path extrusionOk="0" h="457" w="454">
                  <a:moveTo>
                    <a:pt x="230" y="0"/>
                  </a:moveTo>
                  <a:cubicBezTo>
                    <a:pt x="209" y="0"/>
                    <a:pt x="187" y="7"/>
                    <a:pt x="165" y="14"/>
                  </a:cubicBezTo>
                  <a:cubicBezTo>
                    <a:pt x="134" y="14"/>
                    <a:pt x="114" y="35"/>
                    <a:pt x="93" y="56"/>
                  </a:cubicBezTo>
                  <a:cubicBezTo>
                    <a:pt x="72" y="66"/>
                    <a:pt x="63" y="76"/>
                    <a:pt x="42" y="97"/>
                  </a:cubicBezTo>
                  <a:cubicBezTo>
                    <a:pt x="21" y="128"/>
                    <a:pt x="11" y="169"/>
                    <a:pt x="1" y="199"/>
                  </a:cubicBezTo>
                  <a:cubicBezTo>
                    <a:pt x="1" y="220"/>
                    <a:pt x="11" y="241"/>
                    <a:pt x="11" y="261"/>
                  </a:cubicBezTo>
                  <a:cubicBezTo>
                    <a:pt x="11" y="302"/>
                    <a:pt x="31" y="343"/>
                    <a:pt x="52" y="375"/>
                  </a:cubicBezTo>
                  <a:cubicBezTo>
                    <a:pt x="72" y="395"/>
                    <a:pt x="93" y="416"/>
                    <a:pt x="124" y="426"/>
                  </a:cubicBezTo>
                  <a:cubicBezTo>
                    <a:pt x="145" y="446"/>
                    <a:pt x="175" y="457"/>
                    <a:pt x="207" y="457"/>
                  </a:cubicBezTo>
                  <a:cubicBezTo>
                    <a:pt x="237" y="457"/>
                    <a:pt x="268" y="457"/>
                    <a:pt x="299" y="446"/>
                  </a:cubicBezTo>
                  <a:cubicBezTo>
                    <a:pt x="319" y="436"/>
                    <a:pt x="350" y="426"/>
                    <a:pt x="371" y="405"/>
                  </a:cubicBezTo>
                  <a:cubicBezTo>
                    <a:pt x="392" y="395"/>
                    <a:pt x="401" y="375"/>
                    <a:pt x="412" y="364"/>
                  </a:cubicBezTo>
                  <a:cubicBezTo>
                    <a:pt x="443" y="334"/>
                    <a:pt x="453" y="292"/>
                    <a:pt x="453" y="251"/>
                  </a:cubicBezTo>
                  <a:lnTo>
                    <a:pt x="453" y="199"/>
                  </a:lnTo>
                  <a:cubicBezTo>
                    <a:pt x="453" y="158"/>
                    <a:pt x="433" y="117"/>
                    <a:pt x="412" y="87"/>
                  </a:cubicBezTo>
                  <a:cubicBezTo>
                    <a:pt x="392" y="56"/>
                    <a:pt x="371" y="46"/>
                    <a:pt x="340" y="25"/>
                  </a:cubicBezTo>
                  <a:cubicBezTo>
                    <a:pt x="309" y="14"/>
                    <a:pt x="289" y="5"/>
                    <a:pt x="258" y="5"/>
                  </a:cubicBezTo>
                  <a:cubicBezTo>
                    <a:pt x="249" y="1"/>
                    <a:pt x="239" y="0"/>
                    <a:pt x="2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62"/>
            <p:cNvSpPr/>
            <p:nvPr/>
          </p:nvSpPr>
          <p:spPr>
            <a:xfrm>
              <a:off x="2643210" y="784692"/>
              <a:ext cx="25199" cy="26698"/>
            </a:xfrm>
            <a:custGeom>
              <a:rect b="b" l="l" r="r" t="t"/>
              <a:pathLst>
                <a:path extrusionOk="0" h="481" w="454">
                  <a:moveTo>
                    <a:pt x="231" y="0"/>
                  </a:moveTo>
                  <a:cubicBezTo>
                    <a:pt x="217" y="0"/>
                    <a:pt x="201" y="3"/>
                    <a:pt x="186" y="8"/>
                  </a:cubicBezTo>
                  <a:cubicBezTo>
                    <a:pt x="175" y="8"/>
                    <a:pt x="155" y="18"/>
                    <a:pt x="134" y="18"/>
                  </a:cubicBezTo>
                  <a:cubicBezTo>
                    <a:pt x="104" y="28"/>
                    <a:pt x="83" y="49"/>
                    <a:pt x="63" y="69"/>
                  </a:cubicBezTo>
                  <a:cubicBezTo>
                    <a:pt x="52" y="80"/>
                    <a:pt x="42" y="101"/>
                    <a:pt x="31" y="121"/>
                  </a:cubicBezTo>
                  <a:cubicBezTo>
                    <a:pt x="11" y="142"/>
                    <a:pt x="11" y="172"/>
                    <a:pt x="1" y="193"/>
                  </a:cubicBezTo>
                  <a:cubicBezTo>
                    <a:pt x="1" y="213"/>
                    <a:pt x="1" y="234"/>
                    <a:pt x="11" y="254"/>
                  </a:cubicBezTo>
                  <a:lnTo>
                    <a:pt x="11" y="265"/>
                  </a:lnTo>
                  <a:cubicBezTo>
                    <a:pt x="11" y="275"/>
                    <a:pt x="1" y="286"/>
                    <a:pt x="11" y="296"/>
                  </a:cubicBezTo>
                  <a:cubicBezTo>
                    <a:pt x="11" y="327"/>
                    <a:pt x="21" y="347"/>
                    <a:pt x="42" y="368"/>
                  </a:cubicBezTo>
                  <a:cubicBezTo>
                    <a:pt x="52" y="398"/>
                    <a:pt x="72" y="419"/>
                    <a:pt x="93" y="440"/>
                  </a:cubicBezTo>
                  <a:cubicBezTo>
                    <a:pt x="114" y="460"/>
                    <a:pt x="145" y="471"/>
                    <a:pt x="175" y="471"/>
                  </a:cubicBezTo>
                  <a:cubicBezTo>
                    <a:pt x="196" y="481"/>
                    <a:pt x="227" y="481"/>
                    <a:pt x="258" y="481"/>
                  </a:cubicBezTo>
                  <a:cubicBezTo>
                    <a:pt x="299" y="471"/>
                    <a:pt x="330" y="460"/>
                    <a:pt x="360" y="430"/>
                  </a:cubicBezTo>
                  <a:cubicBezTo>
                    <a:pt x="381" y="419"/>
                    <a:pt x="392" y="398"/>
                    <a:pt x="402" y="389"/>
                  </a:cubicBezTo>
                  <a:cubicBezTo>
                    <a:pt x="412" y="389"/>
                    <a:pt x="412" y="378"/>
                    <a:pt x="412" y="378"/>
                  </a:cubicBezTo>
                  <a:cubicBezTo>
                    <a:pt x="422" y="368"/>
                    <a:pt x="433" y="347"/>
                    <a:pt x="433" y="327"/>
                  </a:cubicBezTo>
                  <a:cubicBezTo>
                    <a:pt x="453" y="296"/>
                    <a:pt x="453" y="245"/>
                    <a:pt x="453" y="213"/>
                  </a:cubicBezTo>
                  <a:cubicBezTo>
                    <a:pt x="443" y="152"/>
                    <a:pt x="433" y="142"/>
                    <a:pt x="402" y="90"/>
                  </a:cubicBezTo>
                  <a:lnTo>
                    <a:pt x="392" y="90"/>
                  </a:lnTo>
                  <a:cubicBezTo>
                    <a:pt x="381" y="69"/>
                    <a:pt x="360" y="59"/>
                    <a:pt x="351" y="49"/>
                  </a:cubicBezTo>
                  <a:cubicBezTo>
                    <a:pt x="330" y="28"/>
                    <a:pt x="299" y="18"/>
                    <a:pt x="268" y="8"/>
                  </a:cubicBezTo>
                  <a:cubicBezTo>
                    <a:pt x="258" y="3"/>
                    <a:pt x="245" y="0"/>
                    <a:pt x="23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62"/>
            <p:cNvSpPr/>
            <p:nvPr/>
          </p:nvSpPr>
          <p:spPr>
            <a:xfrm>
              <a:off x="2769317" y="391281"/>
              <a:ext cx="21758" cy="20592"/>
            </a:xfrm>
            <a:custGeom>
              <a:rect b="b" l="l" r="r" t="t"/>
              <a:pathLst>
                <a:path extrusionOk="0" h="371" w="392">
                  <a:moveTo>
                    <a:pt x="165" y="1"/>
                  </a:moveTo>
                  <a:cubicBezTo>
                    <a:pt x="135" y="1"/>
                    <a:pt x="104" y="21"/>
                    <a:pt x="73" y="42"/>
                  </a:cubicBezTo>
                  <a:cubicBezTo>
                    <a:pt x="53" y="52"/>
                    <a:pt x="42" y="73"/>
                    <a:pt x="32" y="94"/>
                  </a:cubicBezTo>
                  <a:cubicBezTo>
                    <a:pt x="22" y="114"/>
                    <a:pt x="12" y="145"/>
                    <a:pt x="12" y="165"/>
                  </a:cubicBezTo>
                  <a:cubicBezTo>
                    <a:pt x="1" y="196"/>
                    <a:pt x="12" y="217"/>
                    <a:pt x="12" y="238"/>
                  </a:cubicBezTo>
                  <a:cubicBezTo>
                    <a:pt x="22" y="268"/>
                    <a:pt x="32" y="289"/>
                    <a:pt x="53" y="309"/>
                  </a:cubicBezTo>
                  <a:lnTo>
                    <a:pt x="83" y="340"/>
                  </a:lnTo>
                  <a:cubicBezTo>
                    <a:pt x="114" y="361"/>
                    <a:pt x="145" y="371"/>
                    <a:pt x="176" y="371"/>
                  </a:cubicBezTo>
                  <a:lnTo>
                    <a:pt x="227" y="371"/>
                  </a:lnTo>
                  <a:cubicBezTo>
                    <a:pt x="258" y="371"/>
                    <a:pt x="289" y="350"/>
                    <a:pt x="320" y="330"/>
                  </a:cubicBezTo>
                  <a:cubicBezTo>
                    <a:pt x="341" y="320"/>
                    <a:pt x="351" y="299"/>
                    <a:pt x="361" y="279"/>
                  </a:cubicBezTo>
                  <a:cubicBezTo>
                    <a:pt x="371" y="258"/>
                    <a:pt x="382" y="227"/>
                    <a:pt x="382" y="206"/>
                  </a:cubicBezTo>
                  <a:cubicBezTo>
                    <a:pt x="392" y="186"/>
                    <a:pt x="382" y="155"/>
                    <a:pt x="382" y="135"/>
                  </a:cubicBezTo>
                  <a:cubicBezTo>
                    <a:pt x="371" y="114"/>
                    <a:pt x="361" y="83"/>
                    <a:pt x="341" y="73"/>
                  </a:cubicBezTo>
                  <a:cubicBezTo>
                    <a:pt x="330" y="52"/>
                    <a:pt x="320" y="42"/>
                    <a:pt x="309" y="32"/>
                  </a:cubicBezTo>
                  <a:cubicBezTo>
                    <a:pt x="279" y="11"/>
                    <a:pt x="248"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62"/>
            <p:cNvSpPr/>
            <p:nvPr/>
          </p:nvSpPr>
          <p:spPr>
            <a:xfrm>
              <a:off x="2813831" y="458107"/>
              <a:ext cx="23479" cy="22868"/>
            </a:xfrm>
            <a:custGeom>
              <a:rect b="b" l="l" r="r" t="t"/>
              <a:pathLst>
                <a:path extrusionOk="0" h="412" w="423">
                  <a:moveTo>
                    <a:pt x="176" y="0"/>
                  </a:moveTo>
                  <a:cubicBezTo>
                    <a:pt x="145" y="0"/>
                    <a:pt x="104" y="21"/>
                    <a:pt x="83" y="41"/>
                  </a:cubicBezTo>
                  <a:cubicBezTo>
                    <a:pt x="53" y="62"/>
                    <a:pt x="42" y="82"/>
                    <a:pt x="32" y="103"/>
                  </a:cubicBezTo>
                  <a:cubicBezTo>
                    <a:pt x="12" y="133"/>
                    <a:pt x="1" y="154"/>
                    <a:pt x="1" y="185"/>
                  </a:cubicBezTo>
                  <a:cubicBezTo>
                    <a:pt x="1" y="206"/>
                    <a:pt x="1" y="236"/>
                    <a:pt x="12" y="257"/>
                  </a:cubicBezTo>
                  <a:cubicBezTo>
                    <a:pt x="22" y="288"/>
                    <a:pt x="32" y="309"/>
                    <a:pt x="53" y="339"/>
                  </a:cubicBezTo>
                  <a:lnTo>
                    <a:pt x="83" y="370"/>
                  </a:lnTo>
                  <a:cubicBezTo>
                    <a:pt x="115" y="391"/>
                    <a:pt x="156" y="411"/>
                    <a:pt x="186" y="411"/>
                  </a:cubicBezTo>
                  <a:lnTo>
                    <a:pt x="238" y="411"/>
                  </a:lnTo>
                  <a:cubicBezTo>
                    <a:pt x="279" y="401"/>
                    <a:pt x="309" y="391"/>
                    <a:pt x="341" y="370"/>
                  </a:cubicBezTo>
                  <a:cubicBezTo>
                    <a:pt x="361" y="350"/>
                    <a:pt x="382" y="329"/>
                    <a:pt x="392" y="298"/>
                  </a:cubicBezTo>
                  <a:cubicBezTo>
                    <a:pt x="402" y="277"/>
                    <a:pt x="412" y="257"/>
                    <a:pt x="412" y="226"/>
                  </a:cubicBezTo>
                  <a:cubicBezTo>
                    <a:pt x="423" y="195"/>
                    <a:pt x="412" y="174"/>
                    <a:pt x="402" y="144"/>
                  </a:cubicBezTo>
                  <a:cubicBezTo>
                    <a:pt x="402" y="123"/>
                    <a:pt x="392" y="92"/>
                    <a:pt x="371" y="72"/>
                  </a:cubicBezTo>
                  <a:cubicBezTo>
                    <a:pt x="361" y="62"/>
                    <a:pt x="341" y="51"/>
                    <a:pt x="330" y="31"/>
                  </a:cubicBezTo>
                  <a:cubicBezTo>
                    <a:pt x="300" y="10"/>
                    <a:pt x="26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62"/>
            <p:cNvSpPr/>
            <p:nvPr/>
          </p:nvSpPr>
          <p:spPr>
            <a:xfrm>
              <a:off x="2737291" y="466599"/>
              <a:ext cx="23146" cy="15541"/>
            </a:xfrm>
            <a:custGeom>
              <a:rect b="b" l="l" r="r" t="t"/>
              <a:pathLst>
                <a:path extrusionOk="0" h="280" w="417">
                  <a:moveTo>
                    <a:pt x="203" y="0"/>
                  </a:moveTo>
                  <a:cubicBezTo>
                    <a:pt x="174" y="0"/>
                    <a:pt x="144" y="10"/>
                    <a:pt x="116" y="32"/>
                  </a:cubicBezTo>
                  <a:cubicBezTo>
                    <a:pt x="0" y="123"/>
                    <a:pt x="96" y="280"/>
                    <a:pt x="213" y="280"/>
                  </a:cubicBezTo>
                  <a:cubicBezTo>
                    <a:pt x="242" y="280"/>
                    <a:pt x="272" y="270"/>
                    <a:pt x="301" y="248"/>
                  </a:cubicBezTo>
                  <a:cubicBezTo>
                    <a:pt x="416" y="157"/>
                    <a:pt x="320" y="0"/>
                    <a:pt x="20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62"/>
            <p:cNvSpPr/>
            <p:nvPr/>
          </p:nvSpPr>
          <p:spPr>
            <a:xfrm>
              <a:off x="2781361" y="523713"/>
              <a:ext cx="27975" cy="28252"/>
            </a:xfrm>
            <a:custGeom>
              <a:rect b="b" l="l" r="r" t="t"/>
              <a:pathLst>
                <a:path extrusionOk="0" h="509" w="504">
                  <a:moveTo>
                    <a:pt x="268" y="0"/>
                  </a:moveTo>
                  <a:cubicBezTo>
                    <a:pt x="236" y="0"/>
                    <a:pt x="206" y="0"/>
                    <a:pt x="175" y="11"/>
                  </a:cubicBezTo>
                  <a:cubicBezTo>
                    <a:pt x="144" y="21"/>
                    <a:pt x="113" y="31"/>
                    <a:pt x="92" y="52"/>
                  </a:cubicBezTo>
                  <a:lnTo>
                    <a:pt x="41" y="103"/>
                  </a:lnTo>
                  <a:cubicBezTo>
                    <a:pt x="31" y="124"/>
                    <a:pt x="10" y="155"/>
                    <a:pt x="10" y="185"/>
                  </a:cubicBezTo>
                  <a:cubicBezTo>
                    <a:pt x="0" y="217"/>
                    <a:pt x="0" y="247"/>
                    <a:pt x="0" y="278"/>
                  </a:cubicBezTo>
                  <a:cubicBezTo>
                    <a:pt x="10" y="299"/>
                    <a:pt x="10" y="319"/>
                    <a:pt x="21" y="340"/>
                  </a:cubicBezTo>
                  <a:cubicBezTo>
                    <a:pt x="31" y="370"/>
                    <a:pt x="51" y="391"/>
                    <a:pt x="72" y="411"/>
                  </a:cubicBezTo>
                  <a:cubicBezTo>
                    <a:pt x="92" y="422"/>
                    <a:pt x="103" y="432"/>
                    <a:pt x="124" y="443"/>
                  </a:cubicBezTo>
                  <a:lnTo>
                    <a:pt x="154" y="473"/>
                  </a:lnTo>
                  <a:cubicBezTo>
                    <a:pt x="165" y="473"/>
                    <a:pt x="185" y="484"/>
                    <a:pt x="206" y="494"/>
                  </a:cubicBezTo>
                  <a:cubicBezTo>
                    <a:pt x="221" y="501"/>
                    <a:pt x="240" y="509"/>
                    <a:pt x="261" y="509"/>
                  </a:cubicBezTo>
                  <a:cubicBezTo>
                    <a:pt x="270" y="509"/>
                    <a:pt x="279" y="507"/>
                    <a:pt x="288" y="504"/>
                  </a:cubicBezTo>
                  <a:cubicBezTo>
                    <a:pt x="295" y="508"/>
                    <a:pt x="301" y="509"/>
                    <a:pt x="306" y="509"/>
                  </a:cubicBezTo>
                  <a:cubicBezTo>
                    <a:pt x="317" y="509"/>
                    <a:pt x="325" y="504"/>
                    <a:pt x="339" y="504"/>
                  </a:cubicBezTo>
                  <a:cubicBezTo>
                    <a:pt x="370" y="494"/>
                    <a:pt x="391" y="484"/>
                    <a:pt x="421" y="463"/>
                  </a:cubicBezTo>
                  <a:cubicBezTo>
                    <a:pt x="432" y="443"/>
                    <a:pt x="442" y="432"/>
                    <a:pt x="463" y="422"/>
                  </a:cubicBezTo>
                  <a:cubicBezTo>
                    <a:pt x="473" y="402"/>
                    <a:pt x="473" y="381"/>
                    <a:pt x="483" y="370"/>
                  </a:cubicBezTo>
                  <a:cubicBezTo>
                    <a:pt x="494" y="340"/>
                    <a:pt x="504" y="319"/>
                    <a:pt x="494" y="288"/>
                  </a:cubicBezTo>
                  <a:cubicBezTo>
                    <a:pt x="504" y="258"/>
                    <a:pt x="494" y="226"/>
                    <a:pt x="483" y="206"/>
                  </a:cubicBezTo>
                  <a:cubicBezTo>
                    <a:pt x="473" y="196"/>
                    <a:pt x="473" y="185"/>
                    <a:pt x="473" y="185"/>
                  </a:cubicBezTo>
                  <a:cubicBezTo>
                    <a:pt x="463" y="165"/>
                    <a:pt x="463" y="155"/>
                    <a:pt x="463" y="144"/>
                  </a:cubicBezTo>
                  <a:cubicBezTo>
                    <a:pt x="442" y="114"/>
                    <a:pt x="432" y="93"/>
                    <a:pt x="401" y="73"/>
                  </a:cubicBezTo>
                  <a:cubicBezTo>
                    <a:pt x="380" y="41"/>
                    <a:pt x="360" y="31"/>
                    <a:pt x="329" y="21"/>
                  </a:cubicBezTo>
                  <a:cubicBezTo>
                    <a:pt x="309" y="11"/>
                    <a:pt x="288" y="11"/>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62"/>
            <p:cNvSpPr/>
            <p:nvPr/>
          </p:nvSpPr>
          <p:spPr>
            <a:xfrm>
              <a:off x="2849132" y="523491"/>
              <a:ext cx="47790" cy="33303"/>
            </a:xfrm>
            <a:custGeom>
              <a:rect b="b" l="l" r="r" t="t"/>
              <a:pathLst>
                <a:path extrusionOk="0" h="600" w="861">
                  <a:moveTo>
                    <a:pt x="416" y="1"/>
                  </a:moveTo>
                  <a:cubicBezTo>
                    <a:pt x="358" y="1"/>
                    <a:pt x="297" y="20"/>
                    <a:pt x="239" y="66"/>
                  </a:cubicBezTo>
                  <a:cubicBezTo>
                    <a:pt x="0" y="263"/>
                    <a:pt x="197" y="599"/>
                    <a:pt x="437" y="599"/>
                  </a:cubicBezTo>
                  <a:cubicBezTo>
                    <a:pt x="497" y="599"/>
                    <a:pt x="560" y="578"/>
                    <a:pt x="619" y="529"/>
                  </a:cubicBezTo>
                  <a:cubicBezTo>
                    <a:pt x="860" y="338"/>
                    <a:pt x="659" y="1"/>
                    <a:pt x="4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62"/>
            <p:cNvSpPr/>
            <p:nvPr/>
          </p:nvSpPr>
          <p:spPr>
            <a:xfrm>
              <a:off x="2914905" y="543250"/>
              <a:ext cx="57836" cy="40352"/>
            </a:xfrm>
            <a:custGeom>
              <a:rect b="b" l="l" r="r" t="t"/>
              <a:pathLst>
                <a:path extrusionOk="0" h="727" w="1042">
                  <a:moveTo>
                    <a:pt x="511" y="1"/>
                  </a:moveTo>
                  <a:cubicBezTo>
                    <a:pt x="441" y="1"/>
                    <a:pt x="368" y="24"/>
                    <a:pt x="298" y="80"/>
                  </a:cubicBezTo>
                  <a:cubicBezTo>
                    <a:pt x="0" y="320"/>
                    <a:pt x="242" y="726"/>
                    <a:pt x="535" y="726"/>
                  </a:cubicBezTo>
                  <a:cubicBezTo>
                    <a:pt x="606" y="726"/>
                    <a:pt x="680" y="702"/>
                    <a:pt x="751" y="646"/>
                  </a:cubicBezTo>
                  <a:cubicBezTo>
                    <a:pt x="1041" y="414"/>
                    <a:pt x="803" y="1"/>
                    <a:pt x="5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62"/>
            <p:cNvSpPr/>
            <p:nvPr/>
          </p:nvSpPr>
          <p:spPr>
            <a:xfrm>
              <a:off x="2884433" y="605747"/>
              <a:ext cx="30916" cy="21702"/>
            </a:xfrm>
            <a:custGeom>
              <a:rect b="b" l="l" r="r" t="t"/>
              <a:pathLst>
                <a:path extrusionOk="0" h="391" w="557">
                  <a:moveTo>
                    <a:pt x="339" y="1"/>
                  </a:moveTo>
                  <a:cubicBezTo>
                    <a:pt x="318" y="1"/>
                    <a:pt x="295" y="5"/>
                    <a:pt x="271" y="14"/>
                  </a:cubicBezTo>
                  <a:cubicBezTo>
                    <a:pt x="262" y="14"/>
                    <a:pt x="241" y="23"/>
                    <a:pt x="230" y="23"/>
                  </a:cubicBezTo>
                  <a:cubicBezTo>
                    <a:pt x="1" y="103"/>
                    <a:pt x="162" y="390"/>
                    <a:pt x="323" y="390"/>
                  </a:cubicBezTo>
                  <a:cubicBezTo>
                    <a:pt x="371" y="390"/>
                    <a:pt x="419" y="365"/>
                    <a:pt x="456" y="302"/>
                  </a:cubicBezTo>
                  <a:cubicBezTo>
                    <a:pt x="467" y="291"/>
                    <a:pt x="477" y="281"/>
                    <a:pt x="477" y="270"/>
                  </a:cubicBezTo>
                  <a:cubicBezTo>
                    <a:pt x="557" y="147"/>
                    <a:pt x="469" y="1"/>
                    <a:pt x="33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62"/>
            <p:cNvSpPr/>
            <p:nvPr/>
          </p:nvSpPr>
          <p:spPr>
            <a:xfrm>
              <a:off x="2822435" y="609078"/>
              <a:ext cx="22868" cy="23701"/>
            </a:xfrm>
            <a:custGeom>
              <a:rect b="b" l="l" r="r" t="t"/>
              <a:pathLst>
                <a:path extrusionOk="0" h="427" w="412">
                  <a:moveTo>
                    <a:pt x="192" y="1"/>
                  </a:moveTo>
                  <a:cubicBezTo>
                    <a:pt x="174" y="1"/>
                    <a:pt x="159" y="8"/>
                    <a:pt x="145" y="15"/>
                  </a:cubicBezTo>
                  <a:cubicBezTo>
                    <a:pt x="113" y="15"/>
                    <a:pt x="93" y="25"/>
                    <a:pt x="72" y="46"/>
                  </a:cubicBezTo>
                  <a:lnTo>
                    <a:pt x="31" y="87"/>
                  </a:lnTo>
                  <a:cubicBezTo>
                    <a:pt x="11" y="107"/>
                    <a:pt x="1" y="139"/>
                    <a:pt x="1" y="180"/>
                  </a:cubicBezTo>
                  <a:lnTo>
                    <a:pt x="1" y="221"/>
                  </a:lnTo>
                  <a:cubicBezTo>
                    <a:pt x="11" y="262"/>
                    <a:pt x="21" y="293"/>
                    <a:pt x="42" y="324"/>
                  </a:cubicBezTo>
                  <a:cubicBezTo>
                    <a:pt x="52" y="344"/>
                    <a:pt x="83" y="354"/>
                    <a:pt x="103" y="375"/>
                  </a:cubicBezTo>
                  <a:cubicBezTo>
                    <a:pt x="113" y="375"/>
                    <a:pt x="124" y="385"/>
                    <a:pt x="124" y="385"/>
                  </a:cubicBezTo>
                  <a:cubicBezTo>
                    <a:pt x="145" y="395"/>
                    <a:pt x="154" y="406"/>
                    <a:pt x="165" y="416"/>
                  </a:cubicBezTo>
                  <a:cubicBezTo>
                    <a:pt x="186" y="416"/>
                    <a:pt x="216" y="427"/>
                    <a:pt x="237" y="427"/>
                  </a:cubicBezTo>
                  <a:cubicBezTo>
                    <a:pt x="247" y="427"/>
                    <a:pt x="268" y="416"/>
                    <a:pt x="278" y="416"/>
                  </a:cubicBezTo>
                  <a:cubicBezTo>
                    <a:pt x="309" y="406"/>
                    <a:pt x="330" y="395"/>
                    <a:pt x="340" y="385"/>
                  </a:cubicBezTo>
                  <a:lnTo>
                    <a:pt x="381" y="344"/>
                  </a:lnTo>
                  <a:cubicBezTo>
                    <a:pt x="381" y="334"/>
                    <a:pt x="391" y="324"/>
                    <a:pt x="401" y="303"/>
                  </a:cubicBezTo>
                  <a:cubicBezTo>
                    <a:pt x="412" y="283"/>
                    <a:pt x="412" y="262"/>
                    <a:pt x="412" y="242"/>
                  </a:cubicBezTo>
                  <a:cubicBezTo>
                    <a:pt x="412" y="221"/>
                    <a:pt x="401" y="190"/>
                    <a:pt x="391" y="169"/>
                  </a:cubicBezTo>
                  <a:cubicBezTo>
                    <a:pt x="391" y="159"/>
                    <a:pt x="391" y="159"/>
                    <a:pt x="381" y="149"/>
                  </a:cubicBezTo>
                  <a:cubicBezTo>
                    <a:pt x="371" y="118"/>
                    <a:pt x="360" y="98"/>
                    <a:pt x="340" y="77"/>
                  </a:cubicBezTo>
                  <a:cubicBezTo>
                    <a:pt x="330" y="56"/>
                    <a:pt x="309" y="36"/>
                    <a:pt x="289" y="25"/>
                  </a:cubicBezTo>
                  <a:cubicBezTo>
                    <a:pt x="268" y="15"/>
                    <a:pt x="237" y="5"/>
                    <a:pt x="216" y="5"/>
                  </a:cubicBezTo>
                  <a:cubicBezTo>
                    <a:pt x="207" y="2"/>
                    <a:pt x="199" y="1"/>
                    <a:pt x="19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62"/>
            <p:cNvSpPr/>
            <p:nvPr/>
          </p:nvSpPr>
          <p:spPr>
            <a:xfrm>
              <a:off x="2829817" y="704988"/>
              <a:ext cx="24644" cy="23090"/>
            </a:xfrm>
            <a:custGeom>
              <a:rect b="b" l="l" r="r" t="t"/>
              <a:pathLst>
                <a:path extrusionOk="0" h="416" w="444">
                  <a:moveTo>
                    <a:pt x="251" y="0"/>
                  </a:moveTo>
                  <a:cubicBezTo>
                    <a:pt x="240" y="0"/>
                    <a:pt x="229" y="1"/>
                    <a:pt x="217" y="4"/>
                  </a:cubicBezTo>
                  <a:cubicBezTo>
                    <a:pt x="176" y="15"/>
                    <a:pt x="165" y="15"/>
                    <a:pt x="135" y="45"/>
                  </a:cubicBezTo>
                  <a:lnTo>
                    <a:pt x="124" y="45"/>
                  </a:lnTo>
                  <a:cubicBezTo>
                    <a:pt x="114" y="56"/>
                    <a:pt x="114" y="56"/>
                    <a:pt x="104" y="56"/>
                  </a:cubicBezTo>
                  <a:cubicBezTo>
                    <a:pt x="94" y="66"/>
                    <a:pt x="83" y="76"/>
                    <a:pt x="73" y="76"/>
                  </a:cubicBezTo>
                  <a:cubicBezTo>
                    <a:pt x="53" y="97"/>
                    <a:pt x="42" y="118"/>
                    <a:pt x="32" y="138"/>
                  </a:cubicBezTo>
                  <a:cubicBezTo>
                    <a:pt x="12" y="159"/>
                    <a:pt x="12" y="179"/>
                    <a:pt x="12" y="210"/>
                  </a:cubicBezTo>
                  <a:cubicBezTo>
                    <a:pt x="1" y="230"/>
                    <a:pt x="1" y="262"/>
                    <a:pt x="12" y="282"/>
                  </a:cubicBezTo>
                  <a:cubicBezTo>
                    <a:pt x="21" y="303"/>
                    <a:pt x="32" y="333"/>
                    <a:pt x="53" y="354"/>
                  </a:cubicBezTo>
                  <a:lnTo>
                    <a:pt x="83" y="385"/>
                  </a:lnTo>
                  <a:cubicBezTo>
                    <a:pt x="114" y="406"/>
                    <a:pt x="145" y="415"/>
                    <a:pt x="176" y="415"/>
                  </a:cubicBezTo>
                  <a:lnTo>
                    <a:pt x="227" y="415"/>
                  </a:lnTo>
                  <a:cubicBezTo>
                    <a:pt x="258" y="415"/>
                    <a:pt x="289" y="406"/>
                    <a:pt x="320" y="374"/>
                  </a:cubicBezTo>
                  <a:cubicBezTo>
                    <a:pt x="330" y="374"/>
                    <a:pt x="341" y="364"/>
                    <a:pt x="341" y="354"/>
                  </a:cubicBezTo>
                  <a:cubicBezTo>
                    <a:pt x="351" y="354"/>
                    <a:pt x="351" y="344"/>
                    <a:pt x="361" y="344"/>
                  </a:cubicBezTo>
                  <a:lnTo>
                    <a:pt x="361" y="333"/>
                  </a:lnTo>
                  <a:cubicBezTo>
                    <a:pt x="402" y="303"/>
                    <a:pt x="402" y="292"/>
                    <a:pt x="423" y="251"/>
                  </a:cubicBezTo>
                  <a:cubicBezTo>
                    <a:pt x="433" y="220"/>
                    <a:pt x="443" y="189"/>
                    <a:pt x="433" y="159"/>
                  </a:cubicBezTo>
                  <a:cubicBezTo>
                    <a:pt x="433" y="127"/>
                    <a:pt x="412" y="97"/>
                    <a:pt x="392" y="66"/>
                  </a:cubicBezTo>
                  <a:cubicBezTo>
                    <a:pt x="371" y="45"/>
                    <a:pt x="351" y="25"/>
                    <a:pt x="320" y="15"/>
                  </a:cubicBezTo>
                  <a:cubicBezTo>
                    <a:pt x="298" y="7"/>
                    <a:pt x="276" y="0"/>
                    <a:pt x="25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62"/>
            <p:cNvSpPr/>
            <p:nvPr/>
          </p:nvSpPr>
          <p:spPr>
            <a:xfrm>
              <a:off x="2921177" y="653259"/>
              <a:ext cx="47401" cy="46291"/>
            </a:xfrm>
            <a:custGeom>
              <a:rect b="b" l="l" r="r" t="t"/>
              <a:pathLst>
                <a:path extrusionOk="0" h="834" w="854">
                  <a:moveTo>
                    <a:pt x="370" y="1"/>
                  </a:moveTo>
                  <a:cubicBezTo>
                    <a:pt x="288" y="11"/>
                    <a:pt x="226" y="42"/>
                    <a:pt x="165" y="93"/>
                  </a:cubicBezTo>
                  <a:cubicBezTo>
                    <a:pt x="114" y="124"/>
                    <a:pt x="82" y="165"/>
                    <a:pt x="62" y="216"/>
                  </a:cubicBezTo>
                  <a:cubicBezTo>
                    <a:pt x="31" y="268"/>
                    <a:pt x="11" y="319"/>
                    <a:pt x="11" y="371"/>
                  </a:cubicBezTo>
                  <a:cubicBezTo>
                    <a:pt x="0" y="422"/>
                    <a:pt x="11" y="484"/>
                    <a:pt x="31" y="535"/>
                  </a:cubicBezTo>
                  <a:cubicBezTo>
                    <a:pt x="41" y="586"/>
                    <a:pt x="62" y="638"/>
                    <a:pt x="103" y="679"/>
                  </a:cubicBezTo>
                  <a:cubicBezTo>
                    <a:pt x="124" y="710"/>
                    <a:pt x="155" y="730"/>
                    <a:pt x="185" y="762"/>
                  </a:cubicBezTo>
                  <a:cubicBezTo>
                    <a:pt x="247" y="803"/>
                    <a:pt x="309" y="823"/>
                    <a:pt x="381" y="833"/>
                  </a:cubicBezTo>
                  <a:lnTo>
                    <a:pt x="494" y="833"/>
                  </a:lnTo>
                  <a:cubicBezTo>
                    <a:pt x="566" y="823"/>
                    <a:pt x="638" y="792"/>
                    <a:pt x="689" y="741"/>
                  </a:cubicBezTo>
                  <a:cubicBezTo>
                    <a:pt x="740" y="710"/>
                    <a:pt x="772" y="669"/>
                    <a:pt x="792" y="618"/>
                  </a:cubicBezTo>
                  <a:cubicBezTo>
                    <a:pt x="823" y="566"/>
                    <a:pt x="843" y="515"/>
                    <a:pt x="843" y="463"/>
                  </a:cubicBezTo>
                  <a:cubicBezTo>
                    <a:pt x="854" y="401"/>
                    <a:pt x="854" y="350"/>
                    <a:pt x="833" y="299"/>
                  </a:cubicBezTo>
                  <a:cubicBezTo>
                    <a:pt x="823" y="248"/>
                    <a:pt x="792" y="196"/>
                    <a:pt x="761" y="155"/>
                  </a:cubicBezTo>
                  <a:cubicBezTo>
                    <a:pt x="731" y="124"/>
                    <a:pt x="699" y="104"/>
                    <a:pt x="679" y="72"/>
                  </a:cubicBezTo>
                  <a:cubicBezTo>
                    <a:pt x="617" y="31"/>
                    <a:pt x="546" y="1"/>
                    <a:pt x="47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62"/>
            <p:cNvSpPr/>
            <p:nvPr/>
          </p:nvSpPr>
          <p:spPr>
            <a:xfrm>
              <a:off x="2765376" y="638439"/>
              <a:ext cx="29140" cy="28807"/>
            </a:xfrm>
            <a:custGeom>
              <a:rect b="b" l="l" r="r" t="t"/>
              <a:pathLst>
                <a:path extrusionOk="0" h="519" w="525">
                  <a:moveTo>
                    <a:pt x="298" y="0"/>
                  </a:moveTo>
                  <a:cubicBezTo>
                    <a:pt x="257" y="0"/>
                    <a:pt x="206" y="10"/>
                    <a:pt x="165" y="21"/>
                  </a:cubicBezTo>
                  <a:cubicBezTo>
                    <a:pt x="124" y="42"/>
                    <a:pt x="93" y="72"/>
                    <a:pt x="62" y="113"/>
                  </a:cubicBezTo>
                  <a:lnTo>
                    <a:pt x="51" y="124"/>
                  </a:lnTo>
                  <a:lnTo>
                    <a:pt x="21" y="186"/>
                  </a:lnTo>
                  <a:cubicBezTo>
                    <a:pt x="10" y="216"/>
                    <a:pt x="0" y="247"/>
                    <a:pt x="10" y="278"/>
                  </a:cubicBezTo>
                  <a:cubicBezTo>
                    <a:pt x="0" y="298"/>
                    <a:pt x="10" y="319"/>
                    <a:pt x="21" y="339"/>
                  </a:cubicBezTo>
                  <a:cubicBezTo>
                    <a:pt x="21" y="371"/>
                    <a:pt x="42" y="401"/>
                    <a:pt x="62" y="422"/>
                  </a:cubicBezTo>
                  <a:cubicBezTo>
                    <a:pt x="72" y="442"/>
                    <a:pt x="93" y="453"/>
                    <a:pt x="113" y="473"/>
                  </a:cubicBezTo>
                  <a:cubicBezTo>
                    <a:pt x="124" y="483"/>
                    <a:pt x="144" y="494"/>
                    <a:pt x="165" y="504"/>
                  </a:cubicBezTo>
                  <a:cubicBezTo>
                    <a:pt x="186" y="511"/>
                    <a:pt x="209" y="519"/>
                    <a:pt x="230" y="519"/>
                  </a:cubicBezTo>
                  <a:cubicBezTo>
                    <a:pt x="239" y="519"/>
                    <a:pt x="248" y="517"/>
                    <a:pt x="257" y="515"/>
                  </a:cubicBezTo>
                  <a:cubicBezTo>
                    <a:pt x="266" y="517"/>
                    <a:pt x="276" y="519"/>
                    <a:pt x="286" y="519"/>
                  </a:cubicBezTo>
                  <a:cubicBezTo>
                    <a:pt x="310" y="519"/>
                    <a:pt x="335" y="511"/>
                    <a:pt x="350" y="504"/>
                  </a:cubicBezTo>
                  <a:cubicBezTo>
                    <a:pt x="360" y="494"/>
                    <a:pt x="371" y="494"/>
                    <a:pt x="371" y="494"/>
                  </a:cubicBezTo>
                  <a:cubicBezTo>
                    <a:pt x="412" y="473"/>
                    <a:pt x="453" y="442"/>
                    <a:pt x="473" y="401"/>
                  </a:cubicBezTo>
                  <a:cubicBezTo>
                    <a:pt x="504" y="371"/>
                    <a:pt x="515" y="329"/>
                    <a:pt x="524" y="288"/>
                  </a:cubicBezTo>
                  <a:lnTo>
                    <a:pt x="524" y="216"/>
                  </a:lnTo>
                  <a:cubicBezTo>
                    <a:pt x="515" y="175"/>
                    <a:pt x="494" y="134"/>
                    <a:pt x="473" y="93"/>
                  </a:cubicBezTo>
                  <a:cubicBezTo>
                    <a:pt x="442" y="72"/>
                    <a:pt x="422" y="51"/>
                    <a:pt x="391" y="31"/>
                  </a:cubicBezTo>
                  <a:lnTo>
                    <a:pt x="298"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62"/>
            <p:cNvSpPr/>
            <p:nvPr/>
          </p:nvSpPr>
          <p:spPr>
            <a:xfrm>
              <a:off x="2728854" y="594480"/>
              <a:ext cx="26864" cy="26309"/>
            </a:xfrm>
            <a:custGeom>
              <a:rect b="b" l="l" r="r" t="t"/>
              <a:pathLst>
                <a:path extrusionOk="0" h="474" w="484">
                  <a:moveTo>
                    <a:pt x="206" y="0"/>
                  </a:moveTo>
                  <a:cubicBezTo>
                    <a:pt x="165" y="11"/>
                    <a:pt x="134" y="21"/>
                    <a:pt x="92" y="52"/>
                  </a:cubicBezTo>
                  <a:cubicBezTo>
                    <a:pt x="83" y="62"/>
                    <a:pt x="72" y="83"/>
                    <a:pt x="51" y="93"/>
                  </a:cubicBezTo>
                  <a:cubicBezTo>
                    <a:pt x="31" y="124"/>
                    <a:pt x="21" y="144"/>
                    <a:pt x="21" y="175"/>
                  </a:cubicBezTo>
                  <a:cubicBezTo>
                    <a:pt x="10" y="196"/>
                    <a:pt x="21" y="206"/>
                    <a:pt x="10" y="217"/>
                  </a:cubicBezTo>
                  <a:cubicBezTo>
                    <a:pt x="10" y="237"/>
                    <a:pt x="0" y="258"/>
                    <a:pt x="10" y="278"/>
                  </a:cubicBezTo>
                  <a:cubicBezTo>
                    <a:pt x="0" y="299"/>
                    <a:pt x="10" y="309"/>
                    <a:pt x="10" y="329"/>
                  </a:cubicBezTo>
                  <a:cubicBezTo>
                    <a:pt x="21" y="350"/>
                    <a:pt x="31" y="370"/>
                    <a:pt x="51" y="391"/>
                  </a:cubicBezTo>
                  <a:cubicBezTo>
                    <a:pt x="62" y="402"/>
                    <a:pt x="72" y="422"/>
                    <a:pt x="83" y="432"/>
                  </a:cubicBezTo>
                  <a:lnTo>
                    <a:pt x="124" y="453"/>
                  </a:lnTo>
                  <a:cubicBezTo>
                    <a:pt x="154" y="463"/>
                    <a:pt x="175" y="463"/>
                    <a:pt x="195" y="463"/>
                  </a:cubicBezTo>
                  <a:cubicBezTo>
                    <a:pt x="206" y="463"/>
                    <a:pt x="216" y="463"/>
                    <a:pt x="216" y="473"/>
                  </a:cubicBezTo>
                  <a:cubicBezTo>
                    <a:pt x="247" y="473"/>
                    <a:pt x="278" y="473"/>
                    <a:pt x="309" y="463"/>
                  </a:cubicBezTo>
                  <a:cubicBezTo>
                    <a:pt x="339" y="453"/>
                    <a:pt x="370" y="443"/>
                    <a:pt x="391" y="422"/>
                  </a:cubicBezTo>
                  <a:cubicBezTo>
                    <a:pt x="421" y="402"/>
                    <a:pt x="442" y="370"/>
                    <a:pt x="453" y="340"/>
                  </a:cubicBezTo>
                  <a:cubicBezTo>
                    <a:pt x="473" y="319"/>
                    <a:pt x="473" y="288"/>
                    <a:pt x="483" y="258"/>
                  </a:cubicBezTo>
                  <a:cubicBezTo>
                    <a:pt x="483" y="226"/>
                    <a:pt x="483" y="196"/>
                    <a:pt x="473" y="165"/>
                  </a:cubicBezTo>
                  <a:cubicBezTo>
                    <a:pt x="463" y="134"/>
                    <a:pt x="453" y="114"/>
                    <a:pt x="432" y="83"/>
                  </a:cubicBezTo>
                  <a:cubicBezTo>
                    <a:pt x="412" y="73"/>
                    <a:pt x="401" y="52"/>
                    <a:pt x="380" y="41"/>
                  </a:cubicBezTo>
                  <a:cubicBezTo>
                    <a:pt x="350" y="21"/>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62"/>
            <p:cNvSpPr/>
            <p:nvPr/>
          </p:nvSpPr>
          <p:spPr>
            <a:xfrm>
              <a:off x="2627780" y="585932"/>
              <a:ext cx="34857" cy="33914"/>
            </a:xfrm>
            <a:custGeom>
              <a:rect b="b" l="l" r="r" t="t"/>
              <a:pathLst>
                <a:path extrusionOk="0" h="611" w="628">
                  <a:moveTo>
                    <a:pt x="258" y="0"/>
                  </a:moveTo>
                  <a:cubicBezTo>
                    <a:pt x="217" y="10"/>
                    <a:pt x="186" y="21"/>
                    <a:pt x="145" y="42"/>
                  </a:cubicBezTo>
                  <a:cubicBezTo>
                    <a:pt x="114" y="62"/>
                    <a:pt x="83" y="93"/>
                    <a:pt x="63" y="124"/>
                  </a:cubicBezTo>
                  <a:cubicBezTo>
                    <a:pt x="32" y="154"/>
                    <a:pt x="21" y="195"/>
                    <a:pt x="12" y="237"/>
                  </a:cubicBezTo>
                  <a:cubicBezTo>
                    <a:pt x="1" y="268"/>
                    <a:pt x="1" y="309"/>
                    <a:pt x="1" y="350"/>
                  </a:cubicBezTo>
                  <a:cubicBezTo>
                    <a:pt x="12" y="371"/>
                    <a:pt x="21" y="401"/>
                    <a:pt x="21" y="422"/>
                  </a:cubicBezTo>
                  <a:cubicBezTo>
                    <a:pt x="42" y="463"/>
                    <a:pt x="63" y="494"/>
                    <a:pt x="94" y="524"/>
                  </a:cubicBezTo>
                  <a:cubicBezTo>
                    <a:pt x="124" y="556"/>
                    <a:pt x="156" y="576"/>
                    <a:pt x="197" y="586"/>
                  </a:cubicBezTo>
                  <a:cubicBezTo>
                    <a:pt x="227" y="597"/>
                    <a:pt x="248" y="597"/>
                    <a:pt x="279" y="607"/>
                  </a:cubicBezTo>
                  <a:cubicBezTo>
                    <a:pt x="293" y="610"/>
                    <a:pt x="306" y="611"/>
                    <a:pt x="320" y="611"/>
                  </a:cubicBezTo>
                  <a:cubicBezTo>
                    <a:pt x="357" y="611"/>
                    <a:pt x="393" y="601"/>
                    <a:pt x="423" y="586"/>
                  </a:cubicBezTo>
                  <a:cubicBezTo>
                    <a:pt x="453" y="566"/>
                    <a:pt x="474" y="556"/>
                    <a:pt x="494" y="545"/>
                  </a:cubicBezTo>
                  <a:cubicBezTo>
                    <a:pt x="536" y="504"/>
                    <a:pt x="567" y="463"/>
                    <a:pt x="587" y="412"/>
                  </a:cubicBezTo>
                  <a:lnTo>
                    <a:pt x="608" y="339"/>
                  </a:lnTo>
                  <a:lnTo>
                    <a:pt x="608" y="329"/>
                  </a:lnTo>
                  <a:lnTo>
                    <a:pt x="608" y="257"/>
                  </a:lnTo>
                  <a:lnTo>
                    <a:pt x="608" y="247"/>
                  </a:lnTo>
                  <a:lnTo>
                    <a:pt x="587" y="186"/>
                  </a:lnTo>
                  <a:lnTo>
                    <a:pt x="587" y="186"/>
                  </a:lnTo>
                  <a:cubicBezTo>
                    <a:pt x="598" y="191"/>
                    <a:pt x="622" y="215"/>
                    <a:pt x="625" y="215"/>
                  </a:cubicBezTo>
                  <a:cubicBezTo>
                    <a:pt x="627" y="215"/>
                    <a:pt x="611" y="193"/>
                    <a:pt x="546" y="113"/>
                  </a:cubicBezTo>
                  <a:lnTo>
                    <a:pt x="494" y="62"/>
                  </a:lnTo>
                  <a:lnTo>
                    <a:pt x="485" y="62"/>
                  </a:lnTo>
                  <a:cubicBezTo>
                    <a:pt x="474" y="51"/>
                    <a:pt x="464" y="42"/>
                    <a:pt x="453" y="42"/>
                  </a:cubicBezTo>
                  <a:cubicBezTo>
                    <a:pt x="443" y="31"/>
                    <a:pt x="443" y="31"/>
                    <a:pt x="433" y="31"/>
                  </a:cubicBezTo>
                  <a:cubicBezTo>
                    <a:pt x="402" y="21"/>
                    <a:pt x="371" y="0"/>
                    <a:pt x="34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62"/>
            <p:cNvSpPr/>
            <p:nvPr/>
          </p:nvSpPr>
          <p:spPr>
            <a:xfrm>
              <a:off x="2665468" y="512889"/>
              <a:ext cx="24034" cy="23423"/>
            </a:xfrm>
            <a:custGeom>
              <a:rect b="b" l="l" r="r" t="t"/>
              <a:pathLst>
                <a:path extrusionOk="0" h="422" w="433">
                  <a:moveTo>
                    <a:pt x="196" y="0"/>
                  </a:moveTo>
                  <a:cubicBezTo>
                    <a:pt x="176" y="10"/>
                    <a:pt x="155" y="10"/>
                    <a:pt x="144" y="21"/>
                  </a:cubicBezTo>
                  <a:cubicBezTo>
                    <a:pt x="124" y="21"/>
                    <a:pt x="124" y="31"/>
                    <a:pt x="114" y="31"/>
                  </a:cubicBezTo>
                  <a:cubicBezTo>
                    <a:pt x="114" y="41"/>
                    <a:pt x="103" y="41"/>
                    <a:pt x="103" y="41"/>
                  </a:cubicBezTo>
                  <a:cubicBezTo>
                    <a:pt x="83" y="51"/>
                    <a:pt x="62" y="62"/>
                    <a:pt x="52" y="82"/>
                  </a:cubicBezTo>
                  <a:cubicBezTo>
                    <a:pt x="32" y="92"/>
                    <a:pt x="21" y="103"/>
                    <a:pt x="21" y="124"/>
                  </a:cubicBezTo>
                  <a:cubicBezTo>
                    <a:pt x="11" y="133"/>
                    <a:pt x="1" y="165"/>
                    <a:pt x="1" y="185"/>
                  </a:cubicBezTo>
                  <a:lnTo>
                    <a:pt x="1" y="226"/>
                  </a:lnTo>
                  <a:lnTo>
                    <a:pt x="11" y="277"/>
                  </a:lnTo>
                  <a:cubicBezTo>
                    <a:pt x="21" y="298"/>
                    <a:pt x="32" y="319"/>
                    <a:pt x="52" y="339"/>
                  </a:cubicBezTo>
                  <a:lnTo>
                    <a:pt x="73" y="339"/>
                  </a:lnTo>
                  <a:cubicBezTo>
                    <a:pt x="73" y="350"/>
                    <a:pt x="73" y="360"/>
                    <a:pt x="83" y="360"/>
                  </a:cubicBezTo>
                  <a:cubicBezTo>
                    <a:pt x="93" y="370"/>
                    <a:pt x="103" y="391"/>
                    <a:pt x="124" y="391"/>
                  </a:cubicBezTo>
                  <a:cubicBezTo>
                    <a:pt x="144" y="412"/>
                    <a:pt x="176" y="412"/>
                    <a:pt x="196" y="421"/>
                  </a:cubicBezTo>
                  <a:lnTo>
                    <a:pt x="258" y="421"/>
                  </a:lnTo>
                  <a:cubicBezTo>
                    <a:pt x="268" y="412"/>
                    <a:pt x="288" y="412"/>
                    <a:pt x="309" y="401"/>
                  </a:cubicBezTo>
                  <a:cubicBezTo>
                    <a:pt x="330" y="391"/>
                    <a:pt x="361" y="370"/>
                    <a:pt x="371" y="350"/>
                  </a:cubicBezTo>
                  <a:cubicBezTo>
                    <a:pt x="391" y="329"/>
                    <a:pt x="412" y="309"/>
                    <a:pt x="423" y="288"/>
                  </a:cubicBezTo>
                  <a:lnTo>
                    <a:pt x="423" y="277"/>
                  </a:lnTo>
                  <a:lnTo>
                    <a:pt x="412" y="288"/>
                  </a:lnTo>
                  <a:cubicBezTo>
                    <a:pt x="423" y="268"/>
                    <a:pt x="432" y="247"/>
                    <a:pt x="432" y="226"/>
                  </a:cubicBezTo>
                  <a:lnTo>
                    <a:pt x="432" y="185"/>
                  </a:lnTo>
                  <a:lnTo>
                    <a:pt x="432" y="175"/>
                  </a:lnTo>
                  <a:cubicBezTo>
                    <a:pt x="423" y="165"/>
                    <a:pt x="423" y="144"/>
                    <a:pt x="412" y="124"/>
                  </a:cubicBezTo>
                  <a:cubicBezTo>
                    <a:pt x="402" y="103"/>
                    <a:pt x="391" y="72"/>
                    <a:pt x="371" y="62"/>
                  </a:cubicBezTo>
                  <a:cubicBezTo>
                    <a:pt x="350" y="41"/>
                    <a:pt x="340" y="31"/>
                    <a:pt x="320" y="21"/>
                  </a:cubicBezTo>
                  <a:cubicBezTo>
                    <a:pt x="299" y="10"/>
                    <a:pt x="279"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62"/>
            <p:cNvSpPr/>
            <p:nvPr/>
          </p:nvSpPr>
          <p:spPr>
            <a:xfrm>
              <a:off x="2698548" y="524601"/>
              <a:ext cx="31471" cy="30583"/>
            </a:xfrm>
            <a:custGeom>
              <a:rect b="b" l="l" r="r" t="t"/>
              <a:pathLst>
                <a:path extrusionOk="0" h="551" w="567">
                  <a:moveTo>
                    <a:pt x="282" y="1"/>
                  </a:moveTo>
                  <a:cubicBezTo>
                    <a:pt x="267" y="1"/>
                    <a:pt x="252" y="8"/>
                    <a:pt x="238" y="15"/>
                  </a:cubicBezTo>
                  <a:cubicBezTo>
                    <a:pt x="197" y="15"/>
                    <a:pt x="165" y="36"/>
                    <a:pt x="145" y="57"/>
                  </a:cubicBezTo>
                  <a:lnTo>
                    <a:pt x="94" y="108"/>
                  </a:lnTo>
                  <a:cubicBezTo>
                    <a:pt x="94" y="118"/>
                    <a:pt x="83" y="118"/>
                    <a:pt x="83" y="128"/>
                  </a:cubicBezTo>
                  <a:cubicBezTo>
                    <a:pt x="63" y="149"/>
                    <a:pt x="53" y="159"/>
                    <a:pt x="42" y="180"/>
                  </a:cubicBezTo>
                  <a:cubicBezTo>
                    <a:pt x="21" y="210"/>
                    <a:pt x="12" y="242"/>
                    <a:pt x="12" y="272"/>
                  </a:cubicBezTo>
                  <a:cubicBezTo>
                    <a:pt x="1" y="303"/>
                    <a:pt x="12" y="344"/>
                    <a:pt x="21" y="375"/>
                  </a:cubicBezTo>
                  <a:cubicBezTo>
                    <a:pt x="21" y="406"/>
                    <a:pt x="42" y="437"/>
                    <a:pt x="63" y="457"/>
                  </a:cubicBezTo>
                  <a:lnTo>
                    <a:pt x="114" y="509"/>
                  </a:lnTo>
                  <a:cubicBezTo>
                    <a:pt x="145" y="530"/>
                    <a:pt x="186" y="550"/>
                    <a:pt x="227" y="550"/>
                  </a:cubicBezTo>
                  <a:lnTo>
                    <a:pt x="300" y="550"/>
                  </a:lnTo>
                  <a:cubicBezTo>
                    <a:pt x="341" y="539"/>
                    <a:pt x="382" y="530"/>
                    <a:pt x="412" y="498"/>
                  </a:cubicBezTo>
                  <a:cubicBezTo>
                    <a:pt x="423" y="488"/>
                    <a:pt x="423" y="488"/>
                    <a:pt x="433" y="488"/>
                  </a:cubicBezTo>
                  <a:cubicBezTo>
                    <a:pt x="443" y="478"/>
                    <a:pt x="464" y="478"/>
                    <a:pt x="474" y="468"/>
                  </a:cubicBezTo>
                  <a:cubicBezTo>
                    <a:pt x="485" y="447"/>
                    <a:pt x="505" y="427"/>
                    <a:pt x="526" y="416"/>
                  </a:cubicBezTo>
                  <a:lnTo>
                    <a:pt x="556" y="354"/>
                  </a:lnTo>
                  <a:cubicBezTo>
                    <a:pt x="567" y="324"/>
                    <a:pt x="567" y="293"/>
                    <a:pt x="567" y="252"/>
                  </a:cubicBezTo>
                  <a:cubicBezTo>
                    <a:pt x="567" y="231"/>
                    <a:pt x="567" y="210"/>
                    <a:pt x="556" y="190"/>
                  </a:cubicBezTo>
                  <a:cubicBezTo>
                    <a:pt x="556" y="159"/>
                    <a:pt x="536" y="118"/>
                    <a:pt x="515" y="98"/>
                  </a:cubicBezTo>
                  <a:cubicBezTo>
                    <a:pt x="494" y="77"/>
                    <a:pt x="474" y="66"/>
                    <a:pt x="464" y="46"/>
                  </a:cubicBezTo>
                  <a:lnTo>
                    <a:pt x="402" y="15"/>
                  </a:lnTo>
                  <a:cubicBezTo>
                    <a:pt x="380" y="8"/>
                    <a:pt x="358" y="1"/>
                    <a:pt x="333" y="1"/>
                  </a:cubicBezTo>
                  <a:cubicBezTo>
                    <a:pt x="322" y="1"/>
                    <a:pt x="311" y="2"/>
                    <a:pt x="300" y="5"/>
                  </a:cubicBezTo>
                  <a:cubicBezTo>
                    <a:pt x="294" y="2"/>
                    <a:pt x="288"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62"/>
            <p:cNvSpPr/>
            <p:nvPr/>
          </p:nvSpPr>
          <p:spPr>
            <a:xfrm>
              <a:off x="2674626" y="435795"/>
              <a:ext cx="36023" cy="34913"/>
            </a:xfrm>
            <a:custGeom>
              <a:rect b="b" l="l" r="r" t="t"/>
              <a:pathLst>
                <a:path extrusionOk="0" h="629" w="649">
                  <a:moveTo>
                    <a:pt x="288" y="1"/>
                  </a:moveTo>
                  <a:cubicBezTo>
                    <a:pt x="237" y="11"/>
                    <a:pt x="185" y="32"/>
                    <a:pt x="144" y="62"/>
                  </a:cubicBezTo>
                  <a:cubicBezTo>
                    <a:pt x="123" y="83"/>
                    <a:pt x="103" y="103"/>
                    <a:pt x="93" y="124"/>
                  </a:cubicBezTo>
                  <a:cubicBezTo>
                    <a:pt x="72" y="135"/>
                    <a:pt x="72" y="155"/>
                    <a:pt x="62" y="176"/>
                  </a:cubicBezTo>
                  <a:cubicBezTo>
                    <a:pt x="62" y="186"/>
                    <a:pt x="41" y="196"/>
                    <a:pt x="41" y="217"/>
                  </a:cubicBezTo>
                  <a:cubicBezTo>
                    <a:pt x="21" y="247"/>
                    <a:pt x="0" y="279"/>
                    <a:pt x="0" y="320"/>
                  </a:cubicBezTo>
                  <a:cubicBezTo>
                    <a:pt x="0" y="350"/>
                    <a:pt x="0" y="391"/>
                    <a:pt x="11" y="423"/>
                  </a:cubicBezTo>
                  <a:cubicBezTo>
                    <a:pt x="21" y="464"/>
                    <a:pt x="41" y="494"/>
                    <a:pt x="62" y="525"/>
                  </a:cubicBezTo>
                  <a:lnTo>
                    <a:pt x="123" y="576"/>
                  </a:lnTo>
                  <a:cubicBezTo>
                    <a:pt x="165" y="608"/>
                    <a:pt x="206" y="628"/>
                    <a:pt x="258" y="628"/>
                  </a:cubicBezTo>
                  <a:lnTo>
                    <a:pt x="329" y="628"/>
                  </a:lnTo>
                  <a:cubicBezTo>
                    <a:pt x="360" y="628"/>
                    <a:pt x="391" y="618"/>
                    <a:pt x="422" y="597"/>
                  </a:cubicBezTo>
                  <a:cubicBezTo>
                    <a:pt x="463" y="587"/>
                    <a:pt x="504" y="576"/>
                    <a:pt x="535" y="546"/>
                  </a:cubicBezTo>
                  <a:cubicBezTo>
                    <a:pt x="566" y="515"/>
                    <a:pt x="596" y="484"/>
                    <a:pt x="607" y="453"/>
                  </a:cubicBezTo>
                  <a:cubicBezTo>
                    <a:pt x="628" y="412"/>
                    <a:pt x="648" y="382"/>
                    <a:pt x="648" y="340"/>
                  </a:cubicBezTo>
                  <a:cubicBezTo>
                    <a:pt x="648" y="299"/>
                    <a:pt x="648" y="258"/>
                    <a:pt x="638" y="217"/>
                  </a:cubicBezTo>
                  <a:cubicBezTo>
                    <a:pt x="628" y="176"/>
                    <a:pt x="607" y="145"/>
                    <a:pt x="576" y="114"/>
                  </a:cubicBezTo>
                  <a:cubicBezTo>
                    <a:pt x="555" y="94"/>
                    <a:pt x="535" y="73"/>
                    <a:pt x="525" y="52"/>
                  </a:cubicBezTo>
                  <a:cubicBezTo>
                    <a:pt x="473" y="21"/>
                    <a:pt x="422"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62"/>
            <p:cNvSpPr/>
            <p:nvPr/>
          </p:nvSpPr>
          <p:spPr>
            <a:xfrm>
              <a:off x="2721416" y="321124"/>
              <a:ext cx="26864" cy="28585"/>
            </a:xfrm>
            <a:custGeom>
              <a:rect b="b" l="l" r="r" t="t"/>
              <a:pathLst>
                <a:path extrusionOk="0" h="515" w="484">
                  <a:moveTo>
                    <a:pt x="206" y="0"/>
                  </a:moveTo>
                  <a:cubicBezTo>
                    <a:pt x="185" y="0"/>
                    <a:pt x="175" y="10"/>
                    <a:pt x="155" y="10"/>
                  </a:cubicBezTo>
                  <a:cubicBezTo>
                    <a:pt x="124" y="31"/>
                    <a:pt x="93" y="41"/>
                    <a:pt x="73" y="72"/>
                  </a:cubicBezTo>
                  <a:cubicBezTo>
                    <a:pt x="52" y="92"/>
                    <a:pt x="31" y="113"/>
                    <a:pt x="21" y="144"/>
                  </a:cubicBezTo>
                  <a:lnTo>
                    <a:pt x="21" y="154"/>
                  </a:lnTo>
                  <a:cubicBezTo>
                    <a:pt x="21" y="165"/>
                    <a:pt x="21" y="175"/>
                    <a:pt x="11" y="185"/>
                  </a:cubicBezTo>
                  <a:cubicBezTo>
                    <a:pt x="0" y="216"/>
                    <a:pt x="0" y="247"/>
                    <a:pt x="11" y="277"/>
                  </a:cubicBezTo>
                  <a:lnTo>
                    <a:pt x="11" y="298"/>
                  </a:lnTo>
                  <a:cubicBezTo>
                    <a:pt x="11" y="298"/>
                    <a:pt x="21" y="309"/>
                    <a:pt x="21" y="319"/>
                  </a:cubicBezTo>
                  <a:cubicBezTo>
                    <a:pt x="21" y="360"/>
                    <a:pt x="41" y="401"/>
                    <a:pt x="62" y="432"/>
                  </a:cubicBezTo>
                  <a:cubicBezTo>
                    <a:pt x="82" y="453"/>
                    <a:pt x="103" y="463"/>
                    <a:pt x="124" y="483"/>
                  </a:cubicBezTo>
                  <a:cubicBezTo>
                    <a:pt x="134" y="483"/>
                    <a:pt x="134" y="494"/>
                    <a:pt x="144" y="494"/>
                  </a:cubicBezTo>
                  <a:cubicBezTo>
                    <a:pt x="165" y="504"/>
                    <a:pt x="185" y="514"/>
                    <a:pt x="217" y="514"/>
                  </a:cubicBezTo>
                  <a:lnTo>
                    <a:pt x="268" y="514"/>
                  </a:lnTo>
                  <a:cubicBezTo>
                    <a:pt x="278" y="514"/>
                    <a:pt x="278" y="504"/>
                    <a:pt x="288" y="504"/>
                  </a:cubicBezTo>
                  <a:cubicBezTo>
                    <a:pt x="319" y="494"/>
                    <a:pt x="350" y="483"/>
                    <a:pt x="381" y="463"/>
                  </a:cubicBezTo>
                  <a:cubicBezTo>
                    <a:pt x="412" y="442"/>
                    <a:pt x="432" y="401"/>
                    <a:pt x="453" y="370"/>
                  </a:cubicBezTo>
                  <a:cubicBezTo>
                    <a:pt x="453" y="360"/>
                    <a:pt x="453" y="350"/>
                    <a:pt x="463" y="339"/>
                  </a:cubicBezTo>
                  <a:lnTo>
                    <a:pt x="463" y="329"/>
                  </a:lnTo>
                  <a:lnTo>
                    <a:pt x="463" y="319"/>
                  </a:lnTo>
                  <a:cubicBezTo>
                    <a:pt x="484" y="288"/>
                    <a:pt x="484" y="268"/>
                    <a:pt x="484" y="236"/>
                  </a:cubicBezTo>
                  <a:lnTo>
                    <a:pt x="484" y="195"/>
                  </a:lnTo>
                  <a:lnTo>
                    <a:pt x="473" y="195"/>
                  </a:lnTo>
                  <a:cubicBezTo>
                    <a:pt x="473" y="175"/>
                    <a:pt x="463" y="154"/>
                    <a:pt x="463" y="134"/>
                  </a:cubicBezTo>
                  <a:cubicBezTo>
                    <a:pt x="453" y="103"/>
                    <a:pt x="432" y="83"/>
                    <a:pt x="402" y="62"/>
                  </a:cubicBezTo>
                  <a:cubicBezTo>
                    <a:pt x="391" y="41"/>
                    <a:pt x="370" y="31"/>
                    <a:pt x="361" y="21"/>
                  </a:cubicBezTo>
                  <a:cubicBezTo>
                    <a:pt x="329" y="10"/>
                    <a:pt x="29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62"/>
            <p:cNvSpPr/>
            <p:nvPr/>
          </p:nvSpPr>
          <p:spPr>
            <a:xfrm>
              <a:off x="3016479" y="652704"/>
              <a:ext cx="34746" cy="33747"/>
            </a:xfrm>
            <a:custGeom>
              <a:rect b="b" l="l" r="r" t="t"/>
              <a:pathLst>
                <a:path extrusionOk="0" h="608" w="626">
                  <a:moveTo>
                    <a:pt x="268" y="0"/>
                  </a:moveTo>
                  <a:cubicBezTo>
                    <a:pt x="227" y="0"/>
                    <a:pt x="186" y="21"/>
                    <a:pt x="155" y="41"/>
                  </a:cubicBezTo>
                  <a:cubicBezTo>
                    <a:pt x="113" y="62"/>
                    <a:pt x="83" y="82"/>
                    <a:pt x="62" y="123"/>
                  </a:cubicBezTo>
                  <a:cubicBezTo>
                    <a:pt x="42" y="155"/>
                    <a:pt x="21" y="185"/>
                    <a:pt x="11" y="226"/>
                  </a:cubicBezTo>
                  <a:cubicBezTo>
                    <a:pt x="1" y="267"/>
                    <a:pt x="1" y="309"/>
                    <a:pt x="11" y="350"/>
                  </a:cubicBezTo>
                  <a:cubicBezTo>
                    <a:pt x="11" y="370"/>
                    <a:pt x="21" y="402"/>
                    <a:pt x="31" y="422"/>
                  </a:cubicBezTo>
                  <a:cubicBezTo>
                    <a:pt x="42" y="463"/>
                    <a:pt x="72" y="494"/>
                    <a:pt x="104" y="525"/>
                  </a:cubicBezTo>
                  <a:cubicBezTo>
                    <a:pt x="124" y="545"/>
                    <a:pt x="165" y="576"/>
                    <a:pt x="206" y="587"/>
                  </a:cubicBezTo>
                  <a:cubicBezTo>
                    <a:pt x="227" y="587"/>
                    <a:pt x="248" y="596"/>
                    <a:pt x="278" y="607"/>
                  </a:cubicBezTo>
                  <a:cubicBezTo>
                    <a:pt x="330" y="607"/>
                    <a:pt x="381" y="596"/>
                    <a:pt x="433" y="576"/>
                  </a:cubicBezTo>
                  <a:cubicBezTo>
                    <a:pt x="453" y="566"/>
                    <a:pt x="474" y="555"/>
                    <a:pt x="504" y="535"/>
                  </a:cubicBezTo>
                  <a:cubicBezTo>
                    <a:pt x="545" y="504"/>
                    <a:pt x="577" y="463"/>
                    <a:pt x="597" y="411"/>
                  </a:cubicBezTo>
                  <a:lnTo>
                    <a:pt x="597" y="402"/>
                  </a:lnTo>
                  <a:lnTo>
                    <a:pt x="618" y="329"/>
                  </a:lnTo>
                  <a:cubicBezTo>
                    <a:pt x="618" y="319"/>
                    <a:pt x="618" y="258"/>
                    <a:pt x="607" y="258"/>
                  </a:cubicBezTo>
                  <a:lnTo>
                    <a:pt x="607" y="247"/>
                  </a:lnTo>
                  <a:cubicBezTo>
                    <a:pt x="607" y="247"/>
                    <a:pt x="597" y="187"/>
                    <a:pt x="587" y="176"/>
                  </a:cubicBezTo>
                  <a:lnTo>
                    <a:pt x="587" y="176"/>
                  </a:lnTo>
                  <a:cubicBezTo>
                    <a:pt x="598" y="187"/>
                    <a:pt x="622" y="214"/>
                    <a:pt x="624" y="214"/>
                  </a:cubicBezTo>
                  <a:cubicBezTo>
                    <a:pt x="626" y="214"/>
                    <a:pt x="609" y="191"/>
                    <a:pt x="545" y="114"/>
                  </a:cubicBezTo>
                  <a:cubicBezTo>
                    <a:pt x="535" y="93"/>
                    <a:pt x="515" y="72"/>
                    <a:pt x="504" y="62"/>
                  </a:cubicBezTo>
                  <a:lnTo>
                    <a:pt x="494" y="62"/>
                  </a:lnTo>
                  <a:lnTo>
                    <a:pt x="494" y="52"/>
                  </a:lnTo>
                  <a:cubicBezTo>
                    <a:pt x="474" y="52"/>
                    <a:pt x="463" y="41"/>
                    <a:pt x="453" y="31"/>
                  </a:cubicBezTo>
                  <a:lnTo>
                    <a:pt x="442" y="31"/>
                  </a:lnTo>
                  <a:cubicBezTo>
                    <a:pt x="440" y="29"/>
                    <a:pt x="437" y="27"/>
                    <a:pt x="434" y="26"/>
                  </a:cubicBezTo>
                  <a:lnTo>
                    <a:pt x="434" y="26"/>
                  </a:lnTo>
                  <a:cubicBezTo>
                    <a:pt x="435" y="28"/>
                    <a:pt x="437" y="31"/>
                    <a:pt x="442" y="31"/>
                  </a:cubicBezTo>
                  <a:lnTo>
                    <a:pt x="433" y="31"/>
                  </a:lnTo>
                  <a:lnTo>
                    <a:pt x="433" y="25"/>
                  </a:lnTo>
                  <a:lnTo>
                    <a:pt x="433" y="25"/>
                  </a:lnTo>
                  <a:cubicBezTo>
                    <a:pt x="433" y="25"/>
                    <a:pt x="433" y="25"/>
                    <a:pt x="434" y="26"/>
                  </a:cubicBezTo>
                  <a:lnTo>
                    <a:pt x="434" y="26"/>
                  </a:lnTo>
                  <a:cubicBezTo>
                    <a:pt x="433" y="23"/>
                    <a:pt x="433" y="21"/>
                    <a:pt x="433" y="21"/>
                  </a:cubicBezTo>
                  <a:lnTo>
                    <a:pt x="433" y="25"/>
                  </a:lnTo>
                  <a:lnTo>
                    <a:pt x="433" y="25"/>
                  </a:lnTo>
                  <a:cubicBezTo>
                    <a:pt x="405" y="9"/>
                    <a:pt x="376"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62"/>
            <p:cNvSpPr/>
            <p:nvPr/>
          </p:nvSpPr>
          <p:spPr>
            <a:xfrm>
              <a:off x="2330497" y="583657"/>
              <a:ext cx="21147" cy="20592"/>
            </a:xfrm>
            <a:custGeom>
              <a:rect b="b" l="l" r="r" t="t"/>
              <a:pathLst>
                <a:path extrusionOk="0" h="371" w="381">
                  <a:moveTo>
                    <a:pt x="165" y="0"/>
                  </a:moveTo>
                  <a:cubicBezTo>
                    <a:pt x="123" y="0"/>
                    <a:pt x="92" y="21"/>
                    <a:pt x="72" y="41"/>
                  </a:cubicBezTo>
                  <a:lnTo>
                    <a:pt x="41" y="72"/>
                  </a:lnTo>
                  <a:cubicBezTo>
                    <a:pt x="21" y="103"/>
                    <a:pt x="10" y="134"/>
                    <a:pt x="0" y="165"/>
                  </a:cubicBezTo>
                  <a:cubicBezTo>
                    <a:pt x="0" y="185"/>
                    <a:pt x="0" y="216"/>
                    <a:pt x="10" y="236"/>
                  </a:cubicBezTo>
                  <a:cubicBezTo>
                    <a:pt x="21" y="268"/>
                    <a:pt x="30" y="288"/>
                    <a:pt x="41" y="298"/>
                  </a:cubicBezTo>
                  <a:cubicBezTo>
                    <a:pt x="62" y="319"/>
                    <a:pt x="72" y="339"/>
                    <a:pt x="103" y="350"/>
                  </a:cubicBezTo>
                  <a:cubicBezTo>
                    <a:pt x="123" y="360"/>
                    <a:pt x="144" y="370"/>
                    <a:pt x="174" y="370"/>
                  </a:cubicBezTo>
                  <a:lnTo>
                    <a:pt x="216" y="370"/>
                  </a:lnTo>
                  <a:cubicBezTo>
                    <a:pt x="257" y="370"/>
                    <a:pt x="288" y="350"/>
                    <a:pt x="309" y="329"/>
                  </a:cubicBezTo>
                  <a:lnTo>
                    <a:pt x="339" y="298"/>
                  </a:lnTo>
                  <a:cubicBezTo>
                    <a:pt x="360" y="268"/>
                    <a:pt x="370" y="236"/>
                    <a:pt x="380" y="206"/>
                  </a:cubicBezTo>
                  <a:cubicBezTo>
                    <a:pt x="380" y="175"/>
                    <a:pt x="380" y="154"/>
                    <a:pt x="370" y="134"/>
                  </a:cubicBezTo>
                  <a:cubicBezTo>
                    <a:pt x="360" y="103"/>
                    <a:pt x="350" y="83"/>
                    <a:pt x="339" y="62"/>
                  </a:cubicBezTo>
                  <a:cubicBezTo>
                    <a:pt x="318" y="41"/>
                    <a:pt x="309" y="31"/>
                    <a:pt x="277" y="21"/>
                  </a:cubicBezTo>
                  <a:cubicBezTo>
                    <a:pt x="257" y="10"/>
                    <a:pt x="23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62"/>
            <p:cNvSpPr/>
            <p:nvPr/>
          </p:nvSpPr>
          <p:spPr>
            <a:xfrm>
              <a:off x="2414920" y="519106"/>
              <a:ext cx="44015" cy="43460"/>
            </a:xfrm>
            <a:custGeom>
              <a:rect b="b" l="l" r="r" t="t"/>
              <a:pathLst>
                <a:path extrusionOk="0" h="783" w="793">
                  <a:moveTo>
                    <a:pt x="340" y="1"/>
                  </a:moveTo>
                  <a:cubicBezTo>
                    <a:pt x="268" y="12"/>
                    <a:pt x="207" y="42"/>
                    <a:pt x="155" y="83"/>
                  </a:cubicBezTo>
                  <a:lnTo>
                    <a:pt x="83" y="156"/>
                  </a:lnTo>
                  <a:cubicBezTo>
                    <a:pt x="42" y="217"/>
                    <a:pt x="21" y="279"/>
                    <a:pt x="11" y="351"/>
                  </a:cubicBezTo>
                  <a:cubicBezTo>
                    <a:pt x="1" y="402"/>
                    <a:pt x="11" y="453"/>
                    <a:pt x="31" y="505"/>
                  </a:cubicBezTo>
                  <a:cubicBezTo>
                    <a:pt x="42" y="546"/>
                    <a:pt x="63" y="597"/>
                    <a:pt x="93" y="638"/>
                  </a:cubicBezTo>
                  <a:cubicBezTo>
                    <a:pt x="124" y="680"/>
                    <a:pt x="165" y="711"/>
                    <a:pt x="207" y="731"/>
                  </a:cubicBezTo>
                  <a:cubicBezTo>
                    <a:pt x="258" y="762"/>
                    <a:pt x="309" y="773"/>
                    <a:pt x="360" y="782"/>
                  </a:cubicBezTo>
                  <a:cubicBezTo>
                    <a:pt x="392" y="773"/>
                    <a:pt x="433" y="773"/>
                    <a:pt x="463" y="773"/>
                  </a:cubicBezTo>
                  <a:cubicBezTo>
                    <a:pt x="536" y="762"/>
                    <a:pt x="597" y="741"/>
                    <a:pt x="648" y="690"/>
                  </a:cubicBezTo>
                  <a:lnTo>
                    <a:pt x="721" y="618"/>
                  </a:lnTo>
                  <a:cubicBezTo>
                    <a:pt x="762" y="567"/>
                    <a:pt x="782" y="505"/>
                    <a:pt x="792" y="433"/>
                  </a:cubicBezTo>
                  <a:cubicBezTo>
                    <a:pt x="792" y="371"/>
                    <a:pt x="792" y="330"/>
                    <a:pt x="772" y="279"/>
                  </a:cubicBezTo>
                  <a:cubicBezTo>
                    <a:pt x="762" y="227"/>
                    <a:pt x="741" y="186"/>
                    <a:pt x="700" y="145"/>
                  </a:cubicBezTo>
                  <a:cubicBezTo>
                    <a:pt x="669" y="104"/>
                    <a:pt x="638" y="73"/>
                    <a:pt x="587" y="53"/>
                  </a:cubicBezTo>
                  <a:cubicBezTo>
                    <a:pt x="545" y="21"/>
                    <a:pt x="494"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62"/>
            <p:cNvSpPr/>
            <p:nvPr/>
          </p:nvSpPr>
          <p:spPr>
            <a:xfrm>
              <a:off x="2353476" y="489800"/>
              <a:ext cx="31582" cy="28696"/>
            </a:xfrm>
            <a:custGeom>
              <a:rect b="b" l="l" r="r" t="t"/>
              <a:pathLst>
                <a:path extrusionOk="0" h="517" w="569">
                  <a:moveTo>
                    <a:pt x="282" y="1"/>
                  </a:moveTo>
                  <a:cubicBezTo>
                    <a:pt x="159" y="1"/>
                    <a:pt x="37" y="74"/>
                    <a:pt x="18" y="231"/>
                  </a:cubicBezTo>
                  <a:cubicBezTo>
                    <a:pt x="1" y="414"/>
                    <a:pt x="147" y="517"/>
                    <a:pt x="290" y="517"/>
                  </a:cubicBezTo>
                  <a:cubicBezTo>
                    <a:pt x="413" y="517"/>
                    <a:pt x="534" y="443"/>
                    <a:pt x="553" y="282"/>
                  </a:cubicBezTo>
                  <a:cubicBezTo>
                    <a:pt x="569" y="100"/>
                    <a:pt x="425" y="1"/>
                    <a:pt x="2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62"/>
            <p:cNvSpPr/>
            <p:nvPr/>
          </p:nvSpPr>
          <p:spPr>
            <a:xfrm>
              <a:off x="2409258" y="598476"/>
              <a:ext cx="23423" cy="22868"/>
            </a:xfrm>
            <a:custGeom>
              <a:rect b="b" l="l" r="r" t="t"/>
              <a:pathLst>
                <a:path extrusionOk="0" h="412" w="422">
                  <a:moveTo>
                    <a:pt x="174" y="1"/>
                  </a:moveTo>
                  <a:cubicBezTo>
                    <a:pt x="144" y="11"/>
                    <a:pt x="113" y="21"/>
                    <a:pt x="82" y="42"/>
                  </a:cubicBezTo>
                  <a:lnTo>
                    <a:pt x="41" y="83"/>
                  </a:lnTo>
                  <a:cubicBezTo>
                    <a:pt x="21" y="113"/>
                    <a:pt x="10" y="145"/>
                    <a:pt x="0" y="186"/>
                  </a:cubicBezTo>
                  <a:cubicBezTo>
                    <a:pt x="0" y="216"/>
                    <a:pt x="0" y="237"/>
                    <a:pt x="10" y="268"/>
                  </a:cubicBezTo>
                  <a:cubicBezTo>
                    <a:pt x="21" y="289"/>
                    <a:pt x="30" y="319"/>
                    <a:pt x="51" y="340"/>
                  </a:cubicBezTo>
                  <a:cubicBezTo>
                    <a:pt x="62" y="360"/>
                    <a:pt x="82" y="371"/>
                    <a:pt x="113" y="381"/>
                  </a:cubicBezTo>
                  <a:cubicBezTo>
                    <a:pt x="133" y="401"/>
                    <a:pt x="165" y="412"/>
                    <a:pt x="185" y="412"/>
                  </a:cubicBezTo>
                  <a:lnTo>
                    <a:pt x="247" y="412"/>
                  </a:lnTo>
                  <a:cubicBezTo>
                    <a:pt x="277" y="401"/>
                    <a:pt x="309" y="391"/>
                    <a:pt x="339" y="371"/>
                  </a:cubicBezTo>
                  <a:cubicBezTo>
                    <a:pt x="350" y="350"/>
                    <a:pt x="370" y="340"/>
                    <a:pt x="380" y="330"/>
                  </a:cubicBezTo>
                  <a:cubicBezTo>
                    <a:pt x="401" y="298"/>
                    <a:pt x="411" y="268"/>
                    <a:pt x="421" y="227"/>
                  </a:cubicBezTo>
                  <a:cubicBezTo>
                    <a:pt x="421" y="196"/>
                    <a:pt x="421" y="175"/>
                    <a:pt x="411" y="145"/>
                  </a:cubicBezTo>
                  <a:cubicBezTo>
                    <a:pt x="401" y="124"/>
                    <a:pt x="391" y="93"/>
                    <a:pt x="370" y="72"/>
                  </a:cubicBezTo>
                  <a:cubicBezTo>
                    <a:pt x="360" y="52"/>
                    <a:pt x="339" y="31"/>
                    <a:pt x="309" y="21"/>
                  </a:cubicBezTo>
                  <a:cubicBezTo>
                    <a:pt x="288" y="11"/>
                    <a:pt x="257"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62"/>
            <p:cNvSpPr/>
            <p:nvPr/>
          </p:nvSpPr>
          <p:spPr>
            <a:xfrm>
              <a:off x="2361802" y="659919"/>
              <a:ext cx="16707" cy="15153"/>
            </a:xfrm>
            <a:custGeom>
              <a:rect b="b" l="l" r="r" t="t"/>
              <a:pathLst>
                <a:path extrusionOk="0" h="273" w="301">
                  <a:moveTo>
                    <a:pt x="148" y="0"/>
                  </a:moveTo>
                  <a:cubicBezTo>
                    <a:pt x="84" y="0"/>
                    <a:pt x="21" y="37"/>
                    <a:pt x="12" y="117"/>
                  </a:cubicBezTo>
                  <a:cubicBezTo>
                    <a:pt x="1" y="217"/>
                    <a:pt x="80" y="272"/>
                    <a:pt x="157" y="272"/>
                  </a:cubicBezTo>
                  <a:cubicBezTo>
                    <a:pt x="222" y="272"/>
                    <a:pt x="285" y="233"/>
                    <a:pt x="289" y="148"/>
                  </a:cubicBezTo>
                  <a:cubicBezTo>
                    <a:pt x="300" y="53"/>
                    <a:pt x="223" y="0"/>
                    <a:pt x="1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62"/>
            <p:cNvSpPr/>
            <p:nvPr/>
          </p:nvSpPr>
          <p:spPr>
            <a:xfrm>
              <a:off x="2433736" y="666135"/>
              <a:ext cx="29196" cy="26531"/>
            </a:xfrm>
            <a:custGeom>
              <a:rect b="b" l="l" r="r" t="t"/>
              <a:pathLst>
                <a:path extrusionOk="0" h="478" w="526">
                  <a:moveTo>
                    <a:pt x="261" y="1"/>
                  </a:moveTo>
                  <a:cubicBezTo>
                    <a:pt x="250" y="1"/>
                    <a:pt x="239" y="2"/>
                    <a:pt x="227" y="5"/>
                  </a:cubicBezTo>
                  <a:cubicBezTo>
                    <a:pt x="197" y="5"/>
                    <a:pt x="165" y="5"/>
                    <a:pt x="145" y="25"/>
                  </a:cubicBezTo>
                  <a:lnTo>
                    <a:pt x="83" y="57"/>
                  </a:lnTo>
                  <a:cubicBezTo>
                    <a:pt x="62" y="77"/>
                    <a:pt x="42" y="98"/>
                    <a:pt x="32" y="128"/>
                  </a:cubicBezTo>
                  <a:cubicBezTo>
                    <a:pt x="11" y="149"/>
                    <a:pt x="1" y="180"/>
                    <a:pt x="1" y="211"/>
                  </a:cubicBezTo>
                  <a:lnTo>
                    <a:pt x="1" y="283"/>
                  </a:lnTo>
                  <a:cubicBezTo>
                    <a:pt x="11" y="313"/>
                    <a:pt x="21" y="334"/>
                    <a:pt x="32" y="365"/>
                  </a:cubicBezTo>
                  <a:cubicBezTo>
                    <a:pt x="53" y="396"/>
                    <a:pt x="73" y="416"/>
                    <a:pt x="94" y="437"/>
                  </a:cubicBezTo>
                  <a:cubicBezTo>
                    <a:pt x="114" y="437"/>
                    <a:pt x="135" y="447"/>
                    <a:pt x="155" y="457"/>
                  </a:cubicBezTo>
                  <a:cubicBezTo>
                    <a:pt x="186" y="478"/>
                    <a:pt x="217" y="478"/>
                    <a:pt x="248" y="478"/>
                  </a:cubicBezTo>
                  <a:cubicBezTo>
                    <a:pt x="268" y="478"/>
                    <a:pt x="279" y="468"/>
                    <a:pt x="299" y="468"/>
                  </a:cubicBezTo>
                  <a:lnTo>
                    <a:pt x="341" y="468"/>
                  </a:lnTo>
                  <a:cubicBezTo>
                    <a:pt x="361" y="457"/>
                    <a:pt x="371" y="447"/>
                    <a:pt x="392" y="447"/>
                  </a:cubicBezTo>
                  <a:cubicBezTo>
                    <a:pt x="423" y="437"/>
                    <a:pt x="443" y="416"/>
                    <a:pt x="464" y="396"/>
                  </a:cubicBezTo>
                  <a:cubicBezTo>
                    <a:pt x="474" y="386"/>
                    <a:pt x="484" y="365"/>
                    <a:pt x="494" y="354"/>
                  </a:cubicBezTo>
                  <a:cubicBezTo>
                    <a:pt x="515" y="324"/>
                    <a:pt x="515" y="303"/>
                    <a:pt x="526" y="272"/>
                  </a:cubicBezTo>
                  <a:cubicBezTo>
                    <a:pt x="526" y="252"/>
                    <a:pt x="526" y="231"/>
                    <a:pt x="515" y="211"/>
                  </a:cubicBezTo>
                  <a:cubicBezTo>
                    <a:pt x="515" y="190"/>
                    <a:pt x="505" y="169"/>
                    <a:pt x="505" y="160"/>
                  </a:cubicBezTo>
                  <a:cubicBezTo>
                    <a:pt x="494" y="128"/>
                    <a:pt x="474" y="108"/>
                    <a:pt x="453" y="87"/>
                  </a:cubicBezTo>
                  <a:cubicBezTo>
                    <a:pt x="433" y="67"/>
                    <a:pt x="412" y="57"/>
                    <a:pt x="382" y="46"/>
                  </a:cubicBezTo>
                  <a:cubicBezTo>
                    <a:pt x="371" y="36"/>
                    <a:pt x="371" y="36"/>
                    <a:pt x="361" y="36"/>
                  </a:cubicBezTo>
                  <a:cubicBezTo>
                    <a:pt x="350" y="25"/>
                    <a:pt x="341" y="25"/>
                    <a:pt x="330" y="16"/>
                  </a:cubicBezTo>
                  <a:cubicBezTo>
                    <a:pt x="308" y="8"/>
                    <a:pt x="286" y="1"/>
                    <a:pt x="26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62"/>
            <p:cNvSpPr/>
            <p:nvPr/>
          </p:nvSpPr>
          <p:spPr>
            <a:xfrm>
              <a:off x="2486743" y="610243"/>
              <a:ext cx="35634" cy="32026"/>
            </a:xfrm>
            <a:custGeom>
              <a:rect b="b" l="l" r="r" t="t"/>
              <a:pathLst>
                <a:path extrusionOk="0" h="577" w="642">
                  <a:moveTo>
                    <a:pt x="314" y="1"/>
                  </a:moveTo>
                  <a:cubicBezTo>
                    <a:pt x="177" y="1"/>
                    <a:pt x="42" y="83"/>
                    <a:pt x="23" y="262"/>
                  </a:cubicBezTo>
                  <a:cubicBezTo>
                    <a:pt x="1" y="463"/>
                    <a:pt x="167" y="576"/>
                    <a:pt x="330" y="576"/>
                  </a:cubicBezTo>
                  <a:cubicBezTo>
                    <a:pt x="466" y="576"/>
                    <a:pt x="601" y="497"/>
                    <a:pt x="619" y="323"/>
                  </a:cubicBezTo>
                  <a:cubicBezTo>
                    <a:pt x="642" y="117"/>
                    <a:pt x="476" y="1"/>
                    <a:pt x="3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62"/>
            <p:cNvSpPr/>
            <p:nvPr/>
          </p:nvSpPr>
          <p:spPr>
            <a:xfrm>
              <a:off x="2486243" y="532815"/>
              <a:ext cx="31471" cy="30361"/>
            </a:xfrm>
            <a:custGeom>
              <a:rect b="b" l="l" r="r" t="t"/>
              <a:pathLst>
                <a:path extrusionOk="0" h="547" w="567">
                  <a:moveTo>
                    <a:pt x="238" y="1"/>
                  </a:moveTo>
                  <a:cubicBezTo>
                    <a:pt x="186" y="11"/>
                    <a:pt x="145" y="21"/>
                    <a:pt x="104" y="53"/>
                  </a:cubicBezTo>
                  <a:lnTo>
                    <a:pt x="53" y="104"/>
                  </a:lnTo>
                  <a:cubicBezTo>
                    <a:pt x="21" y="145"/>
                    <a:pt x="11" y="196"/>
                    <a:pt x="1" y="247"/>
                  </a:cubicBezTo>
                  <a:cubicBezTo>
                    <a:pt x="1" y="279"/>
                    <a:pt x="1" y="320"/>
                    <a:pt x="11" y="350"/>
                  </a:cubicBezTo>
                  <a:cubicBezTo>
                    <a:pt x="21" y="391"/>
                    <a:pt x="42" y="423"/>
                    <a:pt x="62" y="453"/>
                  </a:cubicBezTo>
                  <a:cubicBezTo>
                    <a:pt x="83" y="474"/>
                    <a:pt x="114" y="505"/>
                    <a:pt x="145" y="515"/>
                  </a:cubicBezTo>
                  <a:cubicBezTo>
                    <a:pt x="176" y="535"/>
                    <a:pt x="206" y="546"/>
                    <a:pt x="248" y="546"/>
                  </a:cubicBezTo>
                  <a:lnTo>
                    <a:pt x="320" y="546"/>
                  </a:lnTo>
                  <a:cubicBezTo>
                    <a:pt x="371" y="546"/>
                    <a:pt x="412" y="526"/>
                    <a:pt x="453" y="494"/>
                  </a:cubicBezTo>
                  <a:lnTo>
                    <a:pt x="505" y="443"/>
                  </a:lnTo>
                  <a:cubicBezTo>
                    <a:pt x="535" y="402"/>
                    <a:pt x="546" y="350"/>
                    <a:pt x="556" y="299"/>
                  </a:cubicBezTo>
                  <a:cubicBezTo>
                    <a:pt x="567" y="268"/>
                    <a:pt x="556" y="227"/>
                    <a:pt x="546" y="196"/>
                  </a:cubicBezTo>
                  <a:cubicBezTo>
                    <a:pt x="535" y="155"/>
                    <a:pt x="526" y="124"/>
                    <a:pt x="494" y="104"/>
                  </a:cubicBezTo>
                  <a:cubicBezTo>
                    <a:pt x="474" y="73"/>
                    <a:pt x="443" y="42"/>
                    <a:pt x="412" y="32"/>
                  </a:cubicBezTo>
                  <a:cubicBezTo>
                    <a:pt x="382" y="11"/>
                    <a:pt x="350" y="1"/>
                    <a:pt x="30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62"/>
            <p:cNvSpPr/>
            <p:nvPr/>
          </p:nvSpPr>
          <p:spPr>
            <a:xfrm>
              <a:off x="2566059" y="520660"/>
              <a:ext cx="30195" cy="27031"/>
            </a:xfrm>
            <a:custGeom>
              <a:rect b="b" l="l" r="r" t="t"/>
              <a:pathLst>
                <a:path extrusionOk="0" h="487" w="544">
                  <a:moveTo>
                    <a:pt x="265" y="1"/>
                  </a:moveTo>
                  <a:cubicBezTo>
                    <a:pt x="150" y="1"/>
                    <a:pt x="37" y="69"/>
                    <a:pt x="23" y="220"/>
                  </a:cubicBezTo>
                  <a:cubicBezTo>
                    <a:pt x="1" y="392"/>
                    <a:pt x="138" y="486"/>
                    <a:pt x="275" y="486"/>
                  </a:cubicBezTo>
                  <a:cubicBezTo>
                    <a:pt x="391" y="486"/>
                    <a:pt x="508" y="418"/>
                    <a:pt x="527" y="272"/>
                  </a:cubicBezTo>
                  <a:cubicBezTo>
                    <a:pt x="544" y="98"/>
                    <a:pt x="403" y="1"/>
                    <a:pt x="2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62"/>
            <p:cNvSpPr/>
            <p:nvPr/>
          </p:nvSpPr>
          <p:spPr>
            <a:xfrm>
              <a:off x="2549796" y="573111"/>
              <a:ext cx="43072" cy="38798"/>
            </a:xfrm>
            <a:custGeom>
              <a:rect b="b" l="l" r="r" t="t"/>
              <a:pathLst>
                <a:path extrusionOk="0" h="699" w="776">
                  <a:moveTo>
                    <a:pt x="385" y="0"/>
                  </a:moveTo>
                  <a:cubicBezTo>
                    <a:pt x="218" y="0"/>
                    <a:pt x="52" y="100"/>
                    <a:pt x="28" y="314"/>
                  </a:cubicBezTo>
                  <a:cubicBezTo>
                    <a:pt x="1" y="563"/>
                    <a:pt x="197" y="699"/>
                    <a:pt x="392" y="699"/>
                  </a:cubicBezTo>
                  <a:cubicBezTo>
                    <a:pt x="558" y="699"/>
                    <a:pt x="724" y="599"/>
                    <a:pt x="748" y="385"/>
                  </a:cubicBezTo>
                  <a:cubicBezTo>
                    <a:pt x="776" y="136"/>
                    <a:pt x="580" y="0"/>
                    <a:pt x="38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62"/>
            <p:cNvSpPr/>
            <p:nvPr/>
          </p:nvSpPr>
          <p:spPr>
            <a:xfrm>
              <a:off x="2564727" y="648596"/>
              <a:ext cx="26420" cy="21203"/>
            </a:xfrm>
            <a:custGeom>
              <a:rect b="b" l="l" r="r" t="t"/>
              <a:pathLst>
                <a:path extrusionOk="0" h="382" w="476">
                  <a:moveTo>
                    <a:pt x="258" y="0"/>
                  </a:moveTo>
                  <a:cubicBezTo>
                    <a:pt x="195" y="0"/>
                    <a:pt x="132" y="34"/>
                    <a:pt x="99" y="105"/>
                  </a:cubicBezTo>
                  <a:cubicBezTo>
                    <a:pt x="88" y="115"/>
                    <a:pt x="88" y="126"/>
                    <a:pt x="78" y="136"/>
                  </a:cubicBezTo>
                  <a:cubicBezTo>
                    <a:pt x="0" y="292"/>
                    <a:pt x="137" y="382"/>
                    <a:pt x="265" y="382"/>
                  </a:cubicBezTo>
                  <a:cubicBezTo>
                    <a:pt x="373" y="382"/>
                    <a:pt x="475" y="318"/>
                    <a:pt x="438" y="177"/>
                  </a:cubicBezTo>
                  <a:cubicBezTo>
                    <a:pt x="438" y="167"/>
                    <a:pt x="428" y="156"/>
                    <a:pt x="428" y="136"/>
                  </a:cubicBezTo>
                  <a:cubicBezTo>
                    <a:pt x="406" y="47"/>
                    <a:pt x="332"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62"/>
            <p:cNvSpPr/>
            <p:nvPr/>
          </p:nvSpPr>
          <p:spPr>
            <a:xfrm>
              <a:off x="2522210" y="700048"/>
              <a:ext cx="24034" cy="21758"/>
            </a:xfrm>
            <a:custGeom>
              <a:rect b="b" l="l" r="r" t="t"/>
              <a:pathLst>
                <a:path extrusionOk="0" h="392" w="433">
                  <a:moveTo>
                    <a:pt x="217" y="1"/>
                  </a:moveTo>
                  <a:cubicBezTo>
                    <a:pt x="186" y="1"/>
                    <a:pt x="166" y="1"/>
                    <a:pt x="134" y="11"/>
                  </a:cubicBezTo>
                  <a:cubicBezTo>
                    <a:pt x="114" y="11"/>
                    <a:pt x="93" y="22"/>
                    <a:pt x="73" y="42"/>
                  </a:cubicBezTo>
                  <a:cubicBezTo>
                    <a:pt x="52" y="63"/>
                    <a:pt x="31" y="83"/>
                    <a:pt x="22" y="104"/>
                  </a:cubicBezTo>
                  <a:cubicBezTo>
                    <a:pt x="11" y="124"/>
                    <a:pt x="1" y="145"/>
                    <a:pt x="1" y="175"/>
                  </a:cubicBezTo>
                  <a:lnTo>
                    <a:pt x="1" y="227"/>
                  </a:lnTo>
                  <a:cubicBezTo>
                    <a:pt x="1" y="258"/>
                    <a:pt x="22" y="289"/>
                    <a:pt x="42" y="319"/>
                  </a:cubicBezTo>
                  <a:lnTo>
                    <a:pt x="73" y="351"/>
                  </a:lnTo>
                  <a:cubicBezTo>
                    <a:pt x="104" y="371"/>
                    <a:pt x="134" y="381"/>
                    <a:pt x="175" y="392"/>
                  </a:cubicBezTo>
                  <a:cubicBezTo>
                    <a:pt x="196" y="392"/>
                    <a:pt x="227" y="392"/>
                    <a:pt x="248" y="381"/>
                  </a:cubicBezTo>
                  <a:lnTo>
                    <a:pt x="278" y="381"/>
                  </a:lnTo>
                  <a:cubicBezTo>
                    <a:pt x="299" y="371"/>
                    <a:pt x="309" y="371"/>
                    <a:pt x="330" y="360"/>
                  </a:cubicBezTo>
                  <a:cubicBezTo>
                    <a:pt x="351" y="360"/>
                    <a:pt x="371" y="340"/>
                    <a:pt x="381" y="319"/>
                  </a:cubicBezTo>
                  <a:cubicBezTo>
                    <a:pt x="392" y="319"/>
                    <a:pt x="402" y="299"/>
                    <a:pt x="412" y="289"/>
                  </a:cubicBezTo>
                  <a:cubicBezTo>
                    <a:pt x="422" y="268"/>
                    <a:pt x="433" y="248"/>
                    <a:pt x="433" y="216"/>
                  </a:cubicBezTo>
                  <a:lnTo>
                    <a:pt x="433" y="175"/>
                  </a:lnTo>
                  <a:cubicBezTo>
                    <a:pt x="422" y="155"/>
                    <a:pt x="422" y="145"/>
                    <a:pt x="412" y="124"/>
                  </a:cubicBezTo>
                  <a:cubicBezTo>
                    <a:pt x="412" y="104"/>
                    <a:pt x="392" y="83"/>
                    <a:pt x="371" y="73"/>
                  </a:cubicBezTo>
                  <a:cubicBezTo>
                    <a:pt x="360" y="52"/>
                    <a:pt x="340" y="42"/>
                    <a:pt x="319" y="31"/>
                  </a:cubicBezTo>
                  <a:cubicBezTo>
                    <a:pt x="309" y="31"/>
                    <a:pt x="299" y="31"/>
                    <a:pt x="289" y="22"/>
                  </a:cubicBezTo>
                  <a:cubicBezTo>
                    <a:pt x="268" y="11"/>
                    <a:pt x="237"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62"/>
            <p:cNvSpPr/>
            <p:nvPr/>
          </p:nvSpPr>
          <p:spPr>
            <a:xfrm>
              <a:off x="2596420" y="760547"/>
              <a:ext cx="21758" cy="24589"/>
            </a:xfrm>
            <a:custGeom>
              <a:rect b="b" l="l" r="r" t="t"/>
              <a:pathLst>
                <a:path extrusionOk="0" h="443" w="392">
                  <a:moveTo>
                    <a:pt x="227" y="1"/>
                  </a:moveTo>
                  <a:cubicBezTo>
                    <a:pt x="186" y="1"/>
                    <a:pt x="155" y="1"/>
                    <a:pt x="124" y="21"/>
                  </a:cubicBezTo>
                  <a:cubicBezTo>
                    <a:pt x="93" y="31"/>
                    <a:pt x="72" y="52"/>
                    <a:pt x="52" y="72"/>
                  </a:cubicBezTo>
                  <a:cubicBezTo>
                    <a:pt x="31" y="114"/>
                    <a:pt x="31" y="124"/>
                    <a:pt x="21" y="165"/>
                  </a:cubicBezTo>
                  <a:lnTo>
                    <a:pt x="21" y="175"/>
                  </a:lnTo>
                  <a:cubicBezTo>
                    <a:pt x="21" y="175"/>
                    <a:pt x="11" y="175"/>
                    <a:pt x="11" y="186"/>
                  </a:cubicBezTo>
                  <a:lnTo>
                    <a:pt x="11" y="196"/>
                  </a:lnTo>
                  <a:cubicBezTo>
                    <a:pt x="11" y="207"/>
                    <a:pt x="11" y="216"/>
                    <a:pt x="1" y="227"/>
                  </a:cubicBezTo>
                  <a:cubicBezTo>
                    <a:pt x="1" y="258"/>
                    <a:pt x="1" y="278"/>
                    <a:pt x="11" y="309"/>
                  </a:cubicBezTo>
                  <a:cubicBezTo>
                    <a:pt x="21" y="330"/>
                    <a:pt x="31" y="351"/>
                    <a:pt x="52" y="371"/>
                  </a:cubicBezTo>
                  <a:cubicBezTo>
                    <a:pt x="62" y="392"/>
                    <a:pt x="83" y="412"/>
                    <a:pt x="104" y="422"/>
                  </a:cubicBezTo>
                  <a:cubicBezTo>
                    <a:pt x="124" y="433"/>
                    <a:pt x="155" y="443"/>
                    <a:pt x="175" y="443"/>
                  </a:cubicBezTo>
                  <a:lnTo>
                    <a:pt x="227" y="443"/>
                  </a:lnTo>
                  <a:cubicBezTo>
                    <a:pt x="257" y="433"/>
                    <a:pt x="289" y="422"/>
                    <a:pt x="319" y="402"/>
                  </a:cubicBezTo>
                  <a:lnTo>
                    <a:pt x="350" y="371"/>
                  </a:lnTo>
                  <a:cubicBezTo>
                    <a:pt x="371" y="340"/>
                    <a:pt x="381" y="309"/>
                    <a:pt x="391" y="268"/>
                  </a:cubicBezTo>
                  <a:lnTo>
                    <a:pt x="391" y="237"/>
                  </a:lnTo>
                  <a:lnTo>
                    <a:pt x="391" y="216"/>
                  </a:lnTo>
                  <a:lnTo>
                    <a:pt x="391" y="207"/>
                  </a:lnTo>
                  <a:cubicBezTo>
                    <a:pt x="391" y="165"/>
                    <a:pt x="391" y="155"/>
                    <a:pt x="371" y="114"/>
                  </a:cubicBezTo>
                  <a:cubicBezTo>
                    <a:pt x="360" y="83"/>
                    <a:pt x="340" y="52"/>
                    <a:pt x="319" y="31"/>
                  </a:cubicBezTo>
                  <a:cubicBezTo>
                    <a:pt x="289" y="2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62"/>
            <p:cNvSpPr/>
            <p:nvPr/>
          </p:nvSpPr>
          <p:spPr>
            <a:xfrm>
              <a:off x="2627780" y="648097"/>
              <a:ext cx="47457" cy="46846"/>
            </a:xfrm>
            <a:custGeom>
              <a:rect b="b" l="l" r="r" t="t"/>
              <a:pathLst>
                <a:path extrusionOk="0" h="844" w="855">
                  <a:moveTo>
                    <a:pt x="474" y="1"/>
                  </a:moveTo>
                  <a:cubicBezTo>
                    <a:pt x="443" y="12"/>
                    <a:pt x="402" y="12"/>
                    <a:pt x="361" y="12"/>
                  </a:cubicBezTo>
                  <a:cubicBezTo>
                    <a:pt x="289" y="21"/>
                    <a:pt x="227" y="53"/>
                    <a:pt x="165" y="94"/>
                  </a:cubicBezTo>
                  <a:cubicBezTo>
                    <a:pt x="145" y="124"/>
                    <a:pt x="114" y="145"/>
                    <a:pt x="94" y="176"/>
                  </a:cubicBezTo>
                  <a:cubicBezTo>
                    <a:pt x="53" y="238"/>
                    <a:pt x="21" y="299"/>
                    <a:pt x="12" y="382"/>
                  </a:cubicBezTo>
                  <a:cubicBezTo>
                    <a:pt x="1" y="433"/>
                    <a:pt x="12" y="494"/>
                    <a:pt x="32" y="546"/>
                  </a:cubicBezTo>
                  <a:cubicBezTo>
                    <a:pt x="42" y="597"/>
                    <a:pt x="63" y="649"/>
                    <a:pt x="104" y="690"/>
                  </a:cubicBezTo>
                  <a:cubicBezTo>
                    <a:pt x="135" y="731"/>
                    <a:pt x="176" y="772"/>
                    <a:pt x="227" y="793"/>
                  </a:cubicBezTo>
                  <a:cubicBezTo>
                    <a:pt x="279" y="823"/>
                    <a:pt x="330" y="834"/>
                    <a:pt x="392" y="844"/>
                  </a:cubicBezTo>
                  <a:lnTo>
                    <a:pt x="505" y="844"/>
                  </a:lnTo>
                  <a:cubicBezTo>
                    <a:pt x="577" y="823"/>
                    <a:pt x="638" y="803"/>
                    <a:pt x="700" y="752"/>
                  </a:cubicBezTo>
                  <a:cubicBezTo>
                    <a:pt x="721" y="731"/>
                    <a:pt x="741" y="700"/>
                    <a:pt x="772" y="670"/>
                  </a:cubicBezTo>
                  <a:cubicBezTo>
                    <a:pt x="814" y="618"/>
                    <a:pt x="844" y="546"/>
                    <a:pt x="855" y="474"/>
                  </a:cubicBezTo>
                  <a:cubicBezTo>
                    <a:pt x="855" y="412"/>
                    <a:pt x="855" y="361"/>
                    <a:pt x="834" y="299"/>
                  </a:cubicBezTo>
                  <a:cubicBezTo>
                    <a:pt x="823" y="248"/>
                    <a:pt x="793" y="206"/>
                    <a:pt x="762" y="155"/>
                  </a:cubicBezTo>
                  <a:cubicBezTo>
                    <a:pt x="731" y="114"/>
                    <a:pt x="680" y="83"/>
                    <a:pt x="638" y="63"/>
                  </a:cubicBezTo>
                  <a:cubicBezTo>
                    <a:pt x="587" y="32"/>
                    <a:pt x="536" y="12"/>
                    <a:pt x="47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62"/>
            <p:cNvSpPr/>
            <p:nvPr/>
          </p:nvSpPr>
          <p:spPr>
            <a:xfrm>
              <a:off x="2343597" y="741510"/>
              <a:ext cx="23479" cy="23090"/>
            </a:xfrm>
            <a:custGeom>
              <a:rect b="b" l="l" r="r" t="t"/>
              <a:pathLst>
                <a:path extrusionOk="0" h="416" w="423">
                  <a:moveTo>
                    <a:pt x="190" y="0"/>
                  </a:moveTo>
                  <a:cubicBezTo>
                    <a:pt x="179" y="0"/>
                    <a:pt x="169" y="7"/>
                    <a:pt x="155" y="15"/>
                  </a:cubicBezTo>
                  <a:cubicBezTo>
                    <a:pt x="124" y="15"/>
                    <a:pt x="103" y="25"/>
                    <a:pt x="82" y="45"/>
                  </a:cubicBezTo>
                  <a:lnTo>
                    <a:pt x="41" y="86"/>
                  </a:lnTo>
                  <a:cubicBezTo>
                    <a:pt x="41" y="97"/>
                    <a:pt x="31" y="118"/>
                    <a:pt x="21" y="128"/>
                  </a:cubicBezTo>
                  <a:cubicBezTo>
                    <a:pt x="11" y="138"/>
                    <a:pt x="21" y="159"/>
                    <a:pt x="11" y="169"/>
                  </a:cubicBezTo>
                  <a:cubicBezTo>
                    <a:pt x="0" y="200"/>
                    <a:pt x="0" y="221"/>
                    <a:pt x="0" y="241"/>
                  </a:cubicBezTo>
                  <a:cubicBezTo>
                    <a:pt x="0" y="262"/>
                    <a:pt x="0" y="272"/>
                    <a:pt x="11" y="292"/>
                  </a:cubicBezTo>
                  <a:cubicBezTo>
                    <a:pt x="11" y="313"/>
                    <a:pt x="21" y="333"/>
                    <a:pt x="41" y="354"/>
                  </a:cubicBezTo>
                  <a:lnTo>
                    <a:pt x="73" y="385"/>
                  </a:lnTo>
                  <a:lnTo>
                    <a:pt x="114" y="406"/>
                  </a:lnTo>
                  <a:cubicBezTo>
                    <a:pt x="134" y="415"/>
                    <a:pt x="155" y="415"/>
                    <a:pt x="185" y="415"/>
                  </a:cubicBezTo>
                  <a:lnTo>
                    <a:pt x="216" y="415"/>
                  </a:lnTo>
                  <a:cubicBezTo>
                    <a:pt x="237" y="415"/>
                    <a:pt x="258" y="415"/>
                    <a:pt x="278" y="406"/>
                  </a:cubicBezTo>
                  <a:cubicBezTo>
                    <a:pt x="299" y="406"/>
                    <a:pt x="329" y="395"/>
                    <a:pt x="350" y="374"/>
                  </a:cubicBezTo>
                  <a:lnTo>
                    <a:pt x="381" y="333"/>
                  </a:lnTo>
                  <a:cubicBezTo>
                    <a:pt x="391" y="323"/>
                    <a:pt x="402" y="303"/>
                    <a:pt x="411" y="282"/>
                  </a:cubicBezTo>
                  <a:cubicBezTo>
                    <a:pt x="422" y="262"/>
                    <a:pt x="422" y="230"/>
                    <a:pt x="422" y="200"/>
                  </a:cubicBezTo>
                  <a:cubicBezTo>
                    <a:pt x="422" y="179"/>
                    <a:pt x="422" y="148"/>
                    <a:pt x="411" y="128"/>
                  </a:cubicBezTo>
                  <a:lnTo>
                    <a:pt x="402" y="118"/>
                  </a:lnTo>
                  <a:lnTo>
                    <a:pt x="402" y="128"/>
                  </a:lnTo>
                  <a:cubicBezTo>
                    <a:pt x="402" y="107"/>
                    <a:pt x="391" y="86"/>
                    <a:pt x="381" y="77"/>
                  </a:cubicBezTo>
                  <a:lnTo>
                    <a:pt x="350" y="45"/>
                  </a:lnTo>
                  <a:cubicBezTo>
                    <a:pt x="340" y="45"/>
                    <a:pt x="340" y="45"/>
                    <a:pt x="340" y="35"/>
                  </a:cubicBezTo>
                  <a:cubicBezTo>
                    <a:pt x="319" y="35"/>
                    <a:pt x="309" y="25"/>
                    <a:pt x="288" y="15"/>
                  </a:cubicBezTo>
                  <a:cubicBezTo>
                    <a:pt x="273" y="7"/>
                    <a:pt x="254" y="0"/>
                    <a:pt x="233" y="0"/>
                  </a:cubicBezTo>
                  <a:cubicBezTo>
                    <a:pt x="224" y="0"/>
                    <a:pt x="215" y="1"/>
                    <a:pt x="206" y="4"/>
                  </a:cubicBezTo>
                  <a:cubicBezTo>
                    <a:pt x="200" y="1"/>
                    <a:pt x="195" y="0"/>
                    <a:pt x="19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62"/>
            <p:cNvSpPr/>
            <p:nvPr/>
          </p:nvSpPr>
          <p:spPr>
            <a:xfrm>
              <a:off x="2377843" y="722305"/>
              <a:ext cx="29140" cy="32026"/>
            </a:xfrm>
            <a:custGeom>
              <a:rect b="b" l="l" r="r" t="t"/>
              <a:pathLst>
                <a:path extrusionOk="0" h="577" w="525">
                  <a:moveTo>
                    <a:pt x="226" y="1"/>
                  </a:moveTo>
                  <a:cubicBezTo>
                    <a:pt x="196" y="11"/>
                    <a:pt x="175" y="11"/>
                    <a:pt x="155" y="21"/>
                  </a:cubicBezTo>
                  <a:cubicBezTo>
                    <a:pt x="123" y="32"/>
                    <a:pt x="103" y="52"/>
                    <a:pt x="72" y="83"/>
                  </a:cubicBezTo>
                  <a:cubicBezTo>
                    <a:pt x="62" y="94"/>
                    <a:pt x="41" y="114"/>
                    <a:pt x="41" y="135"/>
                  </a:cubicBezTo>
                  <a:cubicBezTo>
                    <a:pt x="21" y="165"/>
                    <a:pt x="11" y="196"/>
                    <a:pt x="0" y="237"/>
                  </a:cubicBezTo>
                  <a:cubicBezTo>
                    <a:pt x="0" y="258"/>
                    <a:pt x="0" y="279"/>
                    <a:pt x="11" y="299"/>
                  </a:cubicBezTo>
                  <a:lnTo>
                    <a:pt x="11" y="320"/>
                  </a:lnTo>
                  <a:cubicBezTo>
                    <a:pt x="11" y="350"/>
                    <a:pt x="11" y="371"/>
                    <a:pt x="21" y="391"/>
                  </a:cubicBezTo>
                  <a:cubicBezTo>
                    <a:pt x="31" y="432"/>
                    <a:pt x="41" y="453"/>
                    <a:pt x="62" y="484"/>
                  </a:cubicBezTo>
                  <a:cubicBezTo>
                    <a:pt x="82" y="505"/>
                    <a:pt x="103" y="525"/>
                    <a:pt x="134" y="546"/>
                  </a:cubicBezTo>
                  <a:lnTo>
                    <a:pt x="226" y="576"/>
                  </a:lnTo>
                  <a:lnTo>
                    <a:pt x="299" y="576"/>
                  </a:lnTo>
                  <a:cubicBezTo>
                    <a:pt x="340" y="567"/>
                    <a:pt x="381" y="546"/>
                    <a:pt x="411" y="515"/>
                  </a:cubicBezTo>
                  <a:cubicBezTo>
                    <a:pt x="432" y="505"/>
                    <a:pt x="443" y="484"/>
                    <a:pt x="463" y="474"/>
                  </a:cubicBezTo>
                  <a:cubicBezTo>
                    <a:pt x="484" y="432"/>
                    <a:pt x="504" y="391"/>
                    <a:pt x="504" y="350"/>
                  </a:cubicBezTo>
                  <a:cubicBezTo>
                    <a:pt x="504" y="350"/>
                    <a:pt x="504" y="340"/>
                    <a:pt x="514" y="330"/>
                  </a:cubicBezTo>
                  <a:cubicBezTo>
                    <a:pt x="514" y="320"/>
                    <a:pt x="525" y="309"/>
                    <a:pt x="525" y="288"/>
                  </a:cubicBezTo>
                  <a:lnTo>
                    <a:pt x="525" y="217"/>
                  </a:lnTo>
                  <a:cubicBezTo>
                    <a:pt x="514" y="196"/>
                    <a:pt x="514" y="176"/>
                    <a:pt x="504" y="155"/>
                  </a:cubicBezTo>
                  <a:cubicBezTo>
                    <a:pt x="494" y="124"/>
                    <a:pt x="473" y="94"/>
                    <a:pt x="443" y="73"/>
                  </a:cubicBezTo>
                  <a:cubicBezTo>
                    <a:pt x="432" y="52"/>
                    <a:pt x="411" y="42"/>
                    <a:pt x="391" y="32"/>
                  </a:cubicBezTo>
                  <a:cubicBezTo>
                    <a:pt x="360" y="11"/>
                    <a:pt x="329"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62"/>
            <p:cNvSpPr/>
            <p:nvPr/>
          </p:nvSpPr>
          <p:spPr>
            <a:xfrm>
              <a:off x="2404652" y="447839"/>
              <a:ext cx="24034" cy="23090"/>
            </a:xfrm>
            <a:custGeom>
              <a:rect b="b" l="l" r="r" t="t"/>
              <a:pathLst>
                <a:path extrusionOk="0" h="416" w="433">
                  <a:moveTo>
                    <a:pt x="248" y="0"/>
                  </a:moveTo>
                  <a:cubicBezTo>
                    <a:pt x="216" y="0"/>
                    <a:pt x="196" y="0"/>
                    <a:pt x="175" y="21"/>
                  </a:cubicBezTo>
                  <a:lnTo>
                    <a:pt x="145" y="21"/>
                  </a:lnTo>
                  <a:cubicBezTo>
                    <a:pt x="145" y="30"/>
                    <a:pt x="134" y="30"/>
                    <a:pt x="134" y="30"/>
                  </a:cubicBezTo>
                  <a:lnTo>
                    <a:pt x="124" y="30"/>
                  </a:lnTo>
                  <a:cubicBezTo>
                    <a:pt x="104" y="41"/>
                    <a:pt x="62" y="72"/>
                    <a:pt x="52" y="92"/>
                  </a:cubicBezTo>
                  <a:cubicBezTo>
                    <a:pt x="42" y="113"/>
                    <a:pt x="31" y="123"/>
                    <a:pt x="21" y="144"/>
                  </a:cubicBezTo>
                  <a:cubicBezTo>
                    <a:pt x="21" y="144"/>
                    <a:pt x="11" y="154"/>
                    <a:pt x="11" y="165"/>
                  </a:cubicBezTo>
                  <a:cubicBezTo>
                    <a:pt x="1" y="185"/>
                    <a:pt x="1" y="216"/>
                    <a:pt x="1" y="236"/>
                  </a:cubicBezTo>
                  <a:cubicBezTo>
                    <a:pt x="1" y="257"/>
                    <a:pt x="1" y="267"/>
                    <a:pt x="11" y="288"/>
                  </a:cubicBezTo>
                  <a:cubicBezTo>
                    <a:pt x="11" y="308"/>
                    <a:pt x="21" y="329"/>
                    <a:pt x="42" y="350"/>
                  </a:cubicBezTo>
                  <a:lnTo>
                    <a:pt x="72" y="380"/>
                  </a:lnTo>
                  <a:cubicBezTo>
                    <a:pt x="83" y="391"/>
                    <a:pt x="104" y="401"/>
                    <a:pt x="113" y="401"/>
                  </a:cubicBezTo>
                  <a:cubicBezTo>
                    <a:pt x="128" y="408"/>
                    <a:pt x="148" y="415"/>
                    <a:pt x="166" y="415"/>
                  </a:cubicBezTo>
                  <a:cubicBezTo>
                    <a:pt x="173" y="415"/>
                    <a:pt x="180" y="414"/>
                    <a:pt x="186" y="411"/>
                  </a:cubicBezTo>
                  <a:cubicBezTo>
                    <a:pt x="192" y="414"/>
                    <a:pt x="199" y="415"/>
                    <a:pt x="206" y="415"/>
                  </a:cubicBezTo>
                  <a:cubicBezTo>
                    <a:pt x="223" y="415"/>
                    <a:pt x="243" y="408"/>
                    <a:pt x="257" y="401"/>
                  </a:cubicBezTo>
                  <a:lnTo>
                    <a:pt x="268" y="391"/>
                  </a:lnTo>
                  <a:lnTo>
                    <a:pt x="289" y="391"/>
                  </a:lnTo>
                  <a:cubicBezTo>
                    <a:pt x="309" y="380"/>
                    <a:pt x="330" y="370"/>
                    <a:pt x="350" y="350"/>
                  </a:cubicBezTo>
                  <a:lnTo>
                    <a:pt x="371" y="329"/>
                  </a:lnTo>
                  <a:lnTo>
                    <a:pt x="371" y="318"/>
                  </a:lnTo>
                  <a:lnTo>
                    <a:pt x="381" y="308"/>
                  </a:lnTo>
                  <a:cubicBezTo>
                    <a:pt x="381" y="298"/>
                    <a:pt x="392" y="298"/>
                    <a:pt x="392" y="288"/>
                  </a:cubicBezTo>
                  <a:cubicBezTo>
                    <a:pt x="401" y="267"/>
                    <a:pt x="412" y="257"/>
                    <a:pt x="412" y="247"/>
                  </a:cubicBezTo>
                  <a:cubicBezTo>
                    <a:pt x="422" y="226"/>
                    <a:pt x="433" y="195"/>
                    <a:pt x="422" y="174"/>
                  </a:cubicBezTo>
                  <a:lnTo>
                    <a:pt x="422" y="123"/>
                  </a:lnTo>
                  <a:lnTo>
                    <a:pt x="392" y="62"/>
                  </a:lnTo>
                  <a:lnTo>
                    <a:pt x="350" y="30"/>
                  </a:lnTo>
                  <a:cubicBezTo>
                    <a:pt x="340" y="30"/>
                    <a:pt x="330" y="21"/>
                    <a:pt x="309" y="10"/>
                  </a:cubicBezTo>
                  <a:cubicBezTo>
                    <a:pt x="289" y="0"/>
                    <a:pt x="268" y="0"/>
                    <a:pt x="2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62"/>
            <p:cNvSpPr/>
            <p:nvPr/>
          </p:nvSpPr>
          <p:spPr>
            <a:xfrm>
              <a:off x="2461155" y="418699"/>
              <a:ext cx="33747" cy="33747"/>
            </a:xfrm>
            <a:custGeom>
              <a:rect b="b" l="l" r="r" t="t"/>
              <a:pathLst>
                <a:path extrusionOk="0" h="608" w="608">
                  <a:moveTo>
                    <a:pt x="340" y="0"/>
                  </a:moveTo>
                  <a:cubicBezTo>
                    <a:pt x="299" y="0"/>
                    <a:pt x="258" y="0"/>
                    <a:pt x="217" y="21"/>
                  </a:cubicBezTo>
                  <a:cubicBezTo>
                    <a:pt x="176" y="31"/>
                    <a:pt x="144" y="41"/>
                    <a:pt x="114" y="73"/>
                  </a:cubicBezTo>
                  <a:cubicBezTo>
                    <a:pt x="83" y="93"/>
                    <a:pt x="62" y="124"/>
                    <a:pt x="41" y="165"/>
                  </a:cubicBezTo>
                  <a:cubicBezTo>
                    <a:pt x="21" y="196"/>
                    <a:pt x="0" y="237"/>
                    <a:pt x="0" y="278"/>
                  </a:cubicBezTo>
                  <a:cubicBezTo>
                    <a:pt x="0" y="319"/>
                    <a:pt x="0" y="360"/>
                    <a:pt x="21" y="391"/>
                  </a:cubicBezTo>
                  <a:cubicBezTo>
                    <a:pt x="21" y="411"/>
                    <a:pt x="21" y="432"/>
                    <a:pt x="32" y="443"/>
                  </a:cubicBezTo>
                  <a:lnTo>
                    <a:pt x="62" y="504"/>
                  </a:lnTo>
                  <a:cubicBezTo>
                    <a:pt x="93" y="546"/>
                    <a:pt x="134" y="566"/>
                    <a:pt x="176" y="587"/>
                  </a:cubicBezTo>
                  <a:lnTo>
                    <a:pt x="185" y="587"/>
                  </a:lnTo>
                  <a:cubicBezTo>
                    <a:pt x="185" y="597"/>
                    <a:pt x="237" y="607"/>
                    <a:pt x="258" y="607"/>
                  </a:cubicBezTo>
                  <a:lnTo>
                    <a:pt x="350" y="607"/>
                  </a:lnTo>
                  <a:cubicBezTo>
                    <a:pt x="412" y="597"/>
                    <a:pt x="453" y="576"/>
                    <a:pt x="494" y="546"/>
                  </a:cubicBezTo>
                  <a:cubicBezTo>
                    <a:pt x="514" y="525"/>
                    <a:pt x="535" y="504"/>
                    <a:pt x="546" y="484"/>
                  </a:cubicBezTo>
                  <a:cubicBezTo>
                    <a:pt x="587" y="443"/>
                    <a:pt x="597" y="391"/>
                    <a:pt x="607" y="340"/>
                  </a:cubicBezTo>
                  <a:lnTo>
                    <a:pt x="607" y="258"/>
                  </a:lnTo>
                  <a:cubicBezTo>
                    <a:pt x="597" y="206"/>
                    <a:pt x="576" y="155"/>
                    <a:pt x="546" y="114"/>
                  </a:cubicBezTo>
                  <a:cubicBezTo>
                    <a:pt x="514" y="82"/>
                    <a:pt x="484" y="62"/>
                    <a:pt x="453" y="41"/>
                  </a:cubicBezTo>
                  <a:cubicBezTo>
                    <a:pt x="422" y="21"/>
                    <a:pt x="381" y="11"/>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62"/>
            <p:cNvSpPr/>
            <p:nvPr/>
          </p:nvSpPr>
          <p:spPr>
            <a:xfrm>
              <a:off x="2623839" y="979121"/>
              <a:ext cx="26864" cy="25976"/>
            </a:xfrm>
            <a:custGeom>
              <a:rect b="b" l="l" r="r" t="t"/>
              <a:pathLst>
                <a:path extrusionOk="0" h="468" w="484">
                  <a:moveTo>
                    <a:pt x="206" y="1"/>
                  </a:moveTo>
                  <a:cubicBezTo>
                    <a:pt x="165" y="11"/>
                    <a:pt x="134" y="21"/>
                    <a:pt x="92" y="53"/>
                  </a:cubicBezTo>
                  <a:cubicBezTo>
                    <a:pt x="83" y="62"/>
                    <a:pt x="72" y="83"/>
                    <a:pt x="51" y="94"/>
                  </a:cubicBezTo>
                  <a:cubicBezTo>
                    <a:pt x="31" y="124"/>
                    <a:pt x="21" y="145"/>
                    <a:pt x="21" y="176"/>
                  </a:cubicBezTo>
                  <a:cubicBezTo>
                    <a:pt x="10" y="186"/>
                    <a:pt x="10" y="206"/>
                    <a:pt x="10" y="217"/>
                  </a:cubicBezTo>
                  <a:cubicBezTo>
                    <a:pt x="10" y="238"/>
                    <a:pt x="0" y="258"/>
                    <a:pt x="0" y="279"/>
                  </a:cubicBezTo>
                  <a:cubicBezTo>
                    <a:pt x="0" y="299"/>
                    <a:pt x="10" y="309"/>
                    <a:pt x="10" y="330"/>
                  </a:cubicBezTo>
                  <a:lnTo>
                    <a:pt x="41" y="392"/>
                  </a:lnTo>
                  <a:cubicBezTo>
                    <a:pt x="62" y="402"/>
                    <a:pt x="72" y="412"/>
                    <a:pt x="83" y="433"/>
                  </a:cubicBezTo>
                  <a:lnTo>
                    <a:pt x="124" y="453"/>
                  </a:lnTo>
                  <a:cubicBezTo>
                    <a:pt x="144" y="464"/>
                    <a:pt x="175" y="464"/>
                    <a:pt x="195" y="464"/>
                  </a:cubicBezTo>
                  <a:lnTo>
                    <a:pt x="216" y="464"/>
                  </a:lnTo>
                  <a:cubicBezTo>
                    <a:pt x="225" y="467"/>
                    <a:pt x="234" y="468"/>
                    <a:pt x="243" y="468"/>
                  </a:cubicBezTo>
                  <a:cubicBezTo>
                    <a:pt x="265" y="468"/>
                    <a:pt x="287" y="461"/>
                    <a:pt x="309" y="453"/>
                  </a:cubicBezTo>
                  <a:cubicBezTo>
                    <a:pt x="339" y="453"/>
                    <a:pt x="370" y="433"/>
                    <a:pt x="391" y="412"/>
                  </a:cubicBezTo>
                  <a:cubicBezTo>
                    <a:pt x="421" y="402"/>
                    <a:pt x="442" y="371"/>
                    <a:pt x="453" y="341"/>
                  </a:cubicBezTo>
                  <a:cubicBezTo>
                    <a:pt x="463" y="320"/>
                    <a:pt x="473" y="289"/>
                    <a:pt x="483" y="258"/>
                  </a:cubicBezTo>
                  <a:cubicBezTo>
                    <a:pt x="483" y="227"/>
                    <a:pt x="483" y="197"/>
                    <a:pt x="473" y="165"/>
                  </a:cubicBezTo>
                  <a:cubicBezTo>
                    <a:pt x="463" y="135"/>
                    <a:pt x="453" y="114"/>
                    <a:pt x="432" y="83"/>
                  </a:cubicBezTo>
                  <a:cubicBezTo>
                    <a:pt x="412" y="73"/>
                    <a:pt x="401" y="53"/>
                    <a:pt x="380" y="42"/>
                  </a:cubicBezTo>
                  <a:cubicBezTo>
                    <a:pt x="350" y="21"/>
                    <a:pt x="309"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62"/>
            <p:cNvSpPr/>
            <p:nvPr/>
          </p:nvSpPr>
          <p:spPr>
            <a:xfrm>
              <a:off x="2522210" y="970574"/>
              <a:ext cx="35246" cy="33747"/>
            </a:xfrm>
            <a:custGeom>
              <a:rect b="b" l="l" r="r" t="t"/>
              <a:pathLst>
                <a:path extrusionOk="0" h="608" w="635">
                  <a:moveTo>
                    <a:pt x="268" y="1"/>
                  </a:moveTo>
                  <a:cubicBezTo>
                    <a:pt x="227" y="11"/>
                    <a:pt x="196" y="21"/>
                    <a:pt x="155" y="42"/>
                  </a:cubicBezTo>
                  <a:cubicBezTo>
                    <a:pt x="124" y="63"/>
                    <a:pt x="93" y="93"/>
                    <a:pt x="63" y="124"/>
                  </a:cubicBezTo>
                  <a:cubicBezTo>
                    <a:pt x="42" y="155"/>
                    <a:pt x="31" y="196"/>
                    <a:pt x="22" y="237"/>
                  </a:cubicBezTo>
                  <a:cubicBezTo>
                    <a:pt x="11" y="268"/>
                    <a:pt x="1" y="309"/>
                    <a:pt x="11" y="351"/>
                  </a:cubicBezTo>
                  <a:cubicBezTo>
                    <a:pt x="22" y="371"/>
                    <a:pt x="31" y="402"/>
                    <a:pt x="31" y="422"/>
                  </a:cubicBezTo>
                  <a:cubicBezTo>
                    <a:pt x="52" y="463"/>
                    <a:pt x="73" y="495"/>
                    <a:pt x="104" y="525"/>
                  </a:cubicBezTo>
                  <a:cubicBezTo>
                    <a:pt x="134" y="556"/>
                    <a:pt x="166" y="577"/>
                    <a:pt x="207" y="587"/>
                  </a:cubicBezTo>
                  <a:cubicBezTo>
                    <a:pt x="227" y="597"/>
                    <a:pt x="258" y="597"/>
                    <a:pt x="278" y="607"/>
                  </a:cubicBezTo>
                  <a:cubicBezTo>
                    <a:pt x="340" y="607"/>
                    <a:pt x="392" y="607"/>
                    <a:pt x="433" y="587"/>
                  </a:cubicBezTo>
                  <a:cubicBezTo>
                    <a:pt x="463" y="566"/>
                    <a:pt x="484" y="556"/>
                    <a:pt x="504" y="536"/>
                  </a:cubicBezTo>
                  <a:cubicBezTo>
                    <a:pt x="546" y="504"/>
                    <a:pt x="577" y="463"/>
                    <a:pt x="597" y="412"/>
                  </a:cubicBezTo>
                  <a:cubicBezTo>
                    <a:pt x="597" y="412"/>
                    <a:pt x="618" y="340"/>
                    <a:pt x="618" y="330"/>
                  </a:cubicBezTo>
                  <a:lnTo>
                    <a:pt x="618" y="258"/>
                  </a:lnTo>
                  <a:lnTo>
                    <a:pt x="618" y="248"/>
                  </a:lnTo>
                  <a:lnTo>
                    <a:pt x="597" y="186"/>
                  </a:lnTo>
                  <a:lnTo>
                    <a:pt x="597" y="186"/>
                  </a:lnTo>
                  <a:cubicBezTo>
                    <a:pt x="602" y="191"/>
                    <a:pt x="627" y="215"/>
                    <a:pt x="631" y="215"/>
                  </a:cubicBezTo>
                  <a:cubicBezTo>
                    <a:pt x="635" y="215"/>
                    <a:pt x="621" y="194"/>
                    <a:pt x="556" y="114"/>
                  </a:cubicBezTo>
                  <a:cubicBezTo>
                    <a:pt x="536" y="93"/>
                    <a:pt x="525" y="73"/>
                    <a:pt x="504" y="63"/>
                  </a:cubicBezTo>
                  <a:lnTo>
                    <a:pt x="495" y="63"/>
                  </a:lnTo>
                  <a:cubicBezTo>
                    <a:pt x="484" y="52"/>
                    <a:pt x="474" y="42"/>
                    <a:pt x="453" y="31"/>
                  </a:cubicBezTo>
                  <a:lnTo>
                    <a:pt x="443" y="31"/>
                  </a:lnTo>
                  <a:cubicBezTo>
                    <a:pt x="412" y="11"/>
                    <a:pt x="381" y="1"/>
                    <a:pt x="35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62"/>
            <p:cNvSpPr/>
            <p:nvPr/>
          </p:nvSpPr>
          <p:spPr>
            <a:xfrm>
              <a:off x="2560453" y="897531"/>
              <a:ext cx="24034" cy="22924"/>
            </a:xfrm>
            <a:custGeom>
              <a:rect b="b" l="l" r="r" t="t"/>
              <a:pathLst>
                <a:path extrusionOk="0" h="413" w="433">
                  <a:moveTo>
                    <a:pt x="186" y="1"/>
                  </a:moveTo>
                  <a:cubicBezTo>
                    <a:pt x="176" y="1"/>
                    <a:pt x="155" y="11"/>
                    <a:pt x="135" y="11"/>
                  </a:cubicBezTo>
                  <a:cubicBezTo>
                    <a:pt x="124" y="21"/>
                    <a:pt x="124" y="31"/>
                    <a:pt x="114" y="31"/>
                  </a:cubicBezTo>
                  <a:cubicBezTo>
                    <a:pt x="114" y="31"/>
                    <a:pt x="103" y="31"/>
                    <a:pt x="103" y="42"/>
                  </a:cubicBezTo>
                  <a:cubicBezTo>
                    <a:pt x="83" y="42"/>
                    <a:pt x="62" y="62"/>
                    <a:pt x="42" y="83"/>
                  </a:cubicBezTo>
                  <a:cubicBezTo>
                    <a:pt x="32" y="93"/>
                    <a:pt x="21" y="104"/>
                    <a:pt x="21" y="113"/>
                  </a:cubicBezTo>
                  <a:cubicBezTo>
                    <a:pt x="1" y="134"/>
                    <a:pt x="1" y="155"/>
                    <a:pt x="1" y="186"/>
                  </a:cubicBezTo>
                  <a:lnTo>
                    <a:pt x="1" y="227"/>
                  </a:lnTo>
                  <a:lnTo>
                    <a:pt x="11" y="278"/>
                  </a:lnTo>
                  <a:cubicBezTo>
                    <a:pt x="21" y="299"/>
                    <a:pt x="32" y="319"/>
                    <a:pt x="52" y="330"/>
                  </a:cubicBezTo>
                  <a:cubicBezTo>
                    <a:pt x="52" y="340"/>
                    <a:pt x="62" y="340"/>
                    <a:pt x="62" y="340"/>
                  </a:cubicBezTo>
                  <a:lnTo>
                    <a:pt x="83" y="360"/>
                  </a:lnTo>
                  <a:cubicBezTo>
                    <a:pt x="93" y="371"/>
                    <a:pt x="103" y="381"/>
                    <a:pt x="124" y="391"/>
                  </a:cubicBezTo>
                  <a:cubicBezTo>
                    <a:pt x="144" y="401"/>
                    <a:pt x="176" y="412"/>
                    <a:pt x="196" y="412"/>
                  </a:cubicBezTo>
                  <a:lnTo>
                    <a:pt x="258" y="412"/>
                  </a:lnTo>
                  <a:cubicBezTo>
                    <a:pt x="268" y="412"/>
                    <a:pt x="288" y="401"/>
                    <a:pt x="309" y="401"/>
                  </a:cubicBezTo>
                  <a:cubicBezTo>
                    <a:pt x="330" y="391"/>
                    <a:pt x="361" y="371"/>
                    <a:pt x="371" y="350"/>
                  </a:cubicBezTo>
                  <a:cubicBezTo>
                    <a:pt x="391" y="330"/>
                    <a:pt x="412" y="309"/>
                    <a:pt x="423" y="278"/>
                  </a:cubicBezTo>
                  <a:lnTo>
                    <a:pt x="412" y="278"/>
                  </a:lnTo>
                  <a:cubicBezTo>
                    <a:pt x="423" y="268"/>
                    <a:pt x="432" y="248"/>
                    <a:pt x="432" y="227"/>
                  </a:cubicBezTo>
                  <a:lnTo>
                    <a:pt x="432" y="186"/>
                  </a:lnTo>
                  <a:lnTo>
                    <a:pt x="432" y="175"/>
                  </a:lnTo>
                  <a:cubicBezTo>
                    <a:pt x="423" y="155"/>
                    <a:pt x="423" y="145"/>
                    <a:pt x="412" y="124"/>
                  </a:cubicBezTo>
                  <a:cubicBezTo>
                    <a:pt x="402" y="93"/>
                    <a:pt x="391" y="72"/>
                    <a:pt x="361" y="52"/>
                  </a:cubicBezTo>
                  <a:cubicBezTo>
                    <a:pt x="350" y="42"/>
                    <a:pt x="340" y="31"/>
                    <a:pt x="320" y="21"/>
                  </a:cubicBezTo>
                  <a:cubicBezTo>
                    <a:pt x="299" y="11"/>
                    <a:pt x="26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62"/>
            <p:cNvSpPr/>
            <p:nvPr/>
          </p:nvSpPr>
          <p:spPr>
            <a:xfrm>
              <a:off x="2593534" y="908965"/>
              <a:ext cx="31471" cy="30861"/>
            </a:xfrm>
            <a:custGeom>
              <a:rect b="b" l="l" r="r" t="t"/>
              <a:pathLst>
                <a:path extrusionOk="0" h="556" w="567">
                  <a:moveTo>
                    <a:pt x="300" y="0"/>
                  </a:moveTo>
                  <a:cubicBezTo>
                    <a:pt x="279" y="0"/>
                    <a:pt x="258" y="0"/>
                    <a:pt x="238" y="10"/>
                  </a:cubicBezTo>
                  <a:cubicBezTo>
                    <a:pt x="197" y="21"/>
                    <a:pt x="165" y="42"/>
                    <a:pt x="145" y="62"/>
                  </a:cubicBezTo>
                  <a:lnTo>
                    <a:pt x="94" y="113"/>
                  </a:lnTo>
                  <a:cubicBezTo>
                    <a:pt x="94" y="113"/>
                    <a:pt x="83" y="124"/>
                    <a:pt x="83" y="134"/>
                  </a:cubicBezTo>
                  <a:cubicBezTo>
                    <a:pt x="63" y="144"/>
                    <a:pt x="53" y="165"/>
                    <a:pt x="42" y="185"/>
                  </a:cubicBezTo>
                  <a:cubicBezTo>
                    <a:pt x="21" y="216"/>
                    <a:pt x="12" y="247"/>
                    <a:pt x="12" y="278"/>
                  </a:cubicBezTo>
                  <a:cubicBezTo>
                    <a:pt x="1" y="309"/>
                    <a:pt x="1" y="339"/>
                    <a:pt x="21" y="371"/>
                  </a:cubicBezTo>
                  <a:cubicBezTo>
                    <a:pt x="21" y="412"/>
                    <a:pt x="42" y="432"/>
                    <a:pt x="63" y="463"/>
                  </a:cubicBezTo>
                  <a:cubicBezTo>
                    <a:pt x="73" y="473"/>
                    <a:pt x="94" y="494"/>
                    <a:pt x="114" y="504"/>
                  </a:cubicBezTo>
                  <a:cubicBezTo>
                    <a:pt x="145" y="535"/>
                    <a:pt x="186" y="545"/>
                    <a:pt x="227" y="556"/>
                  </a:cubicBezTo>
                  <a:lnTo>
                    <a:pt x="289" y="556"/>
                  </a:lnTo>
                  <a:cubicBezTo>
                    <a:pt x="341" y="545"/>
                    <a:pt x="382" y="524"/>
                    <a:pt x="412" y="504"/>
                  </a:cubicBezTo>
                  <a:cubicBezTo>
                    <a:pt x="423" y="494"/>
                    <a:pt x="423" y="494"/>
                    <a:pt x="433" y="494"/>
                  </a:cubicBezTo>
                  <a:cubicBezTo>
                    <a:pt x="443" y="483"/>
                    <a:pt x="464" y="483"/>
                    <a:pt x="474" y="473"/>
                  </a:cubicBezTo>
                  <a:cubicBezTo>
                    <a:pt x="485" y="453"/>
                    <a:pt x="505" y="432"/>
                    <a:pt x="515" y="422"/>
                  </a:cubicBezTo>
                  <a:cubicBezTo>
                    <a:pt x="536" y="401"/>
                    <a:pt x="546" y="380"/>
                    <a:pt x="556" y="360"/>
                  </a:cubicBezTo>
                  <a:cubicBezTo>
                    <a:pt x="567" y="329"/>
                    <a:pt x="567" y="288"/>
                    <a:pt x="567" y="257"/>
                  </a:cubicBezTo>
                  <a:cubicBezTo>
                    <a:pt x="567" y="236"/>
                    <a:pt x="567" y="216"/>
                    <a:pt x="556" y="195"/>
                  </a:cubicBezTo>
                  <a:cubicBezTo>
                    <a:pt x="546" y="154"/>
                    <a:pt x="536" y="124"/>
                    <a:pt x="515" y="103"/>
                  </a:cubicBezTo>
                  <a:cubicBezTo>
                    <a:pt x="494" y="83"/>
                    <a:pt x="474" y="72"/>
                    <a:pt x="464" y="51"/>
                  </a:cubicBezTo>
                  <a:lnTo>
                    <a:pt x="402" y="21"/>
                  </a:lnTo>
                  <a:cubicBezTo>
                    <a:pt x="371" y="10"/>
                    <a:pt x="330" y="0"/>
                    <a:pt x="30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62"/>
            <p:cNvSpPr/>
            <p:nvPr/>
          </p:nvSpPr>
          <p:spPr>
            <a:xfrm>
              <a:off x="2569611" y="819936"/>
              <a:ext cx="36023" cy="35412"/>
            </a:xfrm>
            <a:custGeom>
              <a:rect b="b" l="l" r="r" t="t"/>
              <a:pathLst>
                <a:path extrusionOk="0" h="638" w="649">
                  <a:moveTo>
                    <a:pt x="370" y="0"/>
                  </a:moveTo>
                  <a:cubicBezTo>
                    <a:pt x="340" y="10"/>
                    <a:pt x="319" y="10"/>
                    <a:pt x="288" y="10"/>
                  </a:cubicBezTo>
                  <a:cubicBezTo>
                    <a:pt x="237" y="10"/>
                    <a:pt x="185" y="41"/>
                    <a:pt x="144" y="72"/>
                  </a:cubicBezTo>
                  <a:lnTo>
                    <a:pt x="82" y="134"/>
                  </a:lnTo>
                  <a:cubicBezTo>
                    <a:pt x="72" y="144"/>
                    <a:pt x="72" y="165"/>
                    <a:pt x="62" y="185"/>
                  </a:cubicBezTo>
                  <a:lnTo>
                    <a:pt x="31" y="216"/>
                  </a:lnTo>
                  <a:cubicBezTo>
                    <a:pt x="11" y="247"/>
                    <a:pt x="0" y="288"/>
                    <a:pt x="0" y="319"/>
                  </a:cubicBezTo>
                  <a:cubicBezTo>
                    <a:pt x="0" y="360"/>
                    <a:pt x="0" y="401"/>
                    <a:pt x="11" y="432"/>
                  </a:cubicBezTo>
                  <a:cubicBezTo>
                    <a:pt x="21" y="473"/>
                    <a:pt x="41" y="504"/>
                    <a:pt x="62" y="535"/>
                  </a:cubicBezTo>
                  <a:lnTo>
                    <a:pt x="123" y="586"/>
                  </a:lnTo>
                  <a:cubicBezTo>
                    <a:pt x="165" y="617"/>
                    <a:pt x="206" y="638"/>
                    <a:pt x="258" y="638"/>
                  </a:cubicBezTo>
                  <a:lnTo>
                    <a:pt x="329" y="638"/>
                  </a:lnTo>
                  <a:cubicBezTo>
                    <a:pt x="360" y="638"/>
                    <a:pt x="391" y="617"/>
                    <a:pt x="411" y="607"/>
                  </a:cubicBezTo>
                  <a:lnTo>
                    <a:pt x="422" y="607"/>
                  </a:lnTo>
                  <a:cubicBezTo>
                    <a:pt x="463" y="597"/>
                    <a:pt x="504" y="576"/>
                    <a:pt x="535" y="556"/>
                  </a:cubicBezTo>
                  <a:cubicBezTo>
                    <a:pt x="566" y="524"/>
                    <a:pt x="596" y="494"/>
                    <a:pt x="607" y="453"/>
                  </a:cubicBezTo>
                  <a:cubicBezTo>
                    <a:pt x="628" y="421"/>
                    <a:pt x="638" y="391"/>
                    <a:pt x="648" y="350"/>
                  </a:cubicBezTo>
                  <a:cubicBezTo>
                    <a:pt x="648" y="309"/>
                    <a:pt x="648" y="268"/>
                    <a:pt x="638" y="227"/>
                  </a:cubicBezTo>
                  <a:cubicBezTo>
                    <a:pt x="628" y="185"/>
                    <a:pt x="607" y="154"/>
                    <a:pt x="576" y="124"/>
                  </a:cubicBezTo>
                  <a:lnTo>
                    <a:pt x="514" y="62"/>
                  </a:lnTo>
                  <a:cubicBezTo>
                    <a:pt x="473" y="31"/>
                    <a:pt x="422" y="10"/>
                    <a:pt x="3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62"/>
            <p:cNvSpPr/>
            <p:nvPr/>
          </p:nvSpPr>
          <p:spPr>
            <a:xfrm>
              <a:off x="2293365" y="513444"/>
              <a:ext cx="37188" cy="36245"/>
            </a:xfrm>
            <a:custGeom>
              <a:rect b="b" l="l" r="r" t="t"/>
              <a:pathLst>
                <a:path extrusionOk="0" h="653" w="670">
                  <a:moveTo>
                    <a:pt x="381" y="0"/>
                  </a:moveTo>
                  <a:cubicBezTo>
                    <a:pt x="319" y="0"/>
                    <a:pt x="268" y="0"/>
                    <a:pt x="217" y="31"/>
                  </a:cubicBezTo>
                  <a:lnTo>
                    <a:pt x="196" y="31"/>
                  </a:lnTo>
                  <a:cubicBezTo>
                    <a:pt x="93" y="82"/>
                    <a:pt x="21" y="175"/>
                    <a:pt x="11" y="288"/>
                  </a:cubicBezTo>
                  <a:cubicBezTo>
                    <a:pt x="0" y="402"/>
                    <a:pt x="52" y="514"/>
                    <a:pt x="144" y="576"/>
                  </a:cubicBezTo>
                  <a:lnTo>
                    <a:pt x="155" y="587"/>
                  </a:lnTo>
                  <a:cubicBezTo>
                    <a:pt x="185" y="617"/>
                    <a:pt x="226" y="628"/>
                    <a:pt x="268" y="638"/>
                  </a:cubicBezTo>
                  <a:cubicBezTo>
                    <a:pt x="297" y="645"/>
                    <a:pt x="331" y="652"/>
                    <a:pt x="364" y="652"/>
                  </a:cubicBezTo>
                  <a:cubicBezTo>
                    <a:pt x="377" y="652"/>
                    <a:pt x="390" y="651"/>
                    <a:pt x="402" y="648"/>
                  </a:cubicBezTo>
                  <a:cubicBezTo>
                    <a:pt x="422" y="638"/>
                    <a:pt x="453" y="628"/>
                    <a:pt x="484" y="617"/>
                  </a:cubicBezTo>
                  <a:cubicBezTo>
                    <a:pt x="535" y="596"/>
                    <a:pt x="576" y="566"/>
                    <a:pt x="607" y="514"/>
                  </a:cubicBezTo>
                  <a:cubicBezTo>
                    <a:pt x="617" y="504"/>
                    <a:pt x="628" y="494"/>
                    <a:pt x="628" y="484"/>
                  </a:cubicBezTo>
                  <a:cubicBezTo>
                    <a:pt x="658" y="443"/>
                    <a:pt x="669" y="402"/>
                    <a:pt x="669" y="360"/>
                  </a:cubicBezTo>
                  <a:lnTo>
                    <a:pt x="669" y="278"/>
                  </a:lnTo>
                  <a:lnTo>
                    <a:pt x="648" y="196"/>
                  </a:lnTo>
                  <a:cubicBezTo>
                    <a:pt x="628" y="155"/>
                    <a:pt x="607" y="123"/>
                    <a:pt x="566" y="93"/>
                  </a:cubicBezTo>
                  <a:cubicBezTo>
                    <a:pt x="546" y="62"/>
                    <a:pt x="505" y="41"/>
                    <a:pt x="463" y="21"/>
                  </a:cubicBezTo>
                  <a:lnTo>
                    <a:pt x="381"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62"/>
            <p:cNvSpPr/>
            <p:nvPr/>
          </p:nvSpPr>
          <p:spPr>
            <a:xfrm>
              <a:off x="2248295" y="564786"/>
              <a:ext cx="27419" cy="28030"/>
            </a:xfrm>
            <a:custGeom>
              <a:rect b="b" l="l" r="r" t="t"/>
              <a:pathLst>
                <a:path extrusionOk="0" h="505" w="494">
                  <a:moveTo>
                    <a:pt x="227" y="1"/>
                  </a:moveTo>
                  <a:cubicBezTo>
                    <a:pt x="206" y="1"/>
                    <a:pt x="185" y="1"/>
                    <a:pt x="165" y="11"/>
                  </a:cubicBezTo>
                  <a:cubicBezTo>
                    <a:pt x="134" y="21"/>
                    <a:pt x="113" y="32"/>
                    <a:pt x="83" y="52"/>
                  </a:cubicBezTo>
                  <a:cubicBezTo>
                    <a:pt x="72" y="73"/>
                    <a:pt x="62" y="83"/>
                    <a:pt x="41" y="103"/>
                  </a:cubicBezTo>
                  <a:cubicBezTo>
                    <a:pt x="31" y="114"/>
                    <a:pt x="21" y="135"/>
                    <a:pt x="10" y="155"/>
                  </a:cubicBezTo>
                  <a:cubicBezTo>
                    <a:pt x="0" y="186"/>
                    <a:pt x="0" y="217"/>
                    <a:pt x="0" y="247"/>
                  </a:cubicBezTo>
                  <a:cubicBezTo>
                    <a:pt x="0" y="279"/>
                    <a:pt x="0" y="309"/>
                    <a:pt x="21" y="340"/>
                  </a:cubicBezTo>
                  <a:cubicBezTo>
                    <a:pt x="21" y="350"/>
                    <a:pt x="31" y="361"/>
                    <a:pt x="31" y="371"/>
                  </a:cubicBezTo>
                  <a:lnTo>
                    <a:pt x="92" y="432"/>
                  </a:lnTo>
                  <a:cubicBezTo>
                    <a:pt x="92" y="432"/>
                    <a:pt x="103" y="432"/>
                    <a:pt x="103" y="443"/>
                  </a:cubicBezTo>
                  <a:lnTo>
                    <a:pt x="113" y="443"/>
                  </a:lnTo>
                  <a:lnTo>
                    <a:pt x="134" y="464"/>
                  </a:lnTo>
                  <a:cubicBezTo>
                    <a:pt x="165" y="484"/>
                    <a:pt x="206" y="505"/>
                    <a:pt x="247" y="505"/>
                  </a:cubicBezTo>
                  <a:cubicBezTo>
                    <a:pt x="278" y="505"/>
                    <a:pt x="298" y="505"/>
                    <a:pt x="329" y="494"/>
                  </a:cubicBezTo>
                  <a:lnTo>
                    <a:pt x="350" y="494"/>
                  </a:lnTo>
                  <a:cubicBezTo>
                    <a:pt x="371" y="494"/>
                    <a:pt x="391" y="474"/>
                    <a:pt x="412" y="464"/>
                  </a:cubicBezTo>
                  <a:cubicBezTo>
                    <a:pt x="422" y="453"/>
                    <a:pt x="432" y="443"/>
                    <a:pt x="442" y="423"/>
                  </a:cubicBezTo>
                  <a:cubicBezTo>
                    <a:pt x="453" y="423"/>
                    <a:pt x="453" y="412"/>
                    <a:pt x="453" y="402"/>
                  </a:cubicBezTo>
                  <a:cubicBezTo>
                    <a:pt x="473" y="371"/>
                    <a:pt x="483" y="340"/>
                    <a:pt x="494" y="309"/>
                  </a:cubicBezTo>
                  <a:cubicBezTo>
                    <a:pt x="494" y="268"/>
                    <a:pt x="494" y="227"/>
                    <a:pt x="473" y="196"/>
                  </a:cubicBezTo>
                  <a:cubicBezTo>
                    <a:pt x="473" y="186"/>
                    <a:pt x="463" y="176"/>
                    <a:pt x="463" y="165"/>
                  </a:cubicBezTo>
                  <a:cubicBezTo>
                    <a:pt x="463" y="165"/>
                    <a:pt x="463" y="155"/>
                    <a:pt x="453" y="155"/>
                  </a:cubicBezTo>
                  <a:lnTo>
                    <a:pt x="453" y="145"/>
                  </a:lnTo>
                  <a:cubicBezTo>
                    <a:pt x="442" y="114"/>
                    <a:pt x="422" y="94"/>
                    <a:pt x="401" y="73"/>
                  </a:cubicBezTo>
                  <a:cubicBezTo>
                    <a:pt x="391" y="62"/>
                    <a:pt x="380" y="62"/>
                    <a:pt x="380" y="52"/>
                  </a:cubicBezTo>
                  <a:lnTo>
                    <a:pt x="371" y="52"/>
                  </a:lnTo>
                  <a:cubicBezTo>
                    <a:pt x="360" y="42"/>
                    <a:pt x="339" y="32"/>
                    <a:pt x="319" y="21"/>
                  </a:cubicBezTo>
                  <a:cubicBezTo>
                    <a:pt x="288" y="11"/>
                    <a:pt x="257"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62"/>
            <p:cNvSpPr/>
            <p:nvPr/>
          </p:nvSpPr>
          <p:spPr>
            <a:xfrm>
              <a:off x="2780751" y="958030"/>
              <a:ext cx="186719" cy="152417"/>
            </a:xfrm>
            <a:custGeom>
              <a:rect b="b" l="l" r="r" t="t"/>
              <a:pathLst>
                <a:path extrusionOk="0" h="2746" w="3364">
                  <a:moveTo>
                    <a:pt x="1008" y="1"/>
                  </a:moveTo>
                  <a:cubicBezTo>
                    <a:pt x="546" y="278"/>
                    <a:pt x="196" y="772"/>
                    <a:pt x="73" y="1337"/>
                  </a:cubicBezTo>
                  <a:cubicBezTo>
                    <a:pt x="1" y="1635"/>
                    <a:pt x="11" y="1923"/>
                    <a:pt x="83" y="2181"/>
                  </a:cubicBezTo>
                  <a:cubicBezTo>
                    <a:pt x="155" y="2417"/>
                    <a:pt x="299" y="2613"/>
                    <a:pt x="474" y="2746"/>
                  </a:cubicBezTo>
                  <a:cubicBezTo>
                    <a:pt x="1184" y="2695"/>
                    <a:pt x="2592" y="2427"/>
                    <a:pt x="3363" y="2273"/>
                  </a:cubicBezTo>
                  <a:cubicBezTo>
                    <a:pt x="2788" y="1718"/>
                    <a:pt x="1708" y="689"/>
                    <a:pt x="10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62"/>
            <p:cNvSpPr/>
            <p:nvPr/>
          </p:nvSpPr>
          <p:spPr>
            <a:xfrm>
              <a:off x="1632416" y="742842"/>
              <a:ext cx="1193524" cy="873482"/>
            </a:xfrm>
            <a:custGeom>
              <a:rect b="b" l="l" r="r" t="t"/>
              <a:pathLst>
                <a:path extrusionOk="0" h="15737" w="21503">
                  <a:moveTo>
                    <a:pt x="16605" y="2608"/>
                  </a:moveTo>
                  <a:cubicBezTo>
                    <a:pt x="16979" y="2608"/>
                    <a:pt x="17352" y="2732"/>
                    <a:pt x="17657" y="2973"/>
                  </a:cubicBezTo>
                  <a:cubicBezTo>
                    <a:pt x="18037" y="3271"/>
                    <a:pt x="18315" y="3846"/>
                    <a:pt x="18098" y="4463"/>
                  </a:cubicBezTo>
                  <a:cubicBezTo>
                    <a:pt x="18090" y="4506"/>
                    <a:pt x="18053" y="4528"/>
                    <a:pt x="18017" y="4528"/>
                  </a:cubicBezTo>
                  <a:cubicBezTo>
                    <a:pt x="18010" y="4528"/>
                    <a:pt x="18003" y="4527"/>
                    <a:pt x="17996" y="4525"/>
                  </a:cubicBezTo>
                  <a:lnTo>
                    <a:pt x="17975" y="4525"/>
                  </a:lnTo>
                  <a:cubicBezTo>
                    <a:pt x="17924" y="4505"/>
                    <a:pt x="17903" y="4454"/>
                    <a:pt x="17924" y="4402"/>
                  </a:cubicBezTo>
                  <a:cubicBezTo>
                    <a:pt x="18109" y="3878"/>
                    <a:pt x="17862" y="3373"/>
                    <a:pt x="17533" y="3117"/>
                  </a:cubicBezTo>
                  <a:cubicBezTo>
                    <a:pt x="17271" y="2911"/>
                    <a:pt x="16936" y="2799"/>
                    <a:pt x="16606" y="2799"/>
                  </a:cubicBezTo>
                  <a:cubicBezTo>
                    <a:pt x="16456" y="2799"/>
                    <a:pt x="16306" y="2822"/>
                    <a:pt x="16165" y="2870"/>
                  </a:cubicBezTo>
                  <a:cubicBezTo>
                    <a:pt x="15703" y="3014"/>
                    <a:pt x="15333" y="3415"/>
                    <a:pt x="15219" y="3878"/>
                  </a:cubicBezTo>
                  <a:cubicBezTo>
                    <a:pt x="15211" y="3922"/>
                    <a:pt x="15171" y="3951"/>
                    <a:pt x="15127" y="3951"/>
                  </a:cubicBezTo>
                  <a:cubicBezTo>
                    <a:pt x="15120" y="3951"/>
                    <a:pt x="15113" y="3951"/>
                    <a:pt x="15107" y="3949"/>
                  </a:cubicBezTo>
                  <a:cubicBezTo>
                    <a:pt x="15055" y="3939"/>
                    <a:pt x="15024" y="3888"/>
                    <a:pt x="15034" y="3837"/>
                  </a:cubicBezTo>
                  <a:cubicBezTo>
                    <a:pt x="15158" y="3312"/>
                    <a:pt x="15580" y="2859"/>
                    <a:pt x="16104" y="2685"/>
                  </a:cubicBezTo>
                  <a:cubicBezTo>
                    <a:pt x="16267" y="2634"/>
                    <a:pt x="16436" y="2608"/>
                    <a:pt x="16605" y="2608"/>
                  </a:cubicBezTo>
                  <a:close/>
                  <a:moveTo>
                    <a:pt x="17105" y="1"/>
                  </a:moveTo>
                  <a:cubicBezTo>
                    <a:pt x="16939" y="1"/>
                    <a:pt x="16773" y="11"/>
                    <a:pt x="16608" y="32"/>
                  </a:cubicBezTo>
                  <a:cubicBezTo>
                    <a:pt x="14664" y="268"/>
                    <a:pt x="12947" y="1986"/>
                    <a:pt x="12700" y="3929"/>
                  </a:cubicBezTo>
                  <a:cubicBezTo>
                    <a:pt x="12690" y="4011"/>
                    <a:pt x="12649" y="4083"/>
                    <a:pt x="12587" y="4124"/>
                  </a:cubicBezTo>
                  <a:cubicBezTo>
                    <a:pt x="12535" y="4167"/>
                    <a:pt x="12477" y="4189"/>
                    <a:pt x="12411" y="4189"/>
                  </a:cubicBezTo>
                  <a:cubicBezTo>
                    <a:pt x="12398" y="4189"/>
                    <a:pt x="12385" y="4188"/>
                    <a:pt x="12371" y="4186"/>
                  </a:cubicBezTo>
                  <a:lnTo>
                    <a:pt x="2798" y="2777"/>
                  </a:lnTo>
                  <a:lnTo>
                    <a:pt x="2798" y="2777"/>
                  </a:lnTo>
                  <a:cubicBezTo>
                    <a:pt x="2706" y="4371"/>
                    <a:pt x="2932" y="5893"/>
                    <a:pt x="3487" y="7189"/>
                  </a:cubicBezTo>
                  <a:cubicBezTo>
                    <a:pt x="4145" y="8741"/>
                    <a:pt x="5256" y="9975"/>
                    <a:pt x="6613" y="10674"/>
                  </a:cubicBezTo>
                  <a:cubicBezTo>
                    <a:pt x="7488" y="11140"/>
                    <a:pt x="8500" y="11380"/>
                    <a:pt x="9524" y="11380"/>
                  </a:cubicBezTo>
                  <a:cubicBezTo>
                    <a:pt x="9811" y="11380"/>
                    <a:pt x="10100" y="11361"/>
                    <a:pt x="10386" y="11322"/>
                  </a:cubicBezTo>
                  <a:cubicBezTo>
                    <a:pt x="11652" y="11147"/>
                    <a:pt x="12875" y="10612"/>
                    <a:pt x="13903" y="9780"/>
                  </a:cubicBezTo>
                  <a:cubicBezTo>
                    <a:pt x="13922" y="9765"/>
                    <a:pt x="13946" y="9758"/>
                    <a:pt x="13969" y="9758"/>
                  </a:cubicBezTo>
                  <a:cubicBezTo>
                    <a:pt x="13995" y="9758"/>
                    <a:pt x="14020" y="9768"/>
                    <a:pt x="14037" y="9790"/>
                  </a:cubicBezTo>
                  <a:cubicBezTo>
                    <a:pt x="14068" y="9831"/>
                    <a:pt x="14068" y="9893"/>
                    <a:pt x="14026" y="9924"/>
                  </a:cubicBezTo>
                  <a:cubicBezTo>
                    <a:pt x="12968" y="10788"/>
                    <a:pt x="11713" y="11332"/>
                    <a:pt x="10407" y="11507"/>
                  </a:cubicBezTo>
                  <a:cubicBezTo>
                    <a:pt x="10104" y="11549"/>
                    <a:pt x="9801" y="11569"/>
                    <a:pt x="9497" y="11569"/>
                  </a:cubicBezTo>
                  <a:cubicBezTo>
                    <a:pt x="9194" y="11569"/>
                    <a:pt x="8891" y="11549"/>
                    <a:pt x="8587" y="11507"/>
                  </a:cubicBezTo>
                  <a:cubicBezTo>
                    <a:pt x="7868" y="11405"/>
                    <a:pt x="7158" y="11178"/>
                    <a:pt x="6520" y="10849"/>
                  </a:cubicBezTo>
                  <a:cubicBezTo>
                    <a:pt x="5132" y="10119"/>
                    <a:pt x="3991" y="8855"/>
                    <a:pt x="3312" y="7271"/>
                  </a:cubicBezTo>
                  <a:cubicBezTo>
                    <a:pt x="2747" y="5934"/>
                    <a:pt x="2510" y="4381"/>
                    <a:pt x="2613" y="2747"/>
                  </a:cubicBezTo>
                  <a:lnTo>
                    <a:pt x="156" y="2386"/>
                  </a:lnTo>
                  <a:lnTo>
                    <a:pt x="156" y="2386"/>
                  </a:lnTo>
                  <a:cubicBezTo>
                    <a:pt x="63" y="5029"/>
                    <a:pt x="1" y="7744"/>
                    <a:pt x="1060" y="10130"/>
                  </a:cubicBezTo>
                  <a:cubicBezTo>
                    <a:pt x="1749" y="11693"/>
                    <a:pt x="2880" y="13050"/>
                    <a:pt x="4330" y="14047"/>
                  </a:cubicBezTo>
                  <a:cubicBezTo>
                    <a:pt x="5938" y="15157"/>
                    <a:pt x="7879" y="15737"/>
                    <a:pt x="9781" y="15737"/>
                  </a:cubicBezTo>
                  <a:cubicBezTo>
                    <a:pt x="10944" y="15737"/>
                    <a:pt x="12093" y="15520"/>
                    <a:pt x="13142" y="15075"/>
                  </a:cubicBezTo>
                  <a:cubicBezTo>
                    <a:pt x="15806" y="13955"/>
                    <a:pt x="17564" y="11857"/>
                    <a:pt x="18818" y="8279"/>
                  </a:cubicBezTo>
                  <a:cubicBezTo>
                    <a:pt x="18829" y="8268"/>
                    <a:pt x="18829" y="8258"/>
                    <a:pt x="18839" y="8247"/>
                  </a:cubicBezTo>
                  <a:cubicBezTo>
                    <a:pt x="18839" y="8238"/>
                    <a:pt x="18839" y="8227"/>
                    <a:pt x="18849" y="8227"/>
                  </a:cubicBezTo>
                  <a:cubicBezTo>
                    <a:pt x="18849" y="8217"/>
                    <a:pt x="18859" y="8206"/>
                    <a:pt x="18870" y="8196"/>
                  </a:cubicBezTo>
                  <a:cubicBezTo>
                    <a:pt x="18870" y="8196"/>
                    <a:pt x="18880" y="8186"/>
                    <a:pt x="18880" y="8176"/>
                  </a:cubicBezTo>
                  <a:cubicBezTo>
                    <a:pt x="18891" y="8176"/>
                    <a:pt x="18900" y="8165"/>
                    <a:pt x="18900" y="8165"/>
                  </a:cubicBezTo>
                  <a:lnTo>
                    <a:pt x="18921" y="8145"/>
                  </a:lnTo>
                  <a:cubicBezTo>
                    <a:pt x="18932" y="8135"/>
                    <a:pt x="18942" y="8135"/>
                    <a:pt x="18952" y="8135"/>
                  </a:cubicBezTo>
                  <a:cubicBezTo>
                    <a:pt x="18952" y="8124"/>
                    <a:pt x="18962" y="8124"/>
                    <a:pt x="18973" y="8114"/>
                  </a:cubicBezTo>
                  <a:lnTo>
                    <a:pt x="18983" y="8114"/>
                  </a:lnTo>
                  <a:cubicBezTo>
                    <a:pt x="19631" y="7847"/>
                    <a:pt x="20196" y="7436"/>
                    <a:pt x="20639" y="6911"/>
                  </a:cubicBezTo>
                  <a:cubicBezTo>
                    <a:pt x="20454" y="6726"/>
                    <a:pt x="20310" y="6490"/>
                    <a:pt x="20227" y="6222"/>
                  </a:cubicBezTo>
                  <a:cubicBezTo>
                    <a:pt x="20124" y="5882"/>
                    <a:pt x="20114" y="5492"/>
                    <a:pt x="20196" y="5091"/>
                  </a:cubicBezTo>
                  <a:cubicBezTo>
                    <a:pt x="20361" y="4340"/>
                    <a:pt x="20854" y="3682"/>
                    <a:pt x="21502" y="3343"/>
                  </a:cubicBezTo>
                  <a:cubicBezTo>
                    <a:pt x="21461" y="3178"/>
                    <a:pt x="21420" y="3014"/>
                    <a:pt x="21358" y="2859"/>
                  </a:cubicBezTo>
                  <a:cubicBezTo>
                    <a:pt x="20700" y="1185"/>
                    <a:pt x="18896" y="1"/>
                    <a:pt x="171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62"/>
            <p:cNvSpPr/>
            <p:nvPr/>
          </p:nvSpPr>
          <p:spPr>
            <a:xfrm>
              <a:off x="1599946" y="712315"/>
              <a:ext cx="1259630" cy="934649"/>
            </a:xfrm>
            <a:custGeom>
              <a:rect b="b" l="l" r="r" t="t"/>
              <a:pathLst>
                <a:path extrusionOk="0" h="16839" w="22694">
                  <a:moveTo>
                    <a:pt x="17707" y="1"/>
                  </a:moveTo>
                  <a:cubicBezTo>
                    <a:pt x="17515" y="1"/>
                    <a:pt x="17323" y="13"/>
                    <a:pt x="17131" y="37"/>
                  </a:cubicBezTo>
                  <a:cubicBezTo>
                    <a:pt x="14992" y="304"/>
                    <a:pt x="13172" y="2042"/>
                    <a:pt x="12781" y="4150"/>
                  </a:cubicBezTo>
                  <a:lnTo>
                    <a:pt x="504" y="2351"/>
                  </a:lnTo>
                  <a:cubicBezTo>
                    <a:pt x="491" y="2349"/>
                    <a:pt x="478" y="2348"/>
                    <a:pt x="466" y="2348"/>
                  </a:cubicBezTo>
                  <a:cubicBezTo>
                    <a:pt x="407" y="2348"/>
                    <a:pt x="349" y="2368"/>
                    <a:pt x="298" y="2402"/>
                  </a:cubicBezTo>
                  <a:cubicBezTo>
                    <a:pt x="236" y="2453"/>
                    <a:pt x="206" y="2525"/>
                    <a:pt x="206" y="2597"/>
                  </a:cubicBezTo>
                  <a:lnTo>
                    <a:pt x="206" y="2669"/>
                  </a:lnTo>
                  <a:cubicBezTo>
                    <a:pt x="103" y="5445"/>
                    <a:pt x="0" y="8324"/>
                    <a:pt x="1141" y="10906"/>
                  </a:cubicBezTo>
                  <a:cubicBezTo>
                    <a:pt x="1872" y="12551"/>
                    <a:pt x="3074" y="13991"/>
                    <a:pt x="4607" y="15049"/>
                  </a:cubicBezTo>
                  <a:cubicBezTo>
                    <a:pt x="6303" y="16222"/>
                    <a:pt x="8350" y="16838"/>
                    <a:pt x="10365" y="16838"/>
                  </a:cubicBezTo>
                  <a:cubicBezTo>
                    <a:pt x="11599" y="16838"/>
                    <a:pt x="12822" y="16602"/>
                    <a:pt x="13944" y="16129"/>
                  </a:cubicBezTo>
                  <a:cubicBezTo>
                    <a:pt x="16761" y="14946"/>
                    <a:pt x="18612" y="12746"/>
                    <a:pt x="19928" y="9014"/>
                  </a:cubicBezTo>
                  <a:cubicBezTo>
                    <a:pt x="19969" y="8880"/>
                    <a:pt x="19897" y="8726"/>
                    <a:pt x="19763" y="8674"/>
                  </a:cubicBezTo>
                  <a:cubicBezTo>
                    <a:pt x="19738" y="8666"/>
                    <a:pt x="19712" y="8663"/>
                    <a:pt x="19686" y="8663"/>
                  </a:cubicBezTo>
                  <a:cubicBezTo>
                    <a:pt x="19575" y="8663"/>
                    <a:pt x="19466" y="8731"/>
                    <a:pt x="19424" y="8839"/>
                  </a:cubicBezTo>
                  <a:cubicBezTo>
                    <a:pt x="18159" y="12428"/>
                    <a:pt x="16411" y="14525"/>
                    <a:pt x="13738" y="15646"/>
                  </a:cubicBezTo>
                  <a:cubicBezTo>
                    <a:pt x="12681" y="16092"/>
                    <a:pt x="11524" y="16310"/>
                    <a:pt x="10354" y="16310"/>
                  </a:cubicBezTo>
                  <a:cubicBezTo>
                    <a:pt x="8450" y="16310"/>
                    <a:pt x="6510" y="15732"/>
                    <a:pt x="4905" y="14617"/>
                  </a:cubicBezTo>
                  <a:cubicBezTo>
                    <a:pt x="3445" y="13610"/>
                    <a:pt x="2313" y="12252"/>
                    <a:pt x="1625" y="10689"/>
                  </a:cubicBezTo>
                  <a:cubicBezTo>
                    <a:pt x="556" y="8283"/>
                    <a:pt x="627" y="5559"/>
                    <a:pt x="720" y="2916"/>
                  </a:cubicBezTo>
                  <a:lnTo>
                    <a:pt x="720" y="2916"/>
                  </a:lnTo>
                  <a:lnTo>
                    <a:pt x="12956" y="4705"/>
                  </a:lnTo>
                  <a:cubicBezTo>
                    <a:pt x="12973" y="4707"/>
                    <a:pt x="12989" y="4709"/>
                    <a:pt x="13005" y="4709"/>
                  </a:cubicBezTo>
                  <a:cubicBezTo>
                    <a:pt x="13060" y="4709"/>
                    <a:pt x="13114" y="4693"/>
                    <a:pt x="13162" y="4654"/>
                  </a:cubicBezTo>
                  <a:cubicBezTo>
                    <a:pt x="13213" y="4613"/>
                    <a:pt x="13254" y="4551"/>
                    <a:pt x="13254" y="4479"/>
                  </a:cubicBezTo>
                  <a:cubicBezTo>
                    <a:pt x="13512" y="2495"/>
                    <a:pt x="15198" y="808"/>
                    <a:pt x="17193" y="561"/>
                  </a:cubicBezTo>
                  <a:cubicBezTo>
                    <a:pt x="17365" y="540"/>
                    <a:pt x="17537" y="530"/>
                    <a:pt x="17709" y="530"/>
                  </a:cubicBezTo>
                  <a:cubicBezTo>
                    <a:pt x="19523" y="530"/>
                    <a:pt x="21297" y="1690"/>
                    <a:pt x="21964" y="3399"/>
                  </a:cubicBezTo>
                  <a:cubicBezTo>
                    <a:pt x="22046" y="3594"/>
                    <a:pt x="22108" y="3811"/>
                    <a:pt x="22149" y="4026"/>
                  </a:cubicBezTo>
                  <a:cubicBezTo>
                    <a:pt x="22167" y="4151"/>
                    <a:pt x="22278" y="4238"/>
                    <a:pt x="22401" y="4238"/>
                  </a:cubicBezTo>
                  <a:cubicBezTo>
                    <a:pt x="22420" y="4238"/>
                    <a:pt x="22439" y="4236"/>
                    <a:pt x="22458" y="4232"/>
                  </a:cubicBezTo>
                  <a:cubicBezTo>
                    <a:pt x="22601" y="4211"/>
                    <a:pt x="22694" y="4067"/>
                    <a:pt x="22663" y="3923"/>
                  </a:cubicBezTo>
                  <a:cubicBezTo>
                    <a:pt x="22611" y="3677"/>
                    <a:pt x="22550" y="3441"/>
                    <a:pt x="22458" y="3204"/>
                  </a:cubicBezTo>
                  <a:cubicBezTo>
                    <a:pt x="21706" y="1306"/>
                    <a:pt x="19736" y="1"/>
                    <a:pt x="177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62"/>
            <p:cNvSpPr/>
            <p:nvPr/>
          </p:nvSpPr>
          <p:spPr>
            <a:xfrm>
              <a:off x="2675181" y="1109555"/>
              <a:ext cx="141038" cy="112786"/>
            </a:xfrm>
            <a:custGeom>
              <a:rect b="b" l="l" r="r" t="t"/>
              <a:pathLst>
                <a:path extrusionOk="0" h="2032" w="2541">
                  <a:moveTo>
                    <a:pt x="2247" y="0"/>
                  </a:moveTo>
                  <a:cubicBezTo>
                    <a:pt x="2162" y="0"/>
                    <a:pt x="2077" y="39"/>
                    <a:pt x="2026" y="109"/>
                  </a:cubicBezTo>
                  <a:cubicBezTo>
                    <a:pt x="1574" y="736"/>
                    <a:pt x="936" y="1229"/>
                    <a:pt x="206" y="1528"/>
                  </a:cubicBezTo>
                  <a:cubicBezTo>
                    <a:pt x="72" y="1579"/>
                    <a:pt x="1" y="1733"/>
                    <a:pt x="62" y="1867"/>
                  </a:cubicBezTo>
                  <a:cubicBezTo>
                    <a:pt x="104" y="1969"/>
                    <a:pt x="196" y="2031"/>
                    <a:pt x="299" y="2031"/>
                  </a:cubicBezTo>
                  <a:cubicBezTo>
                    <a:pt x="340" y="2031"/>
                    <a:pt x="371" y="2031"/>
                    <a:pt x="401" y="2011"/>
                  </a:cubicBezTo>
                  <a:cubicBezTo>
                    <a:pt x="1224" y="1682"/>
                    <a:pt x="1934" y="1126"/>
                    <a:pt x="2458" y="417"/>
                  </a:cubicBezTo>
                  <a:cubicBezTo>
                    <a:pt x="2540" y="304"/>
                    <a:pt x="2510" y="139"/>
                    <a:pt x="2396" y="47"/>
                  </a:cubicBezTo>
                  <a:cubicBezTo>
                    <a:pt x="2353" y="15"/>
                    <a:pt x="2300" y="0"/>
                    <a:pt x="2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62"/>
            <p:cNvSpPr/>
            <p:nvPr/>
          </p:nvSpPr>
          <p:spPr>
            <a:xfrm>
              <a:off x="2749946" y="924339"/>
              <a:ext cx="266035" cy="216969"/>
            </a:xfrm>
            <a:custGeom>
              <a:rect b="b" l="l" r="r" t="t"/>
              <a:pathLst>
                <a:path extrusionOk="0" h="3909" w="4793">
                  <a:moveTo>
                    <a:pt x="1563" y="587"/>
                  </a:moveTo>
                  <a:cubicBezTo>
                    <a:pt x="2273" y="1276"/>
                    <a:pt x="3394" y="2345"/>
                    <a:pt x="3960" y="2890"/>
                  </a:cubicBezTo>
                  <a:cubicBezTo>
                    <a:pt x="3199" y="3044"/>
                    <a:pt x="1748" y="3322"/>
                    <a:pt x="1029" y="3373"/>
                  </a:cubicBezTo>
                  <a:cubicBezTo>
                    <a:pt x="844" y="3240"/>
                    <a:pt x="690" y="3034"/>
                    <a:pt x="617" y="2788"/>
                  </a:cubicBezTo>
                  <a:cubicBezTo>
                    <a:pt x="546" y="2541"/>
                    <a:pt x="535" y="2242"/>
                    <a:pt x="607" y="1934"/>
                  </a:cubicBezTo>
                  <a:cubicBezTo>
                    <a:pt x="731" y="1369"/>
                    <a:pt x="1090" y="864"/>
                    <a:pt x="1563" y="587"/>
                  </a:cubicBezTo>
                  <a:close/>
                  <a:moveTo>
                    <a:pt x="1612" y="0"/>
                  </a:moveTo>
                  <a:cubicBezTo>
                    <a:pt x="1574" y="0"/>
                    <a:pt x="1537" y="7"/>
                    <a:pt x="1502" y="21"/>
                  </a:cubicBezTo>
                  <a:cubicBezTo>
                    <a:pt x="802" y="340"/>
                    <a:pt x="258" y="1029"/>
                    <a:pt x="83" y="1821"/>
                  </a:cubicBezTo>
                  <a:cubicBezTo>
                    <a:pt x="0" y="2222"/>
                    <a:pt x="11" y="2603"/>
                    <a:pt x="114" y="2941"/>
                  </a:cubicBezTo>
                  <a:cubicBezTo>
                    <a:pt x="237" y="3343"/>
                    <a:pt x="494" y="3682"/>
                    <a:pt x="823" y="3867"/>
                  </a:cubicBezTo>
                  <a:cubicBezTo>
                    <a:pt x="864" y="3898"/>
                    <a:pt x="916" y="3908"/>
                    <a:pt x="957" y="3908"/>
                  </a:cubicBezTo>
                  <a:lnTo>
                    <a:pt x="967" y="3908"/>
                  </a:lnTo>
                  <a:cubicBezTo>
                    <a:pt x="1944" y="3857"/>
                    <a:pt x="4453" y="3322"/>
                    <a:pt x="4566" y="3302"/>
                  </a:cubicBezTo>
                  <a:cubicBezTo>
                    <a:pt x="4659" y="3281"/>
                    <a:pt x="4730" y="3209"/>
                    <a:pt x="4762" y="3117"/>
                  </a:cubicBezTo>
                  <a:cubicBezTo>
                    <a:pt x="4792" y="3024"/>
                    <a:pt x="4762" y="2921"/>
                    <a:pt x="4689" y="2859"/>
                  </a:cubicBezTo>
                  <a:cubicBezTo>
                    <a:pt x="4669" y="2839"/>
                    <a:pt x="2746" y="998"/>
                    <a:pt x="1800" y="73"/>
                  </a:cubicBezTo>
                  <a:cubicBezTo>
                    <a:pt x="1753" y="25"/>
                    <a:pt x="1683" y="0"/>
                    <a:pt x="16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62"/>
            <p:cNvSpPr/>
            <p:nvPr/>
          </p:nvSpPr>
          <p:spPr>
            <a:xfrm>
              <a:off x="1726053" y="1243597"/>
              <a:ext cx="1022791" cy="453587"/>
            </a:xfrm>
            <a:custGeom>
              <a:rect b="b" l="l" r="r" t="t"/>
              <a:pathLst>
                <a:path extrusionOk="0" h="8172" w="18427">
                  <a:moveTo>
                    <a:pt x="18122" y="1"/>
                  </a:moveTo>
                  <a:cubicBezTo>
                    <a:pt x="18015" y="1"/>
                    <a:pt x="17912" y="70"/>
                    <a:pt x="17872" y="182"/>
                  </a:cubicBezTo>
                  <a:cubicBezTo>
                    <a:pt x="16617" y="3761"/>
                    <a:pt x="14859" y="5858"/>
                    <a:pt x="12186" y="6989"/>
                  </a:cubicBezTo>
                  <a:cubicBezTo>
                    <a:pt x="11136" y="7430"/>
                    <a:pt x="9985" y="7646"/>
                    <a:pt x="8819" y="7646"/>
                  </a:cubicBezTo>
                  <a:cubicBezTo>
                    <a:pt x="6910" y="7646"/>
                    <a:pt x="4961" y="7068"/>
                    <a:pt x="3352" y="5950"/>
                  </a:cubicBezTo>
                  <a:cubicBezTo>
                    <a:pt x="2232" y="5180"/>
                    <a:pt x="1173" y="4099"/>
                    <a:pt x="525" y="3071"/>
                  </a:cubicBezTo>
                  <a:cubicBezTo>
                    <a:pt x="478" y="2991"/>
                    <a:pt x="393" y="2946"/>
                    <a:pt x="306" y="2946"/>
                  </a:cubicBezTo>
                  <a:cubicBezTo>
                    <a:pt x="257" y="2946"/>
                    <a:pt x="209" y="2960"/>
                    <a:pt x="165" y="2989"/>
                  </a:cubicBezTo>
                  <a:cubicBezTo>
                    <a:pt x="41" y="3061"/>
                    <a:pt x="0" y="3226"/>
                    <a:pt x="83" y="3349"/>
                  </a:cubicBezTo>
                  <a:cubicBezTo>
                    <a:pt x="772" y="4449"/>
                    <a:pt x="1851" y="5560"/>
                    <a:pt x="3055" y="6393"/>
                  </a:cubicBezTo>
                  <a:cubicBezTo>
                    <a:pt x="4751" y="7565"/>
                    <a:pt x="6798" y="8171"/>
                    <a:pt x="8813" y="8171"/>
                  </a:cubicBezTo>
                  <a:cubicBezTo>
                    <a:pt x="10057" y="8171"/>
                    <a:pt x="11281" y="7945"/>
                    <a:pt x="12391" y="7472"/>
                  </a:cubicBezTo>
                  <a:cubicBezTo>
                    <a:pt x="15219" y="6279"/>
                    <a:pt x="17060" y="4090"/>
                    <a:pt x="18376" y="357"/>
                  </a:cubicBezTo>
                  <a:cubicBezTo>
                    <a:pt x="18427" y="213"/>
                    <a:pt x="18355" y="69"/>
                    <a:pt x="18211" y="18"/>
                  </a:cubicBezTo>
                  <a:cubicBezTo>
                    <a:pt x="18182" y="6"/>
                    <a:pt x="18152" y="1"/>
                    <a:pt x="1812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62"/>
            <p:cNvSpPr/>
            <p:nvPr/>
          </p:nvSpPr>
          <p:spPr>
            <a:xfrm>
              <a:off x="2715699" y="1078695"/>
              <a:ext cx="301392" cy="194434"/>
            </a:xfrm>
            <a:custGeom>
              <a:rect b="b" l="l" r="r" t="t"/>
              <a:pathLst>
                <a:path extrusionOk="0" h="3503" w="5430">
                  <a:moveTo>
                    <a:pt x="5122" y="1"/>
                  </a:moveTo>
                  <a:cubicBezTo>
                    <a:pt x="5083" y="1"/>
                    <a:pt x="5044" y="9"/>
                    <a:pt x="5008" y="27"/>
                  </a:cubicBezTo>
                  <a:lnTo>
                    <a:pt x="2119" y="1497"/>
                  </a:lnTo>
                  <a:cubicBezTo>
                    <a:pt x="2077" y="1518"/>
                    <a:pt x="2047" y="1538"/>
                    <a:pt x="2016" y="1579"/>
                  </a:cubicBezTo>
                  <a:cubicBezTo>
                    <a:pt x="1563" y="2207"/>
                    <a:pt x="937" y="2690"/>
                    <a:pt x="196" y="2989"/>
                  </a:cubicBezTo>
                  <a:cubicBezTo>
                    <a:pt x="62" y="3050"/>
                    <a:pt x="0" y="3204"/>
                    <a:pt x="52" y="3338"/>
                  </a:cubicBezTo>
                  <a:cubicBezTo>
                    <a:pt x="93" y="3441"/>
                    <a:pt x="185" y="3503"/>
                    <a:pt x="299" y="3503"/>
                  </a:cubicBezTo>
                  <a:cubicBezTo>
                    <a:pt x="329" y="3503"/>
                    <a:pt x="361" y="3492"/>
                    <a:pt x="391" y="3482"/>
                  </a:cubicBezTo>
                  <a:cubicBezTo>
                    <a:pt x="1204" y="3153"/>
                    <a:pt x="1892" y="2618"/>
                    <a:pt x="2407" y="1940"/>
                  </a:cubicBezTo>
                  <a:lnTo>
                    <a:pt x="5245" y="500"/>
                  </a:lnTo>
                  <a:cubicBezTo>
                    <a:pt x="5379" y="439"/>
                    <a:pt x="5430" y="274"/>
                    <a:pt x="5358" y="140"/>
                  </a:cubicBezTo>
                  <a:cubicBezTo>
                    <a:pt x="5314" y="52"/>
                    <a:pt x="5218" y="1"/>
                    <a:pt x="512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62"/>
            <p:cNvSpPr/>
            <p:nvPr/>
          </p:nvSpPr>
          <p:spPr>
            <a:xfrm>
              <a:off x="1963501" y="1118103"/>
              <a:ext cx="932595" cy="558935"/>
            </a:xfrm>
            <a:custGeom>
              <a:rect b="b" l="l" r="r" t="t"/>
              <a:pathLst>
                <a:path extrusionOk="0" h="10070" w="16802">
                  <a:moveTo>
                    <a:pt x="16532" y="0"/>
                  </a:moveTo>
                  <a:cubicBezTo>
                    <a:pt x="16374" y="0"/>
                    <a:pt x="16181" y="96"/>
                    <a:pt x="16072" y="140"/>
                  </a:cubicBezTo>
                  <a:cubicBezTo>
                    <a:pt x="16000" y="160"/>
                    <a:pt x="15938" y="191"/>
                    <a:pt x="15866" y="222"/>
                  </a:cubicBezTo>
                  <a:lnTo>
                    <a:pt x="15856" y="222"/>
                  </a:lnTo>
                  <a:cubicBezTo>
                    <a:pt x="15810" y="184"/>
                    <a:pt x="15759" y="162"/>
                    <a:pt x="15697" y="162"/>
                  </a:cubicBezTo>
                  <a:cubicBezTo>
                    <a:pt x="15676" y="162"/>
                    <a:pt x="15653" y="165"/>
                    <a:pt x="15629" y="170"/>
                  </a:cubicBezTo>
                  <a:cubicBezTo>
                    <a:pt x="15599" y="181"/>
                    <a:pt x="15578" y="181"/>
                    <a:pt x="15547" y="191"/>
                  </a:cubicBezTo>
                  <a:cubicBezTo>
                    <a:pt x="15527" y="202"/>
                    <a:pt x="15506" y="202"/>
                    <a:pt x="15486" y="211"/>
                  </a:cubicBezTo>
                  <a:cubicBezTo>
                    <a:pt x="14879" y="396"/>
                    <a:pt x="14345" y="736"/>
                    <a:pt x="13974" y="1260"/>
                  </a:cubicBezTo>
                  <a:cubicBezTo>
                    <a:pt x="13933" y="1322"/>
                    <a:pt x="13913" y="1404"/>
                    <a:pt x="13923" y="1477"/>
                  </a:cubicBezTo>
                  <a:cubicBezTo>
                    <a:pt x="13879" y="1452"/>
                    <a:pt x="13828" y="1438"/>
                    <a:pt x="13771" y="1438"/>
                  </a:cubicBezTo>
                  <a:cubicBezTo>
                    <a:pt x="13735" y="1438"/>
                    <a:pt x="13696" y="1444"/>
                    <a:pt x="13655" y="1456"/>
                  </a:cubicBezTo>
                  <a:cubicBezTo>
                    <a:pt x="13429" y="1538"/>
                    <a:pt x="13244" y="1682"/>
                    <a:pt x="13111" y="1877"/>
                  </a:cubicBezTo>
                  <a:cubicBezTo>
                    <a:pt x="13049" y="1959"/>
                    <a:pt x="13038" y="2073"/>
                    <a:pt x="13070" y="2165"/>
                  </a:cubicBezTo>
                  <a:cubicBezTo>
                    <a:pt x="12905" y="2423"/>
                    <a:pt x="12771" y="2710"/>
                    <a:pt x="12668" y="3008"/>
                  </a:cubicBezTo>
                  <a:cubicBezTo>
                    <a:pt x="12658" y="3049"/>
                    <a:pt x="12648" y="3091"/>
                    <a:pt x="12658" y="3132"/>
                  </a:cubicBezTo>
                  <a:cubicBezTo>
                    <a:pt x="12391" y="3584"/>
                    <a:pt x="12154" y="4037"/>
                    <a:pt x="11938" y="4500"/>
                  </a:cubicBezTo>
                  <a:cubicBezTo>
                    <a:pt x="11897" y="4582"/>
                    <a:pt x="11897" y="4664"/>
                    <a:pt x="11918" y="4736"/>
                  </a:cubicBezTo>
                  <a:cubicBezTo>
                    <a:pt x="11815" y="4900"/>
                    <a:pt x="11712" y="5065"/>
                    <a:pt x="11609" y="5240"/>
                  </a:cubicBezTo>
                  <a:cubicBezTo>
                    <a:pt x="11465" y="5456"/>
                    <a:pt x="11301" y="5682"/>
                    <a:pt x="11167" y="5908"/>
                  </a:cubicBezTo>
                  <a:cubicBezTo>
                    <a:pt x="11105" y="6001"/>
                    <a:pt x="11023" y="6073"/>
                    <a:pt x="10961" y="6165"/>
                  </a:cubicBezTo>
                  <a:cubicBezTo>
                    <a:pt x="10941" y="6196"/>
                    <a:pt x="10931" y="6216"/>
                    <a:pt x="10920" y="6248"/>
                  </a:cubicBezTo>
                  <a:cubicBezTo>
                    <a:pt x="10365" y="6638"/>
                    <a:pt x="9810" y="7029"/>
                    <a:pt x="9265" y="7409"/>
                  </a:cubicBezTo>
                  <a:cubicBezTo>
                    <a:pt x="8627" y="7862"/>
                    <a:pt x="8000" y="8376"/>
                    <a:pt x="7280" y="8695"/>
                  </a:cubicBezTo>
                  <a:cubicBezTo>
                    <a:pt x="6216" y="9156"/>
                    <a:pt x="5015" y="9344"/>
                    <a:pt x="3840" y="9344"/>
                  </a:cubicBezTo>
                  <a:cubicBezTo>
                    <a:pt x="3471" y="9344"/>
                    <a:pt x="3104" y="9326"/>
                    <a:pt x="2746" y="9291"/>
                  </a:cubicBezTo>
                  <a:cubicBezTo>
                    <a:pt x="2303" y="9250"/>
                    <a:pt x="1861" y="9178"/>
                    <a:pt x="1430" y="9075"/>
                  </a:cubicBezTo>
                  <a:cubicBezTo>
                    <a:pt x="1234" y="9034"/>
                    <a:pt x="1039" y="8983"/>
                    <a:pt x="854" y="8921"/>
                  </a:cubicBezTo>
                  <a:cubicBezTo>
                    <a:pt x="679" y="8880"/>
                    <a:pt x="535" y="8787"/>
                    <a:pt x="370" y="8746"/>
                  </a:cubicBezTo>
                  <a:cubicBezTo>
                    <a:pt x="340" y="8728"/>
                    <a:pt x="309" y="8720"/>
                    <a:pt x="278" y="8720"/>
                  </a:cubicBezTo>
                  <a:cubicBezTo>
                    <a:pt x="132" y="8720"/>
                    <a:pt x="1" y="8901"/>
                    <a:pt x="52" y="9054"/>
                  </a:cubicBezTo>
                  <a:cubicBezTo>
                    <a:pt x="164" y="9384"/>
                    <a:pt x="617" y="9569"/>
                    <a:pt x="925" y="9651"/>
                  </a:cubicBezTo>
                  <a:cubicBezTo>
                    <a:pt x="1316" y="9774"/>
                    <a:pt x="1727" y="9867"/>
                    <a:pt x="2129" y="9929"/>
                  </a:cubicBezTo>
                  <a:cubicBezTo>
                    <a:pt x="2708" y="10022"/>
                    <a:pt x="3287" y="10070"/>
                    <a:pt x="3869" y="10070"/>
                  </a:cubicBezTo>
                  <a:cubicBezTo>
                    <a:pt x="4125" y="10070"/>
                    <a:pt x="4381" y="10060"/>
                    <a:pt x="4638" y="10042"/>
                  </a:cubicBezTo>
                  <a:cubicBezTo>
                    <a:pt x="5244" y="10000"/>
                    <a:pt x="5851" y="9908"/>
                    <a:pt x="6448" y="9754"/>
                  </a:cubicBezTo>
                  <a:cubicBezTo>
                    <a:pt x="6463" y="9777"/>
                    <a:pt x="6490" y="9789"/>
                    <a:pt x="6524" y="9789"/>
                  </a:cubicBezTo>
                  <a:cubicBezTo>
                    <a:pt x="6536" y="9789"/>
                    <a:pt x="6548" y="9787"/>
                    <a:pt x="6560" y="9785"/>
                  </a:cubicBezTo>
                  <a:cubicBezTo>
                    <a:pt x="6694" y="9764"/>
                    <a:pt x="6828" y="9764"/>
                    <a:pt x="6962" y="9744"/>
                  </a:cubicBezTo>
                  <a:cubicBezTo>
                    <a:pt x="7095" y="9723"/>
                    <a:pt x="7218" y="9682"/>
                    <a:pt x="7352" y="9682"/>
                  </a:cubicBezTo>
                  <a:cubicBezTo>
                    <a:pt x="7630" y="9671"/>
                    <a:pt x="7897" y="9518"/>
                    <a:pt x="8154" y="9404"/>
                  </a:cubicBezTo>
                  <a:cubicBezTo>
                    <a:pt x="8658" y="9157"/>
                    <a:pt x="9151" y="8890"/>
                    <a:pt x="9624" y="8581"/>
                  </a:cubicBezTo>
                  <a:cubicBezTo>
                    <a:pt x="10529" y="8016"/>
                    <a:pt x="11363" y="7338"/>
                    <a:pt x="11907" y="6402"/>
                  </a:cubicBezTo>
                  <a:cubicBezTo>
                    <a:pt x="11969" y="6299"/>
                    <a:pt x="11969" y="6196"/>
                    <a:pt x="11928" y="6114"/>
                  </a:cubicBezTo>
                  <a:cubicBezTo>
                    <a:pt x="12010" y="5990"/>
                    <a:pt x="12092" y="5867"/>
                    <a:pt x="12165" y="5734"/>
                  </a:cubicBezTo>
                  <a:cubicBezTo>
                    <a:pt x="12535" y="5168"/>
                    <a:pt x="12864" y="4582"/>
                    <a:pt x="13182" y="3986"/>
                  </a:cubicBezTo>
                  <a:cubicBezTo>
                    <a:pt x="13234" y="3872"/>
                    <a:pt x="13223" y="3769"/>
                    <a:pt x="13162" y="3677"/>
                  </a:cubicBezTo>
                  <a:cubicBezTo>
                    <a:pt x="13326" y="3389"/>
                    <a:pt x="13501" y="3101"/>
                    <a:pt x="13666" y="2823"/>
                  </a:cubicBezTo>
                  <a:cubicBezTo>
                    <a:pt x="13728" y="2731"/>
                    <a:pt x="13779" y="2638"/>
                    <a:pt x="13830" y="2546"/>
                  </a:cubicBezTo>
                  <a:cubicBezTo>
                    <a:pt x="13861" y="2474"/>
                    <a:pt x="13872" y="2402"/>
                    <a:pt x="13851" y="2340"/>
                  </a:cubicBezTo>
                  <a:lnTo>
                    <a:pt x="13851" y="2340"/>
                  </a:lnTo>
                  <a:cubicBezTo>
                    <a:pt x="13876" y="2344"/>
                    <a:pt x="13901" y="2347"/>
                    <a:pt x="13927" y="2347"/>
                  </a:cubicBezTo>
                  <a:cubicBezTo>
                    <a:pt x="13963" y="2347"/>
                    <a:pt x="14000" y="2342"/>
                    <a:pt x="14036" y="2330"/>
                  </a:cubicBezTo>
                  <a:cubicBezTo>
                    <a:pt x="14447" y="2186"/>
                    <a:pt x="14807" y="1950"/>
                    <a:pt x="15105" y="1630"/>
                  </a:cubicBezTo>
                  <a:cubicBezTo>
                    <a:pt x="15147" y="1579"/>
                    <a:pt x="15167" y="1538"/>
                    <a:pt x="15177" y="1486"/>
                  </a:cubicBezTo>
                  <a:cubicBezTo>
                    <a:pt x="15403" y="1333"/>
                    <a:pt x="15629" y="1189"/>
                    <a:pt x="15856" y="1055"/>
                  </a:cubicBezTo>
                  <a:cubicBezTo>
                    <a:pt x="15938" y="1004"/>
                    <a:pt x="15969" y="942"/>
                    <a:pt x="15979" y="869"/>
                  </a:cubicBezTo>
                  <a:cubicBezTo>
                    <a:pt x="16031" y="849"/>
                    <a:pt x="16093" y="839"/>
                    <a:pt x="16154" y="818"/>
                  </a:cubicBezTo>
                  <a:cubicBezTo>
                    <a:pt x="16175" y="818"/>
                    <a:pt x="16205" y="808"/>
                    <a:pt x="16226" y="798"/>
                  </a:cubicBezTo>
                  <a:cubicBezTo>
                    <a:pt x="16360" y="767"/>
                    <a:pt x="16422" y="633"/>
                    <a:pt x="16411" y="510"/>
                  </a:cubicBezTo>
                  <a:cubicBezTo>
                    <a:pt x="16463" y="479"/>
                    <a:pt x="16524" y="448"/>
                    <a:pt x="16586" y="417"/>
                  </a:cubicBezTo>
                  <a:cubicBezTo>
                    <a:pt x="16637" y="407"/>
                    <a:pt x="16678" y="376"/>
                    <a:pt x="16730" y="335"/>
                  </a:cubicBezTo>
                  <a:cubicBezTo>
                    <a:pt x="16802" y="253"/>
                    <a:pt x="16761" y="119"/>
                    <a:pt x="16699" y="58"/>
                  </a:cubicBezTo>
                  <a:cubicBezTo>
                    <a:pt x="16654" y="16"/>
                    <a:pt x="16596" y="0"/>
                    <a:pt x="1653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62"/>
            <p:cNvSpPr/>
            <p:nvPr/>
          </p:nvSpPr>
          <p:spPr>
            <a:xfrm>
              <a:off x="2466872" y="887873"/>
              <a:ext cx="181557" cy="106181"/>
            </a:xfrm>
            <a:custGeom>
              <a:rect b="b" l="l" r="r" t="t"/>
              <a:pathLst>
                <a:path extrusionOk="0" h="1913" w="3271">
                  <a:moveTo>
                    <a:pt x="1575" y="1"/>
                  </a:moveTo>
                  <a:cubicBezTo>
                    <a:pt x="1405" y="1"/>
                    <a:pt x="1234" y="27"/>
                    <a:pt x="1070" y="82"/>
                  </a:cubicBezTo>
                  <a:cubicBezTo>
                    <a:pt x="555" y="246"/>
                    <a:pt x="134" y="699"/>
                    <a:pt x="11" y="1224"/>
                  </a:cubicBezTo>
                  <a:cubicBezTo>
                    <a:pt x="0" y="1275"/>
                    <a:pt x="31" y="1326"/>
                    <a:pt x="73" y="1336"/>
                  </a:cubicBezTo>
                  <a:cubicBezTo>
                    <a:pt x="79" y="1338"/>
                    <a:pt x="86" y="1338"/>
                    <a:pt x="93" y="1338"/>
                  </a:cubicBezTo>
                  <a:cubicBezTo>
                    <a:pt x="137" y="1338"/>
                    <a:pt x="177" y="1309"/>
                    <a:pt x="185" y="1265"/>
                  </a:cubicBezTo>
                  <a:cubicBezTo>
                    <a:pt x="288" y="802"/>
                    <a:pt x="658" y="401"/>
                    <a:pt x="1131" y="246"/>
                  </a:cubicBezTo>
                  <a:cubicBezTo>
                    <a:pt x="1271" y="202"/>
                    <a:pt x="1419" y="180"/>
                    <a:pt x="1568" y="180"/>
                  </a:cubicBezTo>
                  <a:cubicBezTo>
                    <a:pt x="1904" y="180"/>
                    <a:pt x="2246" y="290"/>
                    <a:pt x="2509" y="504"/>
                  </a:cubicBezTo>
                  <a:cubicBezTo>
                    <a:pt x="2838" y="760"/>
                    <a:pt x="3075" y="1254"/>
                    <a:pt x="2890" y="1789"/>
                  </a:cubicBezTo>
                  <a:cubicBezTo>
                    <a:pt x="2879" y="1841"/>
                    <a:pt x="2900" y="1892"/>
                    <a:pt x="2952" y="1902"/>
                  </a:cubicBezTo>
                  <a:cubicBezTo>
                    <a:pt x="2952" y="1912"/>
                    <a:pt x="2962" y="1912"/>
                    <a:pt x="2972" y="1912"/>
                  </a:cubicBezTo>
                  <a:cubicBezTo>
                    <a:pt x="3013" y="1912"/>
                    <a:pt x="3044" y="1892"/>
                    <a:pt x="3055" y="1850"/>
                  </a:cubicBezTo>
                  <a:cubicBezTo>
                    <a:pt x="3270" y="1233"/>
                    <a:pt x="2993" y="658"/>
                    <a:pt x="2612" y="360"/>
                  </a:cubicBezTo>
                  <a:cubicBezTo>
                    <a:pt x="2316" y="127"/>
                    <a:pt x="1947" y="1"/>
                    <a:pt x="15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62"/>
            <p:cNvSpPr/>
            <p:nvPr/>
          </p:nvSpPr>
          <p:spPr>
            <a:xfrm>
              <a:off x="1770567" y="875884"/>
              <a:ext cx="642137" cy="508537"/>
            </a:xfrm>
            <a:custGeom>
              <a:rect b="b" l="l" r="r" t="t"/>
              <a:pathLst>
                <a:path extrusionOk="0" h="9162" w="11569">
                  <a:moveTo>
                    <a:pt x="247" y="0"/>
                  </a:moveTo>
                  <a:cubicBezTo>
                    <a:pt x="196" y="0"/>
                    <a:pt x="155" y="30"/>
                    <a:pt x="144" y="82"/>
                  </a:cubicBezTo>
                  <a:cubicBezTo>
                    <a:pt x="0" y="1810"/>
                    <a:pt x="237" y="3465"/>
                    <a:pt x="834" y="4863"/>
                  </a:cubicBezTo>
                  <a:cubicBezTo>
                    <a:pt x="1502" y="6447"/>
                    <a:pt x="2643" y="7722"/>
                    <a:pt x="4031" y="8442"/>
                  </a:cubicBezTo>
                  <a:cubicBezTo>
                    <a:pt x="4947" y="8915"/>
                    <a:pt x="5985" y="9161"/>
                    <a:pt x="7034" y="9161"/>
                  </a:cubicBezTo>
                  <a:cubicBezTo>
                    <a:pt x="7332" y="9161"/>
                    <a:pt x="7620" y="9141"/>
                    <a:pt x="7918" y="9100"/>
                  </a:cubicBezTo>
                  <a:cubicBezTo>
                    <a:pt x="9224" y="8935"/>
                    <a:pt x="10468" y="8380"/>
                    <a:pt x="11528" y="7527"/>
                  </a:cubicBezTo>
                  <a:cubicBezTo>
                    <a:pt x="11569" y="7496"/>
                    <a:pt x="11569" y="7434"/>
                    <a:pt x="11537" y="7404"/>
                  </a:cubicBezTo>
                  <a:cubicBezTo>
                    <a:pt x="11519" y="7379"/>
                    <a:pt x="11493" y="7365"/>
                    <a:pt x="11466" y="7365"/>
                  </a:cubicBezTo>
                  <a:cubicBezTo>
                    <a:pt x="11448" y="7365"/>
                    <a:pt x="11430" y="7371"/>
                    <a:pt x="11414" y="7383"/>
                  </a:cubicBezTo>
                  <a:cubicBezTo>
                    <a:pt x="10386" y="8226"/>
                    <a:pt x="9163" y="8761"/>
                    <a:pt x="7897" y="8935"/>
                  </a:cubicBezTo>
                  <a:cubicBezTo>
                    <a:pt x="7620" y="8970"/>
                    <a:pt x="7341" y="8987"/>
                    <a:pt x="7063" y="8987"/>
                  </a:cubicBezTo>
                  <a:cubicBezTo>
                    <a:pt x="6029" y="8987"/>
                    <a:pt x="5004" y="8749"/>
                    <a:pt x="4113" y="8288"/>
                  </a:cubicBezTo>
                  <a:cubicBezTo>
                    <a:pt x="2756" y="7589"/>
                    <a:pt x="1646" y="6344"/>
                    <a:pt x="987" y="4802"/>
                  </a:cubicBezTo>
                  <a:cubicBezTo>
                    <a:pt x="402" y="3424"/>
                    <a:pt x="176" y="1799"/>
                    <a:pt x="320" y="92"/>
                  </a:cubicBezTo>
                  <a:cubicBezTo>
                    <a:pt x="329" y="51"/>
                    <a:pt x="28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3" name="Google Shape;3813;p62"/>
          <p:cNvGrpSpPr/>
          <p:nvPr/>
        </p:nvGrpSpPr>
        <p:grpSpPr>
          <a:xfrm rot="-256355">
            <a:off x="708649" y="265637"/>
            <a:ext cx="1444033" cy="1353984"/>
            <a:chOff x="7288064" y="192586"/>
            <a:chExt cx="1444063" cy="1354012"/>
          </a:xfrm>
        </p:grpSpPr>
        <p:sp>
          <p:nvSpPr>
            <p:cNvPr id="3814" name="Google Shape;3814;p62"/>
            <p:cNvSpPr/>
            <p:nvPr/>
          </p:nvSpPr>
          <p:spPr>
            <a:xfrm>
              <a:off x="7924356" y="258577"/>
              <a:ext cx="34588" cy="35074"/>
            </a:xfrm>
            <a:custGeom>
              <a:rect b="b" l="l" r="r" t="t"/>
              <a:pathLst>
                <a:path extrusionOk="0" h="793" w="782">
                  <a:moveTo>
                    <a:pt x="412" y="0"/>
                  </a:moveTo>
                  <a:cubicBezTo>
                    <a:pt x="360" y="0"/>
                    <a:pt x="309" y="11"/>
                    <a:pt x="268" y="31"/>
                  </a:cubicBezTo>
                  <a:cubicBezTo>
                    <a:pt x="216" y="41"/>
                    <a:pt x="165" y="72"/>
                    <a:pt x="134" y="103"/>
                  </a:cubicBezTo>
                  <a:cubicBezTo>
                    <a:pt x="103" y="134"/>
                    <a:pt x="83" y="155"/>
                    <a:pt x="62" y="185"/>
                  </a:cubicBezTo>
                  <a:cubicBezTo>
                    <a:pt x="21" y="247"/>
                    <a:pt x="0" y="308"/>
                    <a:pt x="0" y="381"/>
                  </a:cubicBezTo>
                  <a:cubicBezTo>
                    <a:pt x="0" y="411"/>
                    <a:pt x="10" y="443"/>
                    <a:pt x="10" y="473"/>
                  </a:cubicBezTo>
                  <a:cubicBezTo>
                    <a:pt x="21" y="545"/>
                    <a:pt x="51" y="607"/>
                    <a:pt x="103" y="658"/>
                  </a:cubicBezTo>
                  <a:cubicBezTo>
                    <a:pt x="134" y="699"/>
                    <a:pt x="175" y="730"/>
                    <a:pt x="227" y="751"/>
                  </a:cubicBezTo>
                  <a:cubicBezTo>
                    <a:pt x="268" y="772"/>
                    <a:pt x="319" y="792"/>
                    <a:pt x="371" y="792"/>
                  </a:cubicBezTo>
                  <a:cubicBezTo>
                    <a:pt x="422" y="792"/>
                    <a:pt x="473" y="781"/>
                    <a:pt x="524" y="761"/>
                  </a:cubicBezTo>
                  <a:cubicBezTo>
                    <a:pt x="576" y="751"/>
                    <a:pt x="617" y="720"/>
                    <a:pt x="658" y="689"/>
                  </a:cubicBezTo>
                  <a:cubicBezTo>
                    <a:pt x="679" y="658"/>
                    <a:pt x="700" y="638"/>
                    <a:pt x="720" y="607"/>
                  </a:cubicBezTo>
                  <a:cubicBezTo>
                    <a:pt x="761" y="545"/>
                    <a:pt x="782" y="484"/>
                    <a:pt x="782" y="411"/>
                  </a:cubicBezTo>
                  <a:cubicBezTo>
                    <a:pt x="782" y="381"/>
                    <a:pt x="782" y="350"/>
                    <a:pt x="771" y="319"/>
                  </a:cubicBezTo>
                  <a:cubicBezTo>
                    <a:pt x="761" y="247"/>
                    <a:pt x="730" y="185"/>
                    <a:pt x="679" y="134"/>
                  </a:cubicBezTo>
                  <a:cubicBezTo>
                    <a:pt x="648" y="93"/>
                    <a:pt x="607" y="62"/>
                    <a:pt x="556" y="41"/>
                  </a:cubicBezTo>
                  <a:cubicBezTo>
                    <a:pt x="515" y="21"/>
                    <a:pt x="463" y="11"/>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62"/>
            <p:cNvSpPr/>
            <p:nvPr/>
          </p:nvSpPr>
          <p:spPr>
            <a:xfrm>
              <a:off x="7982828" y="243274"/>
              <a:ext cx="33173" cy="23575"/>
            </a:xfrm>
            <a:custGeom>
              <a:rect b="b" l="l" r="r" t="t"/>
              <a:pathLst>
                <a:path extrusionOk="0" h="533" w="750">
                  <a:moveTo>
                    <a:pt x="386" y="1"/>
                  </a:moveTo>
                  <a:cubicBezTo>
                    <a:pt x="187" y="1"/>
                    <a:pt x="0" y="254"/>
                    <a:pt x="180" y="449"/>
                  </a:cubicBezTo>
                  <a:cubicBezTo>
                    <a:pt x="234" y="508"/>
                    <a:pt x="298" y="533"/>
                    <a:pt x="362" y="533"/>
                  </a:cubicBezTo>
                  <a:cubicBezTo>
                    <a:pt x="562" y="533"/>
                    <a:pt x="750" y="284"/>
                    <a:pt x="570" y="89"/>
                  </a:cubicBezTo>
                  <a:cubicBezTo>
                    <a:pt x="515" y="27"/>
                    <a:pt x="450" y="1"/>
                    <a:pt x="38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62"/>
            <p:cNvSpPr/>
            <p:nvPr/>
          </p:nvSpPr>
          <p:spPr>
            <a:xfrm>
              <a:off x="7899809" y="220628"/>
              <a:ext cx="18665" cy="18444"/>
            </a:xfrm>
            <a:custGeom>
              <a:rect b="b" l="l" r="r" t="t"/>
              <a:pathLst>
                <a:path extrusionOk="0" h="417" w="422">
                  <a:moveTo>
                    <a:pt x="195" y="1"/>
                  </a:moveTo>
                  <a:cubicBezTo>
                    <a:pt x="178" y="1"/>
                    <a:pt x="159" y="8"/>
                    <a:pt x="144" y="15"/>
                  </a:cubicBezTo>
                  <a:cubicBezTo>
                    <a:pt x="113" y="26"/>
                    <a:pt x="92" y="35"/>
                    <a:pt x="72" y="56"/>
                  </a:cubicBezTo>
                  <a:cubicBezTo>
                    <a:pt x="62" y="67"/>
                    <a:pt x="51" y="87"/>
                    <a:pt x="31" y="97"/>
                  </a:cubicBezTo>
                  <a:cubicBezTo>
                    <a:pt x="10" y="128"/>
                    <a:pt x="0" y="159"/>
                    <a:pt x="0" y="200"/>
                  </a:cubicBezTo>
                  <a:cubicBezTo>
                    <a:pt x="0" y="211"/>
                    <a:pt x="10" y="231"/>
                    <a:pt x="10" y="252"/>
                  </a:cubicBezTo>
                  <a:cubicBezTo>
                    <a:pt x="10" y="282"/>
                    <a:pt x="31" y="323"/>
                    <a:pt x="51" y="344"/>
                  </a:cubicBezTo>
                  <a:cubicBezTo>
                    <a:pt x="72" y="364"/>
                    <a:pt x="92" y="385"/>
                    <a:pt x="124" y="396"/>
                  </a:cubicBezTo>
                  <a:cubicBezTo>
                    <a:pt x="144" y="406"/>
                    <a:pt x="175" y="416"/>
                    <a:pt x="195" y="416"/>
                  </a:cubicBezTo>
                  <a:cubicBezTo>
                    <a:pt x="226" y="416"/>
                    <a:pt x="257" y="416"/>
                    <a:pt x="277" y="406"/>
                  </a:cubicBezTo>
                  <a:cubicBezTo>
                    <a:pt x="309" y="396"/>
                    <a:pt x="329" y="385"/>
                    <a:pt x="350" y="364"/>
                  </a:cubicBezTo>
                  <a:cubicBezTo>
                    <a:pt x="360" y="344"/>
                    <a:pt x="370" y="334"/>
                    <a:pt x="380" y="323"/>
                  </a:cubicBezTo>
                  <a:cubicBezTo>
                    <a:pt x="401" y="293"/>
                    <a:pt x="411" y="252"/>
                    <a:pt x="421" y="220"/>
                  </a:cubicBezTo>
                  <a:cubicBezTo>
                    <a:pt x="411" y="200"/>
                    <a:pt x="411" y="179"/>
                    <a:pt x="411" y="169"/>
                  </a:cubicBezTo>
                  <a:cubicBezTo>
                    <a:pt x="401" y="128"/>
                    <a:pt x="391" y="97"/>
                    <a:pt x="360" y="67"/>
                  </a:cubicBezTo>
                  <a:cubicBezTo>
                    <a:pt x="350" y="46"/>
                    <a:pt x="318" y="35"/>
                    <a:pt x="298" y="26"/>
                  </a:cubicBezTo>
                  <a:cubicBezTo>
                    <a:pt x="277" y="5"/>
                    <a:pt x="247" y="5"/>
                    <a:pt x="216" y="5"/>
                  </a:cubicBezTo>
                  <a:cubicBezTo>
                    <a:pt x="210" y="2"/>
                    <a:pt x="203"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62"/>
            <p:cNvSpPr/>
            <p:nvPr/>
          </p:nvSpPr>
          <p:spPr>
            <a:xfrm>
              <a:off x="7836604" y="257781"/>
              <a:ext cx="36799" cy="26140"/>
            </a:xfrm>
            <a:custGeom>
              <a:rect b="b" l="l" r="r" t="t"/>
              <a:pathLst>
                <a:path extrusionOk="0" h="591" w="832">
                  <a:moveTo>
                    <a:pt x="429" y="1"/>
                  </a:moveTo>
                  <a:cubicBezTo>
                    <a:pt x="206" y="1"/>
                    <a:pt x="1" y="281"/>
                    <a:pt x="195" y="491"/>
                  </a:cubicBezTo>
                  <a:cubicBezTo>
                    <a:pt x="258" y="561"/>
                    <a:pt x="332" y="591"/>
                    <a:pt x="404" y="591"/>
                  </a:cubicBezTo>
                  <a:cubicBezTo>
                    <a:pt x="626" y="591"/>
                    <a:pt x="832" y="310"/>
                    <a:pt x="637" y="100"/>
                  </a:cubicBezTo>
                  <a:cubicBezTo>
                    <a:pt x="574" y="30"/>
                    <a:pt x="501" y="1"/>
                    <a:pt x="4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62"/>
            <p:cNvSpPr/>
            <p:nvPr/>
          </p:nvSpPr>
          <p:spPr>
            <a:xfrm>
              <a:off x="7890697" y="298163"/>
              <a:ext cx="24592" cy="25034"/>
            </a:xfrm>
            <a:custGeom>
              <a:rect b="b" l="l" r="r" t="t"/>
              <a:pathLst>
                <a:path extrusionOk="0" h="566" w="556">
                  <a:moveTo>
                    <a:pt x="288" y="0"/>
                  </a:moveTo>
                  <a:cubicBezTo>
                    <a:pt x="257" y="0"/>
                    <a:pt x="216" y="10"/>
                    <a:pt x="186" y="21"/>
                  </a:cubicBezTo>
                  <a:cubicBezTo>
                    <a:pt x="154" y="30"/>
                    <a:pt x="124" y="51"/>
                    <a:pt x="93" y="72"/>
                  </a:cubicBezTo>
                  <a:lnTo>
                    <a:pt x="42" y="133"/>
                  </a:lnTo>
                  <a:cubicBezTo>
                    <a:pt x="21" y="174"/>
                    <a:pt x="0" y="216"/>
                    <a:pt x="0" y="267"/>
                  </a:cubicBezTo>
                  <a:lnTo>
                    <a:pt x="10" y="339"/>
                  </a:lnTo>
                  <a:cubicBezTo>
                    <a:pt x="21" y="391"/>
                    <a:pt x="42" y="432"/>
                    <a:pt x="72" y="473"/>
                  </a:cubicBezTo>
                  <a:cubicBezTo>
                    <a:pt x="93" y="503"/>
                    <a:pt x="124" y="524"/>
                    <a:pt x="165" y="535"/>
                  </a:cubicBezTo>
                  <a:cubicBezTo>
                    <a:pt x="195" y="555"/>
                    <a:pt x="227" y="565"/>
                    <a:pt x="268" y="565"/>
                  </a:cubicBezTo>
                  <a:cubicBezTo>
                    <a:pt x="298" y="565"/>
                    <a:pt x="339" y="555"/>
                    <a:pt x="371" y="545"/>
                  </a:cubicBezTo>
                  <a:cubicBezTo>
                    <a:pt x="412" y="535"/>
                    <a:pt x="442" y="514"/>
                    <a:pt x="463" y="494"/>
                  </a:cubicBezTo>
                  <a:cubicBezTo>
                    <a:pt x="483" y="473"/>
                    <a:pt x="494" y="452"/>
                    <a:pt x="515" y="432"/>
                  </a:cubicBezTo>
                  <a:cubicBezTo>
                    <a:pt x="545" y="391"/>
                    <a:pt x="556" y="350"/>
                    <a:pt x="556" y="298"/>
                  </a:cubicBezTo>
                  <a:lnTo>
                    <a:pt x="556" y="226"/>
                  </a:lnTo>
                  <a:cubicBezTo>
                    <a:pt x="545" y="174"/>
                    <a:pt x="515" y="133"/>
                    <a:pt x="483" y="92"/>
                  </a:cubicBezTo>
                  <a:cubicBezTo>
                    <a:pt x="463" y="62"/>
                    <a:pt x="432" y="41"/>
                    <a:pt x="391" y="30"/>
                  </a:cubicBezTo>
                  <a:cubicBezTo>
                    <a:pt x="360" y="10"/>
                    <a:pt x="330" y="1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62"/>
            <p:cNvSpPr/>
            <p:nvPr/>
          </p:nvSpPr>
          <p:spPr>
            <a:xfrm>
              <a:off x="7853411" y="354114"/>
              <a:ext cx="31403" cy="22203"/>
            </a:xfrm>
            <a:custGeom>
              <a:rect b="b" l="l" r="r" t="t"/>
              <a:pathLst>
                <a:path extrusionOk="0" h="502" w="710">
                  <a:moveTo>
                    <a:pt x="370" y="0"/>
                  </a:moveTo>
                  <a:cubicBezTo>
                    <a:pt x="180" y="0"/>
                    <a:pt x="1" y="234"/>
                    <a:pt x="165" y="421"/>
                  </a:cubicBezTo>
                  <a:cubicBezTo>
                    <a:pt x="219" y="478"/>
                    <a:pt x="281" y="501"/>
                    <a:pt x="342" y="501"/>
                  </a:cubicBezTo>
                  <a:cubicBezTo>
                    <a:pt x="534" y="501"/>
                    <a:pt x="710" y="262"/>
                    <a:pt x="545" y="82"/>
                  </a:cubicBezTo>
                  <a:cubicBezTo>
                    <a:pt x="493" y="24"/>
                    <a:pt x="431" y="0"/>
                    <a:pt x="3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62"/>
            <p:cNvSpPr/>
            <p:nvPr/>
          </p:nvSpPr>
          <p:spPr>
            <a:xfrm>
              <a:off x="7817231" y="312361"/>
              <a:ext cx="45070" cy="32067"/>
            </a:xfrm>
            <a:custGeom>
              <a:rect b="b" l="l" r="r" t="t"/>
              <a:pathLst>
                <a:path extrusionOk="0" h="725" w="1019">
                  <a:moveTo>
                    <a:pt x="527" y="1"/>
                  </a:moveTo>
                  <a:cubicBezTo>
                    <a:pt x="255" y="1"/>
                    <a:pt x="1" y="347"/>
                    <a:pt x="242" y="604"/>
                  </a:cubicBezTo>
                  <a:cubicBezTo>
                    <a:pt x="317" y="689"/>
                    <a:pt x="406" y="724"/>
                    <a:pt x="492" y="724"/>
                  </a:cubicBezTo>
                  <a:cubicBezTo>
                    <a:pt x="764" y="724"/>
                    <a:pt x="1019" y="378"/>
                    <a:pt x="777" y="121"/>
                  </a:cubicBezTo>
                  <a:cubicBezTo>
                    <a:pt x="703" y="36"/>
                    <a:pt x="614" y="1"/>
                    <a:pt x="5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62"/>
            <p:cNvSpPr/>
            <p:nvPr/>
          </p:nvSpPr>
          <p:spPr>
            <a:xfrm>
              <a:off x="7781626" y="288565"/>
              <a:ext cx="24326" cy="17471"/>
            </a:xfrm>
            <a:custGeom>
              <a:rect b="b" l="l" r="r" t="t"/>
              <a:pathLst>
                <a:path extrusionOk="0" h="395" w="550">
                  <a:moveTo>
                    <a:pt x="343" y="0"/>
                  </a:moveTo>
                  <a:cubicBezTo>
                    <a:pt x="184" y="0"/>
                    <a:pt x="0" y="243"/>
                    <a:pt x="214" y="350"/>
                  </a:cubicBezTo>
                  <a:cubicBezTo>
                    <a:pt x="225" y="361"/>
                    <a:pt x="235" y="361"/>
                    <a:pt x="245" y="371"/>
                  </a:cubicBezTo>
                  <a:cubicBezTo>
                    <a:pt x="276" y="387"/>
                    <a:pt x="307" y="395"/>
                    <a:pt x="337" y="395"/>
                  </a:cubicBezTo>
                  <a:cubicBezTo>
                    <a:pt x="456" y="395"/>
                    <a:pt x="549" y="276"/>
                    <a:pt x="492" y="145"/>
                  </a:cubicBezTo>
                  <a:cubicBezTo>
                    <a:pt x="492" y="135"/>
                    <a:pt x="482" y="124"/>
                    <a:pt x="482" y="103"/>
                  </a:cubicBezTo>
                  <a:cubicBezTo>
                    <a:pt x="450" y="29"/>
                    <a:pt x="398" y="0"/>
                    <a:pt x="34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62"/>
            <p:cNvSpPr/>
            <p:nvPr/>
          </p:nvSpPr>
          <p:spPr>
            <a:xfrm>
              <a:off x="7779724" y="234472"/>
              <a:ext cx="18665" cy="18223"/>
            </a:xfrm>
            <a:custGeom>
              <a:rect b="b" l="l" r="r" t="t"/>
              <a:pathLst>
                <a:path extrusionOk="0" h="412" w="422">
                  <a:moveTo>
                    <a:pt x="186" y="0"/>
                  </a:moveTo>
                  <a:cubicBezTo>
                    <a:pt x="154" y="10"/>
                    <a:pt x="124" y="21"/>
                    <a:pt x="93" y="42"/>
                  </a:cubicBezTo>
                  <a:cubicBezTo>
                    <a:pt x="72" y="62"/>
                    <a:pt x="62" y="83"/>
                    <a:pt x="42" y="113"/>
                  </a:cubicBezTo>
                  <a:cubicBezTo>
                    <a:pt x="42" y="113"/>
                    <a:pt x="31" y="124"/>
                    <a:pt x="31" y="134"/>
                  </a:cubicBezTo>
                  <a:cubicBezTo>
                    <a:pt x="21" y="144"/>
                    <a:pt x="10" y="165"/>
                    <a:pt x="10" y="175"/>
                  </a:cubicBezTo>
                  <a:cubicBezTo>
                    <a:pt x="1" y="195"/>
                    <a:pt x="1" y="227"/>
                    <a:pt x="1" y="247"/>
                  </a:cubicBezTo>
                  <a:cubicBezTo>
                    <a:pt x="1" y="257"/>
                    <a:pt x="1" y="278"/>
                    <a:pt x="10" y="288"/>
                  </a:cubicBezTo>
                  <a:cubicBezTo>
                    <a:pt x="21" y="309"/>
                    <a:pt x="31" y="329"/>
                    <a:pt x="52" y="350"/>
                  </a:cubicBezTo>
                  <a:lnTo>
                    <a:pt x="83" y="380"/>
                  </a:lnTo>
                  <a:cubicBezTo>
                    <a:pt x="93" y="391"/>
                    <a:pt x="113" y="391"/>
                    <a:pt x="124" y="401"/>
                  </a:cubicBezTo>
                  <a:cubicBezTo>
                    <a:pt x="144" y="412"/>
                    <a:pt x="175" y="412"/>
                    <a:pt x="195" y="412"/>
                  </a:cubicBezTo>
                  <a:cubicBezTo>
                    <a:pt x="216" y="412"/>
                    <a:pt x="237" y="401"/>
                    <a:pt x="257" y="391"/>
                  </a:cubicBezTo>
                  <a:cubicBezTo>
                    <a:pt x="268" y="391"/>
                    <a:pt x="278" y="380"/>
                    <a:pt x="288" y="380"/>
                  </a:cubicBezTo>
                  <a:cubicBezTo>
                    <a:pt x="309" y="360"/>
                    <a:pt x="339" y="350"/>
                    <a:pt x="360" y="329"/>
                  </a:cubicBezTo>
                  <a:cubicBezTo>
                    <a:pt x="381" y="319"/>
                    <a:pt x="391" y="298"/>
                    <a:pt x="401" y="268"/>
                  </a:cubicBezTo>
                  <a:cubicBezTo>
                    <a:pt x="412" y="247"/>
                    <a:pt x="422" y="227"/>
                    <a:pt x="422" y="195"/>
                  </a:cubicBezTo>
                  <a:cubicBezTo>
                    <a:pt x="422" y="175"/>
                    <a:pt x="422" y="144"/>
                    <a:pt x="412" y="124"/>
                  </a:cubicBezTo>
                  <a:cubicBezTo>
                    <a:pt x="401" y="103"/>
                    <a:pt x="391" y="83"/>
                    <a:pt x="371" y="62"/>
                  </a:cubicBezTo>
                  <a:cubicBezTo>
                    <a:pt x="360" y="51"/>
                    <a:pt x="339" y="42"/>
                    <a:pt x="330" y="21"/>
                  </a:cubicBezTo>
                  <a:cubicBezTo>
                    <a:pt x="298" y="10"/>
                    <a:pt x="26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62"/>
            <p:cNvSpPr/>
            <p:nvPr/>
          </p:nvSpPr>
          <p:spPr>
            <a:xfrm>
              <a:off x="7703737" y="244910"/>
              <a:ext cx="18709" cy="19019"/>
            </a:xfrm>
            <a:custGeom>
              <a:rect b="b" l="l" r="r" t="t"/>
              <a:pathLst>
                <a:path extrusionOk="0" h="430" w="423">
                  <a:moveTo>
                    <a:pt x="207" y="1"/>
                  </a:moveTo>
                  <a:cubicBezTo>
                    <a:pt x="176" y="1"/>
                    <a:pt x="156" y="1"/>
                    <a:pt x="135" y="11"/>
                  </a:cubicBezTo>
                  <a:cubicBezTo>
                    <a:pt x="104" y="21"/>
                    <a:pt x="83" y="32"/>
                    <a:pt x="63" y="52"/>
                  </a:cubicBezTo>
                  <a:cubicBezTo>
                    <a:pt x="53" y="62"/>
                    <a:pt x="42" y="73"/>
                    <a:pt x="32" y="93"/>
                  </a:cubicBezTo>
                  <a:cubicBezTo>
                    <a:pt x="12" y="114"/>
                    <a:pt x="1" y="155"/>
                    <a:pt x="1" y="186"/>
                  </a:cubicBezTo>
                  <a:lnTo>
                    <a:pt x="1" y="237"/>
                  </a:lnTo>
                  <a:cubicBezTo>
                    <a:pt x="12" y="268"/>
                    <a:pt x="32" y="299"/>
                    <a:pt x="53" y="320"/>
                  </a:cubicBezTo>
                  <a:cubicBezTo>
                    <a:pt x="63" y="330"/>
                    <a:pt x="63" y="340"/>
                    <a:pt x="73" y="350"/>
                  </a:cubicBezTo>
                  <a:cubicBezTo>
                    <a:pt x="83" y="350"/>
                    <a:pt x="83" y="350"/>
                    <a:pt x="83" y="361"/>
                  </a:cubicBezTo>
                  <a:lnTo>
                    <a:pt x="94" y="361"/>
                  </a:lnTo>
                  <a:lnTo>
                    <a:pt x="94" y="371"/>
                  </a:lnTo>
                  <a:cubicBezTo>
                    <a:pt x="135" y="402"/>
                    <a:pt x="135" y="402"/>
                    <a:pt x="186" y="423"/>
                  </a:cubicBezTo>
                  <a:cubicBezTo>
                    <a:pt x="202" y="427"/>
                    <a:pt x="217" y="430"/>
                    <a:pt x="232" y="430"/>
                  </a:cubicBezTo>
                  <a:cubicBezTo>
                    <a:pt x="248" y="430"/>
                    <a:pt x="263" y="427"/>
                    <a:pt x="279" y="423"/>
                  </a:cubicBezTo>
                  <a:cubicBezTo>
                    <a:pt x="309" y="423"/>
                    <a:pt x="341" y="402"/>
                    <a:pt x="361" y="381"/>
                  </a:cubicBezTo>
                  <a:cubicBezTo>
                    <a:pt x="392" y="361"/>
                    <a:pt x="402" y="330"/>
                    <a:pt x="412" y="299"/>
                  </a:cubicBezTo>
                  <a:cubicBezTo>
                    <a:pt x="423" y="268"/>
                    <a:pt x="423" y="237"/>
                    <a:pt x="423" y="206"/>
                  </a:cubicBezTo>
                  <a:cubicBezTo>
                    <a:pt x="412" y="155"/>
                    <a:pt x="402" y="155"/>
                    <a:pt x="371" y="114"/>
                  </a:cubicBezTo>
                  <a:lnTo>
                    <a:pt x="371" y="103"/>
                  </a:lnTo>
                  <a:cubicBezTo>
                    <a:pt x="361" y="103"/>
                    <a:pt x="361" y="93"/>
                    <a:pt x="361" y="93"/>
                  </a:cubicBezTo>
                  <a:cubicBezTo>
                    <a:pt x="351" y="83"/>
                    <a:pt x="341" y="73"/>
                    <a:pt x="341" y="62"/>
                  </a:cubicBezTo>
                  <a:cubicBezTo>
                    <a:pt x="320" y="42"/>
                    <a:pt x="300" y="32"/>
                    <a:pt x="279" y="21"/>
                  </a:cubicBezTo>
                  <a:cubicBezTo>
                    <a:pt x="248" y="11"/>
                    <a:pt x="227" y="1"/>
                    <a:pt x="2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62"/>
            <p:cNvSpPr/>
            <p:nvPr/>
          </p:nvSpPr>
          <p:spPr>
            <a:xfrm>
              <a:off x="7731514" y="315678"/>
              <a:ext cx="36888" cy="37507"/>
            </a:xfrm>
            <a:custGeom>
              <a:rect b="b" l="l" r="r" t="t"/>
              <a:pathLst>
                <a:path extrusionOk="0" h="848" w="834">
                  <a:moveTo>
                    <a:pt x="395" y="1"/>
                  </a:moveTo>
                  <a:cubicBezTo>
                    <a:pt x="353" y="1"/>
                    <a:pt x="316" y="10"/>
                    <a:pt x="278" y="25"/>
                  </a:cubicBezTo>
                  <a:cubicBezTo>
                    <a:pt x="227" y="46"/>
                    <a:pt x="175" y="66"/>
                    <a:pt x="134" y="107"/>
                  </a:cubicBezTo>
                  <a:cubicBezTo>
                    <a:pt x="113" y="139"/>
                    <a:pt x="83" y="169"/>
                    <a:pt x="62" y="200"/>
                  </a:cubicBezTo>
                  <a:cubicBezTo>
                    <a:pt x="21" y="262"/>
                    <a:pt x="1" y="334"/>
                    <a:pt x="1" y="406"/>
                  </a:cubicBezTo>
                  <a:lnTo>
                    <a:pt x="1" y="509"/>
                  </a:lnTo>
                  <a:cubicBezTo>
                    <a:pt x="21" y="580"/>
                    <a:pt x="52" y="653"/>
                    <a:pt x="103" y="704"/>
                  </a:cubicBezTo>
                  <a:cubicBezTo>
                    <a:pt x="145" y="756"/>
                    <a:pt x="186" y="786"/>
                    <a:pt x="237" y="807"/>
                  </a:cubicBezTo>
                  <a:cubicBezTo>
                    <a:pt x="288" y="827"/>
                    <a:pt x="339" y="848"/>
                    <a:pt x="401" y="848"/>
                  </a:cubicBezTo>
                  <a:cubicBezTo>
                    <a:pt x="453" y="848"/>
                    <a:pt x="504" y="838"/>
                    <a:pt x="556" y="817"/>
                  </a:cubicBezTo>
                  <a:cubicBezTo>
                    <a:pt x="607" y="807"/>
                    <a:pt x="659" y="776"/>
                    <a:pt x="700" y="735"/>
                  </a:cubicBezTo>
                  <a:cubicBezTo>
                    <a:pt x="720" y="704"/>
                    <a:pt x="751" y="673"/>
                    <a:pt x="771" y="653"/>
                  </a:cubicBezTo>
                  <a:cubicBezTo>
                    <a:pt x="812" y="591"/>
                    <a:pt x="833" y="519"/>
                    <a:pt x="833" y="447"/>
                  </a:cubicBezTo>
                  <a:lnTo>
                    <a:pt x="833" y="334"/>
                  </a:lnTo>
                  <a:cubicBezTo>
                    <a:pt x="812" y="262"/>
                    <a:pt x="782" y="200"/>
                    <a:pt x="730" y="139"/>
                  </a:cubicBezTo>
                  <a:cubicBezTo>
                    <a:pt x="689" y="98"/>
                    <a:pt x="648" y="66"/>
                    <a:pt x="597" y="46"/>
                  </a:cubicBezTo>
                  <a:cubicBezTo>
                    <a:pt x="545" y="15"/>
                    <a:pt x="494" y="5"/>
                    <a:pt x="442" y="5"/>
                  </a:cubicBezTo>
                  <a:cubicBezTo>
                    <a:pt x="426" y="2"/>
                    <a:pt x="410" y="1"/>
                    <a:pt x="3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62"/>
            <p:cNvSpPr/>
            <p:nvPr/>
          </p:nvSpPr>
          <p:spPr>
            <a:xfrm>
              <a:off x="7992116" y="296748"/>
              <a:ext cx="17780" cy="20080"/>
            </a:xfrm>
            <a:custGeom>
              <a:rect b="b" l="l" r="r" t="t"/>
              <a:pathLst>
                <a:path extrusionOk="0" h="454" w="402">
                  <a:moveTo>
                    <a:pt x="216" y="1"/>
                  </a:moveTo>
                  <a:cubicBezTo>
                    <a:pt x="196" y="11"/>
                    <a:pt x="185" y="11"/>
                    <a:pt x="165" y="11"/>
                  </a:cubicBezTo>
                  <a:cubicBezTo>
                    <a:pt x="155" y="11"/>
                    <a:pt x="134" y="21"/>
                    <a:pt x="123" y="21"/>
                  </a:cubicBezTo>
                  <a:cubicBezTo>
                    <a:pt x="103" y="32"/>
                    <a:pt x="82" y="53"/>
                    <a:pt x="62" y="73"/>
                  </a:cubicBezTo>
                  <a:cubicBezTo>
                    <a:pt x="52" y="94"/>
                    <a:pt x="31" y="114"/>
                    <a:pt x="31" y="135"/>
                  </a:cubicBezTo>
                  <a:cubicBezTo>
                    <a:pt x="31" y="135"/>
                    <a:pt x="31" y="145"/>
                    <a:pt x="21" y="145"/>
                  </a:cubicBezTo>
                  <a:cubicBezTo>
                    <a:pt x="21" y="155"/>
                    <a:pt x="21" y="155"/>
                    <a:pt x="11" y="165"/>
                  </a:cubicBezTo>
                  <a:cubicBezTo>
                    <a:pt x="0" y="186"/>
                    <a:pt x="0" y="217"/>
                    <a:pt x="11" y="238"/>
                  </a:cubicBezTo>
                  <a:lnTo>
                    <a:pt x="11" y="268"/>
                  </a:lnTo>
                  <a:lnTo>
                    <a:pt x="11" y="279"/>
                  </a:lnTo>
                  <a:cubicBezTo>
                    <a:pt x="21" y="289"/>
                    <a:pt x="21" y="299"/>
                    <a:pt x="21" y="309"/>
                  </a:cubicBezTo>
                  <a:cubicBezTo>
                    <a:pt x="31" y="330"/>
                    <a:pt x="31" y="340"/>
                    <a:pt x="41" y="361"/>
                  </a:cubicBezTo>
                  <a:cubicBezTo>
                    <a:pt x="52" y="382"/>
                    <a:pt x="62" y="402"/>
                    <a:pt x="82" y="412"/>
                  </a:cubicBezTo>
                  <a:cubicBezTo>
                    <a:pt x="93" y="423"/>
                    <a:pt x="114" y="433"/>
                    <a:pt x="123" y="433"/>
                  </a:cubicBezTo>
                  <a:cubicBezTo>
                    <a:pt x="144" y="443"/>
                    <a:pt x="165" y="453"/>
                    <a:pt x="196" y="453"/>
                  </a:cubicBezTo>
                  <a:lnTo>
                    <a:pt x="237" y="453"/>
                  </a:lnTo>
                  <a:cubicBezTo>
                    <a:pt x="247" y="443"/>
                    <a:pt x="267" y="443"/>
                    <a:pt x="278" y="433"/>
                  </a:cubicBezTo>
                  <a:cubicBezTo>
                    <a:pt x="299" y="423"/>
                    <a:pt x="319" y="412"/>
                    <a:pt x="340" y="391"/>
                  </a:cubicBezTo>
                  <a:lnTo>
                    <a:pt x="370" y="330"/>
                  </a:lnTo>
                  <a:cubicBezTo>
                    <a:pt x="370" y="320"/>
                    <a:pt x="381" y="309"/>
                    <a:pt x="381" y="299"/>
                  </a:cubicBezTo>
                  <a:cubicBezTo>
                    <a:pt x="381" y="299"/>
                    <a:pt x="381" y="289"/>
                    <a:pt x="391" y="289"/>
                  </a:cubicBezTo>
                  <a:cubicBezTo>
                    <a:pt x="402" y="258"/>
                    <a:pt x="402" y="206"/>
                    <a:pt x="391" y="186"/>
                  </a:cubicBezTo>
                  <a:cubicBezTo>
                    <a:pt x="391" y="165"/>
                    <a:pt x="381" y="155"/>
                    <a:pt x="381" y="135"/>
                  </a:cubicBezTo>
                  <a:cubicBezTo>
                    <a:pt x="370" y="124"/>
                    <a:pt x="370" y="114"/>
                    <a:pt x="370" y="104"/>
                  </a:cubicBezTo>
                  <a:cubicBezTo>
                    <a:pt x="360" y="83"/>
                    <a:pt x="340" y="62"/>
                    <a:pt x="319" y="53"/>
                  </a:cubicBezTo>
                  <a:cubicBezTo>
                    <a:pt x="309" y="42"/>
                    <a:pt x="299" y="32"/>
                    <a:pt x="278" y="21"/>
                  </a:cubicBezTo>
                  <a:cubicBezTo>
                    <a:pt x="258" y="11"/>
                    <a:pt x="23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62"/>
            <p:cNvSpPr/>
            <p:nvPr/>
          </p:nvSpPr>
          <p:spPr>
            <a:xfrm>
              <a:off x="7968940" y="342260"/>
              <a:ext cx="27334" cy="27290"/>
            </a:xfrm>
            <a:custGeom>
              <a:rect b="b" l="l" r="r" t="t"/>
              <a:pathLst>
                <a:path extrusionOk="0" h="617" w="618">
                  <a:moveTo>
                    <a:pt x="318" y="0"/>
                  </a:moveTo>
                  <a:cubicBezTo>
                    <a:pt x="267" y="0"/>
                    <a:pt x="226" y="11"/>
                    <a:pt x="174" y="31"/>
                  </a:cubicBezTo>
                  <a:cubicBezTo>
                    <a:pt x="165" y="41"/>
                    <a:pt x="123" y="62"/>
                    <a:pt x="113" y="82"/>
                  </a:cubicBezTo>
                  <a:lnTo>
                    <a:pt x="103" y="82"/>
                  </a:lnTo>
                  <a:lnTo>
                    <a:pt x="103" y="93"/>
                  </a:lnTo>
                  <a:cubicBezTo>
                    <a:pt x="82" y="114"/>
                    <a:pt x="62" y="134"/>
                    <a:pt x="51" y="155"/>
                  </a:cubicBezTo>
                  <a:cubicBezTo>
                    <a:pt x="21" y="196"/>
                    <a:pt x="0" y="247"/>
                    <a:pt x="0" y="299"/>
                  </a:cubicBezTo>
                  <a:cubicBezTo>
                    <a:pt x="0" y="329"/>
                    <a:pt x="0" y="350"/>
                    <a:pt x="10" y="381"/>
                  </a:cubicBezTo>
                  <a:cubicBezTo>
                    <a:pt x="21" y="432"/>
                    <a:pt x="41" y="473"/>
                    <a:pt x="82" y="514"/>
                  </a:cubicBezTo>
                  <a:cubicBezTo>
                    <a:pt x="103" y="535"/>
                    <a:pt x="123" y="555"/>
                    <a:pt x="144" y="566"/>
                  </a:cubicBezTo>
                  <a:cubicBezTo>
                    <a:pt x="185" y="596"/>
                    <a:pt x="236" y="617"/>
                    <a:pt x="288" y="617"/>
                  </a:cubicBezTo>
                  <a:cubicBezTo>
                    <a:pt x="329" y="617"/>
                    <a:pt x="370" y="617"/>
                    <a:pt x="401" y="596"/>
                  </a:cubicBezTo>
                  <a:cubicBezTo>
                    <a:pt x="442" y="587"/>
                    <a:pt x="483" y="566"/>
                    <a:pt x="504" y="535"/>
                  </a:cubicBezTo>
                  <a:cubicBezTo>
                    <a:pt x="545" y="514"/>
                    <a:pt x="565" y="484"/>
                    <a:pt x="576" y="443"/>
                  </a:cubicBezTo>
                  <a:cubicBezTo>
                    <a:pt x="596" y="401"/>
                    <a:pt x="606" y="370"/>
                    <a:pt x="606" y="329"/>
                  </a:cubicBezTo>
                  <a:cubicBezTo>
                    <a:pt x="617" y="288"/>
                    <a:pt x="606" y="247"/>
                    <a:pt x="586" y="216"/>
                  </a:cubicBezTo>
                  <a:cubicBezTo>
                    <a:pt x="576" y="175"/>
                    <a:pt x="555" y="134"/>
                    <a:pt x="535" y="114"/>
                  </a:cubicBezTo>
                  <a:cubicBezTo>
                    <a:pt x="504" y="72"/>
                    <a:pt x="473" y="52"/>
                    <a:pt x="432" y="41"/>
                  </a:cubicBezTo>
                  <a:cubicBezTo>
                    <a:pt x="421" y="31"/>
                    <a:pt x="401" y="21"/>
                    <a:pt x="391" y="11"/>
                  </a:cubicBezTo>
                  <a:cubicBezTo>
                    <a:pt x="360" y="11"/>
                    <a:pt x="339" y="11"/>
                    <a:pt x="31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62"/>
            <p:cNvSpPr/>
            <p:nvPr/>
          </p:nvSpPr>
          <p:spPr>
            <a:xfrm>
              <a:off x="8069430" y="219699"/>
              <a:ext cx="20523" cy="20257"/>
            </a:xfrm>
            <a:custGeom>
              <a:rect b="b" l="l" r="r" t="t"/>
              <a:pathLst>
                <a:path extrusionOk="0" h="458" w="464">
                  <a:moveTo>
                    <a:pt x="220" y="1"/>
                  </a:moveTo>
                  <a:cubicBezTo>
                    <a:pt x="198" y="1"/>
                    <a:pt x="176" y="8"/>
                    <a:pt x="155" y="15"/>
                  </a:cubicBezTo>
                  <a:cubicBezTo>
                    <a:pt x="124" y="26"/>
                    <a:pt x="103" y="36"/>
                    <a:pt x="82" y="56"/>
                  </a:cubicBezTo>
                  <a:cubicBezTo>
                    <a:pt x="62" y="77"/>
                    <a:pt x="52" y="88"/>
                    <a:pt x="41" y="108"/>
                  </a:cubicBezTo>
                  <a:cubicBezTo>
                    <a:pt x="21" y="139"/>
                    <a:pt x="11" y="180"/>
                    <a:pt x="0" y="221"/>
                  </a:cubicBezTo>
                  <a:cubicBezTo>
                    <a:pt x="11" y="241"/>
                    <a:pt x="11" y="252"/>
                    <a:pt x="11" y="273"/>
                  </a:cubicBezTo>
                  <a:cubicBezTo>
                    <a:pt x="21" y="314"/>
                    <a:pt x="41" y="355"/>
                    <a:pt x="62" y="385"/>
                  </a:cubicBezTo>
                  <a:cubicBezTo>
                    <a:pt x="82" y="406"/>
                    <a:pt x="114" y="427"/>
                    <a:pt x="134" y="437"/>
                  </a:cubicBezTo>
                  <a:cubicBezTo>
                    <a:pt x="165" y="447"/>
                    <a:pt x="196" y="458"/>
                    <a:pt x="226" y="458"/>
                  </a:cubicBezTo>
                  <a:cubicBezTo>
                    <a:pt x="247" y="458"/>
                    <a:pt x="278" y="458"/>
                    <a:pt x="309" y="447"/>
                  </a:cubicBezTo>
                  <a:cubicBezTo>
                    <a:pt x="340" y="437"/>
                    <a:pt x="360" y="417"/>
                    <a:pt x="381" y="396"/>
                  </a:cubicBezTo>
                  <a:cubicBezTo>
                    <a:pt x="402" y="385"/>
                    <a:pt x="411" y="365"/>
                    <a:pt x="422" y="355"/>
                  </a:cubicBezTo>
                  <a:cubicBezTo>
                    <a:pt x="443" y="314"/>
                    <a:pt x="463" y="283"/>
                    <a:pt x="463" y="241"/>
                  </a:cubicBezTo>
                  <a:cubicBezTo>
                    <a:pt x="463" y="221"/>
                    <a:pt x="453" y="200"/>
                    <a:pt x="453" y="180"/>
                  </a:cubicBezTo>
                  <a:cubicBezTo>
                    <a:pt x="443" y="139"/>
                    <a:pt x="432" y="108"/>
                    <a:pt x="402" y="77"/>
                  </a:cubicBezTo>
                  <a:cubicBezTo>
                    <a:pt x="381" y="56"/>
                    <a:pt x="360" y="36"/>
                    <a:pt x="329" y="26"/>
                  </a:cubicBezTo>
                  <a:cubicBezTo>
                    <a:pt x="299" y="5"/>
                    <a:pt x="278" y="5"/>
                    <a:pt x="247" y="5"/>
                  </a:cubicBezTo>
                  <a:cubicBezTo>
                    <a:pt x="238" y="2"/>
                    <a:pt x="229" y="1"/>
                    <a:pt x="2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62"/>
            <p:cNvSpPr/>
            <p:nvPr/>
          </p:nvSpPr>
          <p:spPr>
            <a:xfrm>
              <a:off x="8058506" y="278260"/>
              <a:ext cx="20036" cy="21142"/>
            </a:xfrm>
            <a:custGeom>
              <a:rect b="b" l="l" r="r" t="t"/>
              <a:pathLst>
                <a:path extrusionOk="0" h="478" w="453">
                  <a:moveTo>
                    <a:pt x="231" y="0"/>
                  </a:moveTo>
                  <a:cubicBezTo>
                    <a:pt x="216" y="0"/>
                    <a:pt x="201" y="3"/>
                    <a:pt x="185" y="7"/>
                  </a:cubicBezTo>
                  <a:cubicBezTo>
                    <a:pt x="155" y="18"/>
                    <a:pt x="114" y="28"/>
                    <a:pt x="83" y="59"/>
                  </a:cubicBezTo>
                  <a:cubicBezTo>
                    <a:pt x="73" y="69"/>
                    <a:pt x="52" y="90"/>
                    <a:pt x="41" y="110"/>
                  </a:cubicBezTo>
                  <a:cubicBezTo>
                    <a:pt x="32" y="131"/>
                    <a:pt x="21" y="142"/>
                    <a:pt x="21" y="162"/>
                  </a:cubicBezTo>
                  <a:cubicBezTo>
                    <a:pt x="0" y="203"/>
                    <a:pt x="0" y="244"/>
                    <a:pt x="11" y="285"/>
                  </a:cubicBezTo>
                  <a:cubicBezTo>
                    <a:pt x="21" y="336"/>
                    <a:pt x="41" y="357"/>
                    <a:pt x="73" y="398"/>
                  </a:cubicBezTo>
                  <a:cubicBezTo>
                    <a:pt x="83" y="419"/>
                    <a:pt x="103" y="429"/>
                    <a:pt x="124" y="439"/>
                  </a:cubicBezTo>
                  <a:cubicBezTo>
                    <a:pt x="144" y="460"/>
                    <a:pt x="176" y="471"/>
                    <a:pt x="196" y="471"/>
                  </a:cubicBezTo>
                  <a:cubicBezTo>
                    <a:pt x="211" y="476"/>
                    <a:pt x="227" y="478"/>
                    <a:pt x="242" y="478"/>
                  </a:cubicBezTo>
                  <a:cubicBezTo>
                    <a:pt x="258" y="478"/>
                    <a:pt x="273" y="476"/>
                    <a:pt x="288" y="471"/>
                  </a:cubicBezTo>
                  <a:cubicBezTo>
                    <a:pt x="299" y="471"/>
                    <a:pt x="320" y="460"/>
                    <a:pt x="340" y="450"/>
                  </a:cubicBezTo>
                  <a:cubicBezTo>
                    <a:pt x="361" y="439"/>
                    <a:pt x="391" y="419"/>
                    <a:pt x="402" y="398"/>
                  </a:cubicBezTo>
                  <a:cubicBezTo>
                    <a:pt x="422" y="388"/>
                    <a:pt x="432" y="368"/>
                    <a:pt x="432" y="347"/>
                  </a:cubicBezTo>
                  <a:cubicBezTo>
                    <a:pt x="453" y="327"/>
                    <a:pt x="453" y="295"/>
                    <a:pt x="453" y="275"/>
                  </a:cubicBezTo>
                  <a:lnTo>
                    <a:pt x="453" y="213"/>
                  </a:lnTo>
                  <a:lnTo>
                    <a:pt x="443" y="203"/>
                  </a:lnTo>
                  <a:cubicBezTo>
                    <a:pt x="443" y="193"/>
                    <a:pt x="453" y="183"/>
                    <a:pt x="453" y="172"/>
                  </a:cubicBezTo>
                  <a:cubicBezTo>
                    <a:pt x="443" y="142"/>
                    <a:pt x="432" y="121"/>
                    <a:pt x="412" y="100"/>
                  </a:cubicBezTo>
                  <a:cubicBezTo>
                    <a:pt x="402" y="69"/>
                    <a:pt x="381" y="49"/>
                    <a:pt x="350" y="39"/>
                  </a:cubicBezTo>
                  <a:cubicBezTo>
                    <a:pt x="329" y="18"/>
                    <a:pt x="299" y="7"/>
                    <a:pt x="268" y="7"/>
                  </a:cubicBezTo>
                  <a:cubicBezTo>
                    <a:pt x="257" y="3"/>
                    <a:pt x="245" y="0"/>
                    <a:pt x="23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62"/>
            <p:cNvSpPr/>
            <p:nvPr/>
          </p:nvSpPr>
          <p:spPr>
            <a:xfrm>
              <a:off x="7979378" y="601492"/>
              <a:ext cx="16896" cy="16852"/>
            </a:xfrm>
            <a:custGeom>
              <a:rect b="b" l="l" r="r" t="t"/>
              <a:pathLst>
                <a:path extrusionOk="0" h="381" w="382">
                  <a:moveTo>
                    <a:pt x="206" y="0"/>
                  </a:moveTo>
                  <a:cubicBezTo>
                    <a:pt x="185" y="0"/>
                    <a:pt x="175" y="0"/>
                    <a:pt x="155" y="11"/>
                  </a:cubicBezTo>
                  <a:cubicBezTo>
                    <a:pt x="124" y="11"/>
                    <a:pt x="93" y="31"/>
                    <a:pt x="73" y="52"/>
                  </a:cubicBezTo>
                  <a:cubicBezTo>
                    <a:pt x="52" y="73"/>
                    <a:pt x="31" y="93"/>
                    <a:pt x="21" y="114"/>
                  </a:cubicBezTo>
                  <a:cubicBezTo>
                    <a:pt x="11" y="134"/>
                    <a:pt x="11" y="155"/>
                    <a:pt x="0" y="185"/>
                  </a:cubicBezTo>
                  <a:cubicBezTo>
                    <a:pt x="0" y="206"/>
                    <a:pt x="11" y="226"/>
                    <a:pt x="21" y="258"/>
                  </a:cubicBezTo>
                  <a:cubicBezTo>
                    <a:pt x="21" y="278"/>
                    <a:pt x="31" y="299"/>
                    <a:pt x="52" y="319"/>
                  </a:cubicBezTo>
                  <a:cubicBezTo>
                    <a:pt x="73" y="329"/>
                    <a:pt x="82" y="340"/>
                    <a:pt x="93" y="350"/>
                  </a:cubicBezTo>
                  <a:cubicBezTo>
                    <a:pt x="124" y="370"/>
                    <a:pt x="155" y="381"/>
                    <a:pt x="185" y="381"/>
                  </a:cubicBezTo>
                  <a:lnTo>
                    <a:pt x="237" y="381"/>
                  </a:lnTo>
                  <a:cubicBezTo>
                    <a:pt x="268" y="370"/>
                    <a:pt x="299" y="350"/>
                    <a:pt x="319" y="329"/>
                  </a:cubicBezTo>
                  <a:cubicBezTo>
                    <a:pt x="340" y="319"/>
                    <a:pt x="360" y="299"/>
                    <a:pt x="360" y="267"/>
                  </a:cubicBezTo>
                  <a:cubicBezTo>
                    <a:pt x="381" y="247"/>
                    <a:pt x="381" y="226"/>
                    <a:pt x="381" y="196"/>
                  </a:cubicBezTo>
                  <a:cubicBezTo>
                    <a:pt x="381" y="175"/>
                    <a:pt x="381" y="155"/>
                    <a:pt x="370" y="134"/>
                  </a:cubicBezTo>
                  <a:cubicBezTo>
                    <a:pt x="360" y="103"/>
                    <a:pt x="350" y="82"/>
                    <a:pt x="329" y="62"/>
                  </a:cubicBezTo>
                  <a:lnTo>
                    <a:pt x="299" y="31"/>
                  </a:lnTo>
                  <a:cubicBezTo>
                    <a:pt x="268" y="11"/>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62"/>
            <p:cNvSpPr/>
            <p:nvPr/>
          </p:nvSpPr>
          <p:spPr>
            <a:xfrm>
              <a:off x="7885257" y="573273"/>
              <a:ext cx="35030" cy="34632"/>
            </a:xfrm>
            <a:custGeom>
              <a:rect b="b" l="l" r="r" t="t"/>
              <a:pathLst>
                <a:path extrusionOk="0" h="783" w="792">
                  <a:moveTo>
                    <a:pt x="411" y="1"/>
                  </a:moveTo>
                  <a:cubicBezTo>
                    <a:pt x="380" y="1"/>
                    <a:pt x="350" y="11"/>
                    <a:pt x="309" y="11"/>
                  </a:cubicBezTo>
                  <a:cubicBezTo>
                    <a:pt x="247" y="21"/>
                    <a:pt x="185" y="52"/>
                    <a:pt x="133" y="103"/>
                  </a:cubicBezTo>
                  <a:cubicBezTo>
                    <a:pt x="82" y="135"/>
                    <a:pt x="62" y="176"/>
                    <a:pt x="41" y="227"/>
                  </a:cubicBezTo>
                  <a:cubicBezTo>
                    <a:pt x="10" y="279"/>
                    <a:pt x="0" y="320"/>
                    <a:pt x="0" y="371"/>
                  </a:cubicBezTo>
                  <a:cubicBezTo>
                    <a:pt x="0" y="423"/>
                    <a:pt x="0" y="474"/>
                    <a:pt x="21" y="525"/>
                  </a:cubicBezTo>
                  <a:cubicBezTo>
                    <a:pt x="41" y="576"/>
                    <a:pt x="62" y="618"/>
                    <a:pt x="103" y="659"/>
                  </a:cubicBezTo>
                  <a:cubicBezTo>
                    <a:pt x="123" y="679"/>
                    <a:pt x="154" y="700"/>
                    <a:pt x="185" y="720"/>
                  </a:cubicBezTo>
                  <a:cubicBezTo>
                    <a:pt x="236" y="762"/>
                    <a:pt x="309" y="782"/>
                    <a:pt x="370" y="782"/>
                  </a:cubicBezTo>
                  <a:lnTo>
                    <a:pt x="473" y="782"/>
                  </a:lnTo>
                  <a:cubicBezTo>
                    <a:pt x="545" y="762"/>
                    <a:pt x="606" y="731"/>
                    <a:pt x="658" y="690"/>
                  </a:cubicBezTo>
                  <a:cubicBezTo>
                    <a:pt x="699" y="649"/>
                    <a:pt x="730" y="608"/>
                    <a:pt x="740" y="556"/>
                  </a:cubicBezTo>
                  <a:cubicBezTo>
                    <a:pt x="771" y="515"/>
                    <a:pt x="782" y="464"/>
                    <a:pt x="782" y="412"/>
                  </a:cubicBezTo>
                  <a:cubicBezTo>
                    <a:pt x="791" y="361"/>
                    <a:pt x="782" y="309"/>
                    <a:pt x="761" y="268"/>
                  </a:cubicBezTo>
                  <a:cubicBezTo>
                    <a:pt x="750" y="217"/>
                    <a:pt x="720" y="165"/>
                    <a:pt x="679" y="135"/>
                  </a:cubicBezTo>
                  <a:cubicBezTo>
                    <a:pt x="658" y="103"/>
                    <a:pt x="627" y="83"/>
                    <a:pt x="606" y="62"/>
                  </a:cubicBezTo>
                  <a:cubicBezTo>
                    <a:pt x="545" y="21"/>
                    <a:pt x="483" y="11"/>
                    <a:pt x="4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62"/>
            <p:cNvSpPr/>
            <p:nvPr/>
          </p:nvSpPr>
          <p:spPr>
            <a:xfrm>
              <a:off x="7906797" y="636655"/>
              <a:ext cx="33836" cy="23530"/>
            </a:xfrm>
            <a:custGeom>
              <a:rect b="b" l="l" r="r" t="t"/>
              <a:pathLst>
                <a:path extrusionOk="0" h="532" w="765">
                  <a:moveTo>
                    <a:pt x="372" y="1"/>
                  </a:moveTo>
                  <a:cubicBezTo>
                    <a:pt x="315" y="1"/>
                    <a:pt x="256" y="21"/>
                    <a:pt x="202" y="69"/>
                  </a:cubicBezTo>
                  <a:cubicBezTo>
                    <a:pt x="0" y="246"/>
                    <a:pt x="178" y="532"/>
                    <a:pt x="389" y="532"/>
                  </a:cubicBezTo>
                  <a:cubicBezTo>
                    <a:pt x="446" y="532"/>
                    <a:pt x="507" y="511"/>
                    <a:pt x="562" y="460"/>
                  </a:cubicBezTo>
                  <a:cubicBezTo>
                    <a:pt x="764" y="281"/>
                    <a:pt x="584" y="1"/>
                    <a:pt x="3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62"/>
            <p:cNvSpPr/>
            <p:nvPr/>
          </p:nvSpPr>
          <p:spPr>
            <a:xfrm>
              <a:off x="7939837" y="548726"/>
              <a:ext cx="18223" cy="18709"/>
            </a:xfrm>
            <a:custGeom>
              <a:rect b="b" l="l" r="r" t="t"/>
              <a:pathLst>
                <a:path extrusionOk="0" h="423" w="412">
                  <a:moveTo>
                    <a:pt x="216" y="0"/>
                  </a:moveTo>
                  <a:cubicBezTo>
                    <a:pt x="195" y="11"/>
                    <a:pt x="174" y="11"/>
                    <a:pt x="165" y="11"/>
                  </a:cubicBezTo>
                  <a:cubicBezTo>
                    <a:pt x="123" y="21"/>
                    <a:pt x="92" y="32"/>
                    <a:pt x="62" y="62"/>
                  </a:cubicBezTo>
                  <a:cubicBezTo>
                    <a:pt x="41" y="73"/>
                    <a:pt x="30" y="103"/>
                    <a:pt x="21" y="124"/>
                  </a:cubicBezTo>
                  <a:cubicBezTo>
                    <a:pt x="0" y="144"/>
                    <a:pt x="0" y="176"/>
                    <a:pt x="0" y="206"/>
                  </a:cubicBezTo>
                  <a:cubicBezTo>
                    <a:pt x="0" y="227"/>
                    <a:pt x="0" y="258"/>
                    <a:pt x="10" y="278"/>
                  </a:cubicBezTo>
                  <a:cubicBezTo>
                    <a:pt x="21" y="309"/>
                    <a:pt x="30" y="329"/>
                    <a:pt x="51" y="350"/>
                  </a:cubicBezTo>
                  <a:cubicBezTo>
                    <a:pt x="62" y="361"/>
                    <a:pt x="82" y="371"/>
                    <a:pt x="92" y="391"/>
                  </a:cubicBezTo>
                  <a:cubicBezTo>
                    <a:pt x="123" y="402"/>
                    <a:pt x="154" y="422"/>
                    <a:pt x="195" y="422"/>
                  </a:cubicBezTo>
                  <a:cubicBezTo>
                    <a:pt x="216" y="422"/>
                    <a:pt x="226" y="412"/>
                    <a:pt x="247" y="412"/>
                  </a:cubicBezTo>
                  <a:cubicBezTo>
                    <a:pt x="288" y="412"/>
                    <a:pt x="318" y="391"/>
                    <a:pt x="339" y="361"/>
                  </a:cubicBezTo>
                  <a:cubicBezTo>
                    <a:pt x="370" y="350"/>
                    <a:pt x="380" y="329"/>
                    <a:pt x="391" y="299"/>
                  </a:cubicBezTo>
                  <a:cubicBezTo>
                    <a:pt x="401" y="278"/>
                    <a:pt x="411" y="247"/>
                    <a:pt x="411" y="227"/>
                  </a:cubicBezTo>
                  <a:cubicBezTo>
                    <a:pt x="411" y="196"/>
                    <a:pt x="411" y="165"/>
                    <a:pt x="401" y="144"/>
                  </a:cubicBezTo>
                  <a:cubicBezTo>
                    <a:pt x="391" y="114"/>
                    <a:pt x="380" y="93"/>
                    <a:pt x="359" y="73"/>
                  </a:cubicBezTo>
                  <a:cubicBezTo>
                    <a:pt x="350" y="62"/>
                    <a:pt x="329" y="52"/>
                    <a:pt x="318" y="41"/>
                  </a:cubicBezTo>
                  <a:cubicBezTo>
                    <a:pt x="288" y="21"/>
                    <a:pt x="247" y="11"/>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62"/>
            <p:cNvSpPr/>
            <p:nvPr/>
          </p:nvSpPr>
          <p:spPr>
            <a:xfrm>
              <a:off x="8000653" y="544303"/>
              <a:ext cx="17957" cy="12517"/>
            </a:xfrm>
            <a:custGeom>
              <a:rect b="b" l="l" r="r" t="t"/>
              <a:pathLst>
                <a:path extrusionOk="0" h="283" w="406">
                  <a:moveTo>
                    <a:pt x="197" y="1"/>
                  </a:moveTo>
                  <a:cubicBezTo>
                    <a:pt x="166" y="1"/>
                    <a:pt x="135" y="12"/>
                    <a:pt x="106" y="39"/>
                  </a:cubicBezTo>
                  <a:cubicBezTo>
                    <a:pt x="1" y="135"/>
                    <a:pt x="98" y="282"/>
                    <a:pt x="209" y="282"/>
                  </a:cubicBezTo>
                  <a:cubicBezTo>
                    <a:pt x="240" y="282"/>
                    <a:pt x="272" y="271"/>
                    <a:pt x="301" y="244"/>
                  </a:cubicBezTo>
                  <a:cubicBezTo>
                    <a:pt x="406" y="148"/>
                    <a:pt x="308" y="1"/>
                    <a:pt x="19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62"/>
            <p:cNvSpPr/>
            <p:nvPr/>
          </p:nvSpPr>
          <p:spPr>
            <a:xfrm>
              <a:off x="7958457" y="490961"/>
              <a:ext cx="22336" cy="22513"/>
            </a:xfrm>
            <a:custGeom>
              <a:rect b="b" l="l" r="r" t="t"/>
              <a:pathLst>
                <a:path extrusionOk="0" h="509" w="505">
                  <a:moveTo>
                    <a:pt x="206" y="1"/>
                  </a:moveTo>
                  <a:cubicBezTo>
                    <a:pt x="185" y="1"/>
                    <a:pt x="165" y="11"/>
                    <a:pt x="155" y="21"/>
                  </a:cubicBezTo>
                  <a:cubicBezTo>
                    <a:pt x="124" y="21"/>
                    <a:pt x="93" y="42"/>
                    <a:pt x="73" y="63"/>
                  </a:cubicBezTo>
                  <a:cubicBezTo>
                    <a:pt x="62" y="72"/>
                    <a:pt x="52" y="93"/>
                    <a:pt x="41" y="104"/>
                  </a:cubicBezTo>
                  <a:cubicBezTo>
                    <a:pt x="31" y="124"/>
                    <a:pt x="21" y="134"/>
                    <a:pt x="11" y="155"/>
                  </a:cubicBezTo>
                  <a:cubicBezTo>
                    <a:pt x="0" y="186"/>
                    <a:pt x="0" y="207"/>
                    <a:pt x="11" y="237"/>
                  </a:cubicBezTo>
                  <a:cubicBezTo>
                    <a:pt x="11" y="268"/>
                    <a:pt x="11" y="299"/>
                    <a:pt x="31" y="319"/>
                  </a:cubicBezTo>
                  <a:cubicBezTo>
                    <a:pt x="31" y="330"/>
                    <a:pt x="41" y="340"/>
                    <a:pt x="41" y="340"/>
                  </a:cubicBezTo>
                  <a:cubicBezTo>
                    <a:pt x="41" y="350"/>
                    <a:pt x="52" y="371"/>
                    <a:pt x="52" y="381"/>
                  </a:cubicBezTo>
                  <a:cubicBezTo>
                    <a:pt x="73" y="412"/>
                    <a:pt x="93" y="433"/>
                    <a:pt x="114" y="453"/>
                  </a:cubicBezTo>
                  <a:cubicBezTo>
                    <a:pt x="134" y="474"/>
                    <a:pt x="165" y="494"/>
                    <a:pt x="196" y="494"/>
                  </a:cubicBezTo>
                  <a:cubicBezTo>
                    <a:pt x="217" y="504"/>
                    <a:pt x="237" y="504"/>
                    <a:pt x="258" y="504"/>
                  </a:cubicBezTo>
                  <a:cubicBezTo>
                    <a:pt x="267" y="507"/>
                    <a:pt x="276" y="509"/>
                    <a:pt x="285" y="509"/>
                  </a:cubicBezTo>
                  <a:cubicBezTo>
                    <a:pt x="306" y="509"/>
                    <a:pt x="328" y="501"/>
                    <a:pt x="350" y="494"/>
                  </a:cubicBezTo>
                  <a:cubicBezTo>
                    <a:pt x="381" y="484"/>
                    <a:pt x="402" y="474"/>
                    <a:pt x="432" y="443"/>
                  </a:cubicBezTo>
                  <a:cubicBezTo>
                    <a:pt x="443" y="433"/>
                    <a:pt x="453" y="412"/>
                    <a:pt x="473" y="401"/>
                  </a:cubicBezTo>
                  <a:lnTo>
                    <a:pt x="504" y="309"/>
                  </a:lnTo>
                  <a:lnTo>
                    <a:pt x="504" y="216"/>
                  </a:lnTo>
                  <a:cubicBezTo>
                    <a:pt x="494" y="207"/>
                    <a:pt x="484" y="186"/>
                    <a:pt x="484" y="165"/>
                  </a:cubicBezTo>
                  <a:cubicBezTo>
                    <a:pt x="463" y="134"/>
                    <a:pt x="443" y="104"/>
                    <a:pt x="422" y="93"/>
                  </a:cubicBezTo>
                  <a:cubicBezTo>
                    <a:pt x="411" y="72"/>
                    <a:pt x="391" y="72"/>
                    <a:pt x="370" y="63"/>
                  </a:cubicBezTo>
                  <a:lnTo>
                    <a:pt x="340" y="31"/>
                  </a:lnTo>
                  <a:cubicBezTo>
                    <a:pt x="319" y="31"/>
                    <a:pt x="309" y="21"/>
                    <a:pt x="288" y="11"/>
                  </a:cubicBezTo>
                  <a:cubicBezTo>
                    <a:pt x="258" y="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62"/>
            <p:cNvSpPr/>
            <p:nvPr/>
          </p:nvSpPr>
          <p:spPr>
            <a:xfrm>
              <a:off x="7889193" y="490696"/>
              <a:ext cx="37463" cy="26494"/>
            </a:xfrm>
            <a:custGeom>
              <a:rect b="b" l="l" r="r" t="t"/>
              <a:pathLst>
                <a:path extrusionOk="0" h="599" w="847">
                  <a:moveTo>
                    <a:pt x="410" y="1"/>
                  </a:moveTo>
                  <a:cubicBezTo>
                    <a:pt x="347" y="1"/>
                    <a:pt x="281" y="24"/>
                    <a:pt x="220" y="78"/>
                  </a:cubicBezTo>
                  <a:cubicBezTo>
                    <a:pt x="1" y="281"/>
                    <a:pt x="197" y="598"/>
                    <a:pt x="430" y="598"/>
                  </a:cubicBezTo>
                  <a:cubicBezTo>
                    <a:pt x="493" y="598"/>
                    <a:pt x="559" y="575"/>
                    <a:pt x="620" y="521"/>
                  </a:cubicBezTo>
                  <a:cubicBezTo>
                    <a:pt x="847" y="318"/>
                    <a:pt x="646" y="1"/>
                    <a:pt x="4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62"/>
            <p:cNvSpPr/>
            <p:nvPr/>
          </p:nvSpPr>
          <p:spPr>
            <a:xfrm>
              <a:off x="7855667" y="539614"/>
              <a:ext cx="25078" cy="24592"/>
            </a:xfrm>
            <a:custGeom>
              <a:rect b="b" l="l" r="r" t="t"/>
              <a:pathLst>
                <a:path extrusionOk="0" h="556" w="567">
                  <a:moveTo>
                    <a:pt x="288" y="1"/>
                  </a:moveTo>
                  <a:lnTo>
                    <a:pt x="227" y="11"/>
                  </a:lnTo>
                  <a:cubicBezTo>
                    <a:pt x="176" y="21"/>
                    <a:pt x="134" y="42"/>
                    <a:pt x="93" y="73"/>
                  </a:cubicBezTo>
                  <a:cubicBezTo>
                    <a:pt x="62" y="104"/>
                    <a:pt x="41" y="135"/>
                    <a:pt x="32" y="165"/>
                  </a:cubicBezTo>
                  <a:cubicBezTo>
                    <a:pt x="11" y="196"/>
                    <a:pt x="0" y="227"/>
                    <a:pt x="0" y="268"/>
                  </a:cubicBezTo>
                  <a:cubicBezTo>
                    <a:pt x="0" y="309"/>
                    <a:pt x="0" y="340"/>
                    <a:pt x="21" y="371"/>
                  </a:cubicBezTo>
                  <a:cubicBezTo>
                    <a:pt x="32" y="412"/>
                    <a:pt x="41" y="443"/>
                    <a:pt x="73" y="464"/>
                  </a:cubicBezTo>
                  <a:cubicBezTo>
                    <a:pt x="93" y="484"/>
                    <a:pt x="114" y="505"/>
                    <a:pt x="134" y="515"/>
                  </a:cubicBezTo>
                  <a:cubicBezTo>
                    <a:pt x="176" y="546"/>
                    <a:pt x="217" y="556"/>
                    <a:pt x="268" y="556"/>
                  </a:cubicBezTo>
                  <a:lnTo>
                    <a:pt x="340" y="556"/>
                  </a:lnTo>
                  <a:cubicBezTo>
                    <a:pt x="381" y="546"/>
                    <a:pt x="432" y="526"/>
                    <a:pt x="463" y="484"/>
                  </a:cubicBezTo>
                  <a:cubicBezTo>
                    <a:pt x="494" y="464"/>
                    <a:pt x="514" y="433"/>
                    <a:pt x="535" y="402"/>
                  </a:cubicBezTo>
                  <a:cubicBezTo>
                    <a:pt x="546" y="371"/>
                    <a:pt x="556" y="330"/>
                    <a:pt x="556" y="299"/>
                  </a:cubicBezTo>
                  <a:cubicBezTo>
                    <a:pt x="566" y="258"/>
                    <a:pt x="556" y="227"/>
                    <a:pt x="535" y="186"/>
                  </a:cubicBezTo>
                  <a:cubicBezTo>
                    <a:pt x="535" y="155"/>
                    <a:pt x="514" y="124"/>
                    <a:pt x="484" y="94"/>
                  </a:cubicBezTo>
                  <a:lnTo>
                    <a:pt x="432" y="42"/>
                  </a:lnTo>
                  <a:cubicBezTo>
                    <a:pt x="391" y="21"/>
                    <a:pt x="340"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62"/>
            <p:cNvSpPr/>
            <p:nvPr/>
          </p:nvSpPr>
          <p:spPr>
            <a:xfrm>
              <a:off x="7797505" y="507017"/>
              <a:ext cx="31846" cy="22380"/>
            </a:xfrm>
            <a:custGeom>
              <a:rect b="b" l="l" r="r" t="t"/>
              <a:pathLst>
                <a:path extrusionOk="0" h="506" w="720">
                  <a:moveTo>
                    <a:pt x="356" y="0"/>
                  </a:moveTo>
                  <a:cubicBezTo>
                    <a:pt x="302" y="0"/>
                    <a:pt x="246" y="21"/>
                    <a:pt x="195" y="70"/>
                  </a:cubicBezTo>
                  <a:cubicBezTo>
                    <a:pt x="1" y="239"/>
                    <a:pt x="169" y="505"/>
                    <a:pt x="371" y="505"/>
                  </a:cubicBezTo>
                  <a:cubicBezTo>
                    <a:pt x="425" y="505"/>
                    <a:pt x="481" y="486"/>
                    <a:pt x="534" y="440"/>
                  </a:cubicBezTo>
                  <a:cubicBezTo>
                    <a:pt x="720" y="270"/>
                    <a:pt x="551" y="0"/>
                    <a:pt x="35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62"/>
            <p:cNvSpPr/>
            <p:nvPr/>
          </p:nvSpPr>
          <p:spPr>
            <a:xfrm>
              <a:off x="7827581" y="472739"/>
              <a:ext cx="45424" cy="32111"/>
            </a:xfrm>
            <a:custGeom>
              <a:rect b="b" l="l" r="r" t="t"/>
              <a:pathLst>
                <a:path extrusionOk="0" h="726" w="1027">
                  <a:moveTo>
                    <a:pt x="501" y="1"/>
                  </a:moveTo>
                  <a:cubicBezTo>
                    <a:pt x="425" y="1"/>
                    <a:pt x="347" y="29"/>
                    <a:pt x="276" y="94"/>
                  </a:cubicBezTo>
                  <a:cubicBezTo>
                    <a:pt x="1" y="336"/>
                    <a:pt x="241" y="725"/>
                    <a:pt x="526" y="725"/>
                  </a:cubicBezTo>
                  <a:cubicBezTo>
                    <a:pt x="603" y="725"/>
                    <a:pt x="684" y="697"/>
                    <a:pt x="759" y="628"/>
                  </a:cubicBezTo>
                  <a:cubicBezTo>
                    <a:pt x="1027" y="385"/>
                    <a:pt x="782" y="1"/>
                    <a:pt x="5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62"/>
            <p:cNvSpPr/>
            <p:nvPr/>
          </p:nvSpPr>
          <p:spPr>
            <a:xfrm>
              <a:off x="7870838" y="435762"/>
              <a:ext cx="24415" cy="17382"/>
            </a:xfrm>
            <a:custGeom>
              <a:rect b="b" l="l" r="r" t="t"/>
              <a:pathLst>
                <a:path extrusionOk="0" h="393" w="552">
                  <a:moveTo>
                    <a:pt x="224" y="0"/>
                  </a:moveTo>
                  <a:cubicBezTo>
                    <a:pt x="173" y="0"/>
                    <a:pt x="124" y="28"/>
                    <a:pt x="89" y="97"/>
                  </a:cubicBezTo>
                  <a:cubicBezTo>
                    <a:pt x="79" y="107"/>
                    <a:pt x="69" y="118"/>
                    <a:pt x="69" y="128"/>
                  </a:cubicBezTo>
                  <a:cubicBezTo>
                    <a:pt x="0" y="256"/>
                    <a:pt x="88" y="392"/>
                    <a:pt x="215" y="392"/>
                  </a:cubicBezTo>
                  <a:cubicBezTo>
                    <a:pt x="240" y="392"/>
                    <a:pt x="267" y="387"/>
                    <a:pt x="295" y="374"/>
                  </a:cubicBezTo>
                  <a:cubicBezTo>
                    <a:pt x="306" y="374"/>
                    <a:pt x="315" y="374"/>
                    <a:pt x="326" y="365"/>
                  </a:cubicBezTo>
                  <a:cubicBezTo>
                    <a:pt x="552" y="271"/>
                    <a:pt x="382" y="0"/>
                    <a:pt x="22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62"/>
            <p:cNvSpPr/>
            <p:nvPr/>
          </p:nvSpPr>
          <p:spPr>
            <a:xfrm>
              <a:off x="7926170" y="428641"/>
              <a:ext cx="18223" cy="18709"/>
            </a:xfrm>
            <a:custGeom>
              <a:rect b="b" l="l" r="r" t="t"/>
              <a:pathLst>
                <a:path extrusionOk="0" h="423" w="412">
                  <a:moveTo>
                    <a:pt x="165" y="1"/>
                  </a:moveTo>
                  <a:cubicBezTo>
                    <a:pt x="144" y="1"/>
                    <a:pt x="134" y="11"/>
                    <a:pt x="124" y="11"/>
                  </a:cubicBezTo>
                  <a:cubicBezTo>
                    <a:pt x="93" y="21"/>
                    <a:pt x="72" y="32"/>
                    <a:pt x="62" y="53"/>
                  </a:cubicBezTo>
                  <a:lnTo>
                    <a:pt x="31" y="83"/>
                  </a:lnTo>
                  <a:cubicBezTo>
                    <a:pt x="21" y="104"/>
                    <a:pt x="10" y="114"/>
                    <a:pt x="10" y="124"/>
                  </a:cubicBezTo>
                  <a:cubicBezTo>
                    <a:pt x="1" y="145"/>
                    <a:pt x="1" y="176"/>
                    <a:pt x="1" y="197"/>
                  </a:cubicBezTo>
                  <a:cubicBezTo>
                    <a:pt x="1" y="217"/>
                    <a:pt x="10" y="238"/>
                    <a:pt x="21" y="258"/>
                  </a:cubicBezTo>
                  <a:cubicBezTo>
                    <a:pt x="21" y="268"/>
                    <a:pt x="31" y="279"/>
                    <a:pt x="31" y="289"/>
                  </a:cubicBezTo>
                  <a:cubicBezTo>
                    <a:pt x="42" y="309"/>
                    <a:pt x="52" y="340"/>
                    <a:pt x="72" y="361"/>
                  </a:cubicBezTo>
                  <a:cubicBezTo>
                    <a:pt x="93" y="382"/>
                    <a:pt x="113" y="391"/>
                    <a:pt x="134" y="402"/>
                  </a:cubicBezTo>
                  <a:cubicBezTo>
                    <a:pt x="154" y="412"/>
                    <a:pt x="186" y="423"/>
                    <a:pt x="206" y="423"/>
                  </a:cubicBezTo>
                  <a:cubicBezTo>
                    <a:pt x="237" y="423"/>
                    <a:pt x="257" y="423"/>
                    <a:pt x="278" y="412"/>
                  </a:cubicBezTo>
                  <a:cubicBezTo>
                    <a:pt x="309" y="402"/>
                    <a:pt x="330" y="391"/>
                    <a:pt x="350" y="371"/>
                  </a:cubicBezTo>
                  <a:cubicBezTo>
                    <a:pt x="360" y="361"/>
                    <a:pt x="371" y="340"/>
                    <a:pt x="381" y="330"/>
                  </a:cubicBezTo>
                  <a:cubicBezTo>
                    <a:pt x="401" y="299"/>
                    <a:pt x="412" y="268"/>
                    <a:pt x="412" y="238"/>
                  </a:cubicBezTo>
                  <a:lnTo>
                    <a:pt x="412" y="186"/>
                  </a:lnTo>
                  <a:cubicBezTo>
                    <a:pt x="401" y="155"/>
                    <a:pt x="391" y="124"/>
                    <a:pt x="360" y="94"/>
                  </a:cubicBezTo>
                  <a:cubicBezTo>
                    <a:pt x="350" y="73"/>
                    <a:pt x="319" y="62"/>
                    <a:pt x="298" y="42"/>
                  </a:cubicBezTo>
                  <a:cubicBezTo>
                    <a:pt x="288" y="42"/>
                    <a:pt x="278" y="32"/>
                    <a:pt x="278" y="32"/>
                  </a:cubicBezTo>
                  <a:cubicBezTo>
                    <a:pt x="257" y="21"/>
                    <a:pt x="247" y="21"/>
                    <a:pt x="227" y="11"/>
                  </a:cubicBezTo>
                  <a:cubicBezTo>
                    <a:pt x="20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62"/>
            <p:cNvSpPr/>
            <p:nvPr/>
          </p:nvSpPr>
          <p:spPr>
            <a:xfrm>
              <a:off x="7914803" y="352699"/>
              <a:ext cx="19107" cy="18886"/>
            </a:xfrm>
            <a:custGeom>
              <a:rect b="b" l="l" r="r" t="t"/>
              <a:pathLst>
                <a:path extrusionOk="0" h="427" w="432">
                  <a:moveTo>
                    <a:pt x="196" y="1"/>
                  </a:moveTo>
                  <a:cubicBezTo>
                    <a:pt x="165" y="11"/>
                    <a:pt x="134" y="31"/>
                    <a:pt x="103" y="52"/>
                  </a:cubicBezTo>
                  <a:cubicBezTo>
                    <a:pt x="103" y="63"/>
                    <a:pt x="93" y="72"/>
                    <a:pt x="82" y="72"/>
                  </a:cubicBezTo>
                  <a:cubicBezTo>
                    <a:pt x="82" y="83"/>
                    <a:pt x="72" y="83"/>
                    <a:pt x="72" y="93"/>
                  </a:cubicBezTo>
                  <a:lnTo>
                    <a:pt x="62" y="93"/>
                  </a:lnTo>
                  <a:cubicBezTo>
                    <a:pt x="31" y="134"/>
                    <a:pt x="21" y="134"/>
                    <a:pt x="11" y="186"/>
                  </a:cubicBezTo>
                  <a:cubicBezTo>
                    <a:pt x="0" y="216"/>
                    <a:pt x="0" y="248"/>
                    <a:pt x="0" y="278"/>
                  </a:cubicBezTo>
                  <a:cubicBezTo>
                    <a:pt x="11" y="309"/>
                    <a:pt x="31" y="340"/>
                    <a:pt x="52" y="360"/>
                  </a:cubicBezTo>
                  <a:cubicBezTo>
                    <a:pt x="72" y="392"/>
                    <a:pt x="103" y="402"/>
                    <a:pt x="134" y="412"/>
                  </a:cubicBezTo>
                  <a:cubicBezTo>
                    <a:pt x="156" y="419"/>
                    <a:pt x="177" y="427"/>
                    <a:pt x="199" y="427"/>
                  </a:cubicBezTo>
                  <a:cubicBezTo>
                    <a:pt x="208" y="427"/>
                    <a:pt x="217" y="425"/>
                    <a:pt x="226" y="422"/>
                  </a:cubicBezTo>
                  <a:cubicBezTo>
                    <a:pt x="267" y="412"/>
                    <a:pt x="278" y="402"/>
                    <a:pt x="319" y="381"/>
                  </a:cubicBezTo>
                  <a:lnTo>
                    <a:pt x="319" y="371"/>
                  </a:lnTo>
                  <a:lnTo>
                    <a:pt x="329" y="371"/>
                  </a:lnTo>
                  <a:cubicBezTo>
                    <a:pt x="329" y="360"/>
                    <a:pt x="329" y="360"/>
                    <a:pt x="340" y="360"/>
                  </a:cubicBezTo>
                  <a:cubicBezTo>
                    <a:pt x="350" y="351"/>
                    <a:pt x="360" y="340"/>
                    <a:pt x="370" y="340"/>
                  </a:cubicBezTo>
                  <a:cubicBezTo>
                    <a:pt x="391" y="319"/>
                    <a:pt x="401" y="299"/>
                    <a:pt x="411" y="278"/>
                  </a:cubicBezTo>
                  <a:cubicBezTo>
                    <a:pt x="422" y="258"/>
                    <a:pt x="432" y="227"/>
                    <a:pt x="432" y="207"/>
                  </a:cubicBezTo>
                  <a:cubicBezTo>
                    <a:pt x="432" y="175"/>
                    <a:pt x="422" y="155"/>
                    <a:pt x="411" y="134"/>
                  </a:cubicBezTo>
                  <a:cubicBezTo>
                    <a:pt x="411" y="104"/>
                    <a:pt x="401" y="83"/>
                    <a:pt x="381" y="63"/>
                  </a:cubicBezTo>
                  <a:cubicBezTo>
                    <a:pt x="370" y="52"/>
                    <a:pt x="350" y="42"/>
                    <a:pt x="340" y="31"/>
                  </a:cubicBezTo>
                  <a:cubicBezTo>
                    <a:pt x="309" y="11"/>
                    <a:pt x="27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62"/>
            <p:cNvSpPr/>
            <p:nvPr/>
          </p:nvSpPr>
          <p:spPr>
            <a:xfrm>
              <a:off x="7825635" y="380431"/>
              <a:ext cx="37330" cy="37330"/>
            </a:xfrm>
            <a:custGeom>
              <a:rect b="b" l="l" r="r" t="t"/>
              <a:pathLst>
                <a:path extrusionOk="0" h="844" w="844">
                  <a:moveTo>
                    <a:pt x="443" y="1"/>
                  </a:moveTo>
                  <a:cubicBezTo>
                    <a:pt x="412" y="1"/>
                    <a:pt x="371" y="1"/>
                    <a:pt x="340" y="11"/>
                  </a:cubicBezTo>
                  <a:cubicBezTo>
                    <a:pt x="258" y="21"/>
                    <a:pt x="196" y="53"/>
                    <a:pt x="135" y="104"/>
                  </a:cubicBezTo>
                  <a:cubicBezTo>
                    <a:pt x="94" y="145"/>
                    <a:pt x="62" y="186"/>
                    <a:pt x="42" y="248"/>
                  </a:cubicBezTo>
                  <a:cubicBezTo>
                    <a:pt x="21" y="289"/>
                    <a:pt x="1" y="340"/>
                    <a:pt x="1" y="402"/>
                  </a:cubicBezTo>
                  <a:cubicBezTo>
                    <a:pt x="1" y="453"/>
                    <a:pt x="1" y="505"/>
                    <a:pt x="32" y="556"/>
                  </a:cubicBezTo>
                  <a:cubicBezTo>
                    <a:pt x="42" y="608"/>
                    <a:pt x="73" y="659"/>
                    <a:pt x="114" y="700"/>
                  </a:cubicBezTo>
                  <a:cubicBezTo>
                    <a:pt x="135" y="731"/>
                    <a:pt x="165" y="752"/>
                    <a:pt x="196" y="772"/>
                  </a:cubicBezTo>
                  <a:cubicBezTo>
                    <a:pt x="258" y="813"/>
                    <a:pt x="330" y="834"/>
                    <a:pt x="402" y="844"/>
                  </a:cubicBezTo>
                  <a:cubicBezTo>
                    <a:pt x="433" y="834"/>
                    <a:pt x="474" y="834"/>
                    <a:pt x="505" y="834"/>
                  </a:cubicBezTo>
                  <a:cubicBezTo>
                    <a:pt x="587" y="813"/>
                    <a:pt x="649" y="782"/>
                    <a:pt x="700" y="731"/>
                  </a:cubicBezTo>
                  <a:cubicBezTo>
                    <a:pt x="752" y="690"/>
                    <a:pt x="782" y="649"/>
                    <a:pt x="803" y="597"/>
                  </a:cubicBezTo>
                  <a:cubicBezTo>
                    <a:pt x="823" y="546"/>
                    <a:pt x="844" y="494"/>
                    <a:pt x="844" y="443"/>
                  </a:cubicBezTo>
                  <a:cubicBezTo>
                    <a:pt x="844" y="382"/>
                    <a:pt x="834" y="330"/>
                    <a:pt x="813" y="279"/>
                  </a:cubicBezTo>
                  <a:cubicBezTo>
                    <a:pt x="803" y="227"/>
                    <a:pt x="772" y="176"/>
                    <a:pt x="731" y="135"/>
                  </a:cubicBezTo>
                  <a:cubicBezTo>
                    <a:pt x="711" y="114"/>
                    <a:pt x="679" y="83"/>
                    <a:pt x="649" y="62"/>
                  </a:cubicBezTo>
                  <a:cubicBezTo>
                    <a:pt x="587" y="21"/>
                    <a:pt x="515" y="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62"/>
            <p:cNvSpPr/>
            <p:nvPr/>
          </p:nvSpPr>
          <p:spPr>
            <a:xfrm>
              <a:off x="7965269" y="398654"/>
              <a:ext cx="22778" cy="22778"/>
            </a:xfrm>
            <a:custGeom>
              <a:rect b="b" l="l" r="r" t="t"/>
              <a:pathLst>
                <a:path extrusionOk="0" h="515" w="515">
                  <a:moveTo>
                    <a:pt x="248" y="0"/>
                  </a:moveTo>
                  <a:cubicBezTo>
                    <a:pt x="216" y="0"/>
                    <a:pt x="186" y="11"/>
                    <a:pt x="155" y="21"/>
                  </a:cubicBezTo>
                  <a:cubicBezTo>
                    <a:pt x="145" y="31"/>
                    <a:pt x="145" y="31"/>
                    <a:pt x="134" y="31"/>
                  </a:cubicBezTo>
                  <a:cubicBezTo>
                    <a:pt x="93" y="52"/>
                    <a:pt x="63" y="82"/>
                    <a:pt x="31" y="123"/>
                  </a:cubicBezTo>
                  <a:cubicBezTo>
                    <a:pt x="11" y="165"/>
                    <a:pt x="1" y="206"/>
                    <a:pt x="1" y="247"/>
                  </a:cubicBezTo>
                  <a:lnTo>
                    <a:pt x="1" y="309"/>
                  </a:lnTo>
                  <a:cubicBezTo>
                    <a:pt x="11" y="360"/>
                    <a:pt x="31" y="401"/>
                    <a:pt x="63" y="432"/>
                  </a:cubicBezTo>
                  <a:cubicBezTo>
                    <a:pt x="83" y="463"/>
                    <a:pt x="114" y="473"/>
                    <a:pt x="145" y="494"/>
                  </a:cubicBezTo>
                  <a:cubicBezTo>
                    <a:pt x="175" y="504"/>
                    <a:pt x="206" y="514"/>
                    <a:pt x="237" y="514"/>
                  </a:cubicBezTo>
                  <a:cubicBezTo>
                    <a:pt x="278" y="514"/>
                    <a:pt x="330" y="504"/>
                    <a:pt x="360" y="484"/>
                  </a:cubicBezTo>
                  <a:cubicBezTo>
                    <a:pt x="401" y="463"/>
                    <a:pt x="443" y="432"/>
                    <a:pt x="463" y="401"/>
                  </a:cubicBezTo>
                  <a:cubicBezTo>
                    <a:pt x="474" y="391"/>
                    <a:pt x="474" y="391"/>
                    <a:pt x="474" y="381"/>
                  </a:cubicBezTo>
                  <a:lnTo>
                    <a:pt x="504" y="319"/>
                  </a:lnTo>
                  <a:cubicBezTo>
                    <a:pt x="515" y="288"/>
                    <a:pt x="515" y="258"/>
                    <a:pt x="515" y="226"/>
                  </a:cubicBezTo>
                  <a:cubicBezTo>
                    <a:pt x="515" y="206"/>
                    <a:pt x="504" y="185"/>
                    <a:pt x="494" y="165"/>
                  </a:cubicBezTo>
                  <a:cubicBezTo>
                    <a:pt x="494" y="134"/>
                    <a:pt x="474" y="103"/>
                    <a:pt x="453" y="82"/>
                  </a:cubicBezTo>
                  <a:cubicBezTo>
                    <a:pt x="433" y="62"/>
                    <a:pt x="412" y="52"/>
                    <a:pt x="401" y="41"/>
                  </a:cubicBezTo>
                  <a:lnTo>
                    <a:pt x="340" y="11"/>
                  </a:lnTo>
                  <a:cubicBezTo>
                    <a:pt x="309" y="0"/>
                    <a:pt x="278" y="0"/>
                    <a:pt x="2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62"/>
            <p:cNvSpPr/>
            <p:nvPr/>
          </p:nvSpPr>
          <p:spPr>
            <a:xfrm>
              <a:off x="7998043" y="434126"/>
              <a:ext cx="20965" cy="20965"/>
            </a:xfrm>
            <a:custGeom>
              <a:rect b="b" l="l" r="r" t="t"/>
              <a:pathLst>
                <a:path extrusionOk="0" h="474" w="474">
                  <a:moveTo>
                    <a:pt x="247" y="0"/>
                  </a:moveTo>
                  <a:cubicBezTo>
                    <a:pt x="216" y="0"/>
                    <a:pt x="185" y="0"/>
                    <a:pt x="165" y="11"/>
                  </a:cubicBezTo>
                  <a:cubicBezTo>
                    <a:pt x="133" y="21"/>
                    <a:pt x="103" y="41"/>
                    <a:pt x="82" y="62"/>
                  </a:cubicBezTo>
                  <a:cubicBezTo>
                    <a:pt x="51" y="82"/>
                    <a:pt x="41" y="103"/>
                    <a:pt x="31" y="134"/>
                  </a:cubicBezTo>
                  <a:cubicBezTo>
                    <a:pt x="10" y="165"/>
                    <a:pt x="0" y="196"/>
                    <a:pt x="0" y="226"/>
                  </a:cubicBezTo>
                  <a:cubicBezTo>
                    <a:pt x="0" y="258"/>
                    <a:pt x="0" y="288"/>
                    <a:pt x="21" y="309"/>
                  </a:cubicBezTo>
                  <a:cubicBezTo>
                    <a:pt x="21" y="340"/>
                    <a:pt x="41" y="370"/>
                    <a:pt x="62" y="391"/>
                  </a:cubicBezTo>
                  <a:cubicBezTo>
                    <a:pt x="82" y="402"/>
                    <a:pt x="92" y="422"/>
                    <a:pt x="113" y="432"/>
                  </a:cubicBezTo>
                  <a:cubicBezTo>
                    <a:pt x="144" y="453"/>
                    <a:pt x="185" y="463"/>
                    <a:pt x="226" y="473"/>
                  </a:cubicBezTo>
                  <a:cubicBezTo>
                    <a:pt x="247" y="463"/>
                    <a:pt x="268" y="463"/>
                    <a:pt x="288" y="463"/>
                  </a:cubicBezTo>
                  <a:cubicBezTo>
                    <a:pt x="329" y="453"/>
                    <a:pt x="360" y="432"/>
                    <a:pt x="401" y="411"/>
                  </a:cubicBezTo>
                  <a:cubicBezTo>
                    <a:pt x="411" y="391"/>
                    <a:pt x="421" y="381"/>
                    <a:pt x="442" y="360"/>
                  </a:cubicBezTo>
                  <a:cubicBezTo>
                    <a:pt x="453" y="329"/>
                    <a:pt x="462" y="309"/>
                    <a:pt x="473" y="278"/>
                  </a:cubicBezTo>
                  <a:lnTo>
                    <a:pt x="473" y="237"/>
                  </a:lnTo>
                  <a:lnTo>
                    <a:pt x="473" y="175"/>
                  </a:lnTo>
                  <a:cubicBezTo>
                    <a:pt x="473" y="155"/>
                    <a:pt x="473" y="144"/>
                    <a:pt x="462" y="124"/>
                  </a:cubicBezTo>
                  <a:cubicBezTo>
                    <a:pt x="462" y="103"/>
                    <a:pt x="442" y="82"/>
                    <a:pt x="432" y="62"/>
                  </a:cubicBezTo>
                  <a:cubicBezTo>
                    <a:pt x="411" y="52"/>
                    <a:pt x="401" y="41"/>
                    <a:pt x="391" y="31"/>
                  </a:cubicBezTo>
                  <a:lnTo>
                    <a:pt x="339" y="11"/>
                  </a:lnTo>
                  <a:cubicBezTo>
                    <a:pt x="319" y="0"/>
                    <a:pt x="298"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62"/>
            <p:cNvSpPr/>
            <p:nvPr/>
          </p:nvSpPr>
          <p:spPr>
            <a:xfrm>
              <a:off x="8072748" y="430013"/>
              <a:ext cx="27201" cy="27334"/>
            </a:xfrm>
            <a:custGeom>
              <a:rect b="b" l="l" r="r" t="t"/>
              <a:pathLst>
                <a:path extrusionOk="0" h="618" w="615">
                  <a:moveTo>
                    <a:pt x="327" y="1"/>
                  </a:moveTo>
                  <a:cubicBezTo>
                    <a:pt x="275" y="1"/>
                    <a:pt x="224" y="11"/>
                    <a:pt x="172" y="42"/>
                  </a:cubicBezTo>
                  <a:cubicBezTo>
                    <a:pt x="151" y="52"/>
                    <a:pt x="131" y="73"/>
                    <a:pt x="110" y="83"/>
                  </a:cubicBezTo>
                  <a:cubicBezTo>
                    <a:pt x="69" y="124"/>
                    <a:pt x="39" y="166"/>
                    <a:pt x="18" y="217"/>
                  </a:cubicBezTo>
                  <a:lnTo>
                    <a:pt x="7" y="299"/>
                  </a:lnTo>
                  <a:lnTo>
                    <a:pt x="7" y="371"/>
                  </a:lnTo>
                  <a:cubicBezTo>
                    <a:pt x="7" y="381"/>
                    <a:pt x="18" y="381"/>
                    <a:pt x="18" y="381"/>
                  </a:cubicBezTo>
                  <a:lnTo>
                    <a:pt x="39" y="443"/>
                  </a:lnTo>
                  <a:cubicBezTo>
                    <a:pt x="28" y="438"/>
                    <a:pt x="4" y="413"/>
                    <a:pt x="2" y="413"/>
                  </a:cubicBezTo>
                  <a:lnTo>
                    <a:pt x="2" y="413"/>
                  </a:lnTo>
                  <a:cubicBezTo>
                    <a:pt x="1" y="413"/>
                    <a:pt x="20" y="435"/>
                    <a:pt x="90" y="515"/>
                  </a:cubicBezTo>
                  <a:cubicBezTo>
                    <a:pt x="100" y="536"/>
                    <a:pt x="121" y="546"/>
                    <a:pt x="131" y="556"/>
                  </a:cubicBezTo>
                  <a:lnTo>
                    <a:pt x="141" y="556"/>
                  </a:lnTo>
                  <a:lnTo>
                    <a:pt x="141" y="566"/>
                  </a:lnTo>
                  <a:cubicBezTo>
                    <a:pt x="162" y="566"/>
                    <a:pt x="172" y="577"/>
                    <a:pt x="183" y="587"/>
                  </a:cubicBezTo>
                  <a:lnTo>
                    <a:pt x="203" y="587"/>
                  </a:lnTo>
                  <a:cubicBezTo>
                    <a:pt x="234" y="607"/>
                    <a:pt x="265" y="618"/>
                    <a:pt x="295" y="618"/>
                  </a:cubicBezTo>
                  <a:cubicBezTo>
                    <a:pt x="327" y="607"/>
                    <a:pt x="347" y="607"/>
                    <a:pt x="378" y="607"/>
                  </a:cubicBezTo>
                  <a:cubicBezTo>
                    <a:pt x="419" y="597"/>
                    <a:pt x="450" y="587"/>
                    <a:pt x="480" y="556"/>
                  </a:cubicBezTo>
                  <a:cubicBezTo>
                    <a:pt x="522" y="536"/>
                    <a:pt x="542" y="504"/>
                    <a:pt x="573" y="474"/>
                  </a:cubicBezTo>
                  <a:cubicBezTo>
                    <a:pt x="594" y="443"/>
                    <a:pt x="604" y="402"/>
                    <a:pt x="604" y="360"/>
                  </a:cubicBezTo>
                  <a:cubicBezTo>
                    <a:pt x="614" y="319"/>
                    <a:pt x="614" y="289"/>
                    <a:pt x="614" y="248"/>
                  </a:cubicBezTo>
                  <a:cubicBezTo>
                    <a:pt x="604" y="227"/>
                    <a:pt x="594" y="196"/>
                    <a:pt x="583" y="175"/>
                  </a:cubicBezTo>
                  <a:cubicBezTo>
                    <a:pt x="563" y="134"/>
                    <a:pt x="542" y="104"/>
                    <a:pt x="501" y="83"/>
                  </a:cubicBezTo>
                  <a:cubicBezTo>
                    <a:pt x="480" y="52"/>
                    <a:pt x="439" y="31"/>
                    <a:pt x="398" y="22"/>
                  </a:cubicBezTo>
                  <a:cubicBezTo>
                    <a:pt x="378" y="11"/>
                    <a:pt x="347" y="11"/>
                    <a:pt x="3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62"/>
            <p:cNvSpPr/>
            <p:nvPr/>
          </p:nvSpPr>
          <p:spPr>
            <a:xfrm>
              <a:off x="8054436" y="498259"/>
              <a:ext cx="19550" cy="18665"/>
            </a:xfrm>
            <a:custGeom>
              <a:rect b="b" l="l" r="r" t="t"/>
              <a:pathLst>
                <a:path extrusionOk="0" h="422" w="442">
                  <a:moveTo>
                    <a:pt x="165" y="0"/>
                  </a:moveTo>
                  <a:cubicBezTo>
                    <a:pt x="154" y="10"/>
                    <a:pt x="133" y="21"/>
                    <a:pt x="113" y="21"/>
                  </a:cubicBezTo>
                  <a:cubicBezTo>
                    <a:pt x="92" y="31"/>
                    <a:pt x="72" y="51"/>
                    <a:pt x="51" y="72"/>
                  </a:cubicBezTo>
                  <a:cubicBezTo>
                    <a:pt x="31" y="93"/>
                    <a:pt x="21" y="124"/>
                    <a:pt x="10" y="144"/>
                  </a:cubicBezTo>
                  <a:cubicBezTo>
                    <a:pt x="10" y="165"/>
                    <a:pt x="0" y="175"/>
                    <a:pt x="0" y="195"/>
                  </a:cubicBezTo>
                  <a:lnTo>
                    <a:pt x="0" y="247"/>
                  </a:lnTo>
                  <a:lnTo>
                    <a:pt x="10" y="257"/>
                  </a:lnTo>
                  <a:cubicBezTo>
                    <a:pt x="10" y="268"/>
                    <a:pt x="21" y="288"/>
                    <a:pt x="21" y="309"/>
                  </a:cubicBezTo>
                  <a:cubicBezTo>
                    <a:pt x="31" y="329"/>
                    <a:pt x="51" y="350"/>
                    <a:pt x="72" y="371"/>
                  </a:cubicBezTo>
                  <a:cubicBezTo>
                    <a:pt x="92" y="380"/>
                    <a:pt x="103" y="391"/>
                    <a:pt x="124" y="401"/>
                  </a:cubicBezTo>
                  <a:cubicBezTo>
                    <a:pt x="144" y="412"/>
                    <a:pt x="175" y="422"/>
                    <a:pt x="206" y="422"/>
                  </a:cubicBezTo>
                  <a:lnTo>
                    <a:pt x="257" y="412"/>
                  </a:lnTo>
                  <a:cubicBezTo>
                    <a:pt x="268" y="412"/>
                    <a:pt x="288" y="401"/>
                    <a:pt x="309" y="401"/>
                  </a:cubicBezTo>
                  <a:cubicBezTo>
                    <a:pt x="319" y="391"/>
                    <a:pt x="319" y="380"/>
                    <a:pt x="329" y="380"/>
                  </a:cubicBezTo>
                  <a:cubicBezTo>
                    <a:pt x="329" y="371"/>
                    <a:pt x="339" y="371"/>
                    <a:pt x="339" y="371"/>
                  </a:cubicBezTo>
                  <a:cubicBezTo>
                    <a:pt x="360" y="360"/>
                    <a:pt x="380" y="350"/>
                    <a:pt x="391" y="329"/>
                  </a:cubicBezTo>
                  <a:cubicBezTo>
                    <a:pt x="412" y="319"/>
                    <a:pt x="412" y="298"/>
                    <a:pt x="421" y="288"/>
                  </a:cubicBezTo>
                  <a:cubicBezTo>
                    <a:pt x="432" y="268"/>
                    <a:pt x="442" y="247"/>
                    <a:pt x="442" y="216"/>
                  </a:cubicBezTo>
                  <a:cubicBezTo>
                    <a:pt x="432" y="206"/>
                    <a:pt x="432" y="185"/>
                    <a:pt x="432" y="175"/>
                  </a:cubicBezTo>
                  <a:lnTo>
                    <a:pt x="421" y="134"/>
                  </a:lnTo>
                  <a:cubicBezTo>
                    <a:pt x="412" y="103"/>
                    <a:pt x="391" y="93"/>
                    <a:pt x="370" y="72"/>
                  </a:cubicBezTo>
                  <a:cubicBezTo>
                    <a:pt x="370" y="72"/>
                    <a:pt x="360" y="72"/>
                    <a:pt x="360" y="62"/>
                  </a:cubicBezTo>
                  <a:cubicBezTo>
                    <a:pt x="350" y="62"/>
                    <a:pt x="350" y="51"/>
                    <a:pt x="350" y="51"/>
                  </a:cubicBezTo>
                  <a:cubicBezTo>
                    <a:pt x="329" y="31"/>
                    <a:pt x="319" y="31"/>
                    <a:pt x="298" y="21"/>
                  </a:cubicBezTo>
                  <a:cubicBezTo>
                    <a:pt x="277" y="10"/>
                    <a:pt x="247" y="0"/>
                    <a:pt x="22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62"/>
            <p:cNvSpPr/>
            <p:nvPr/>
          </p:nvSpPr>
          <p:spPr>
            <a:xfrm>
              <a:off x="8021220" y="484592"/>
              <a:ext cx="25078" cy="24636"/>
            </a:xfrm>
            <a:custGeom>
              <a:rect b="b" l="l" r="r" t="t"/>
              <a:pathLst>
                <a:path extrusionOk="0" h="557" w="567">
                  <a:moveTo>
                    <a:pt x="329" y="1"/>
                  </a:moveTo>
                  <a:cubicBezTo>
                    <a:pt x="309" y="1"/>
                    <a:pt x="288" y="1"/>
                    <a:pt x="268" y="11"/>
                  </a:cubicBezTo>
                  <a:cubicBezTo>
                    <a:pt x="217" y="21"/>
                    <a:pt x="185" y="31"/>
                    <a:pt x="144" y="63"/>
                  </a:cubicBezTo>
                  <a:cubicBezTo>
                    <a:pt x="144" y="72"/>
                    <a:pt x="134" y="72"/>
                    <a:pt x="134" y="72"/>
                  </a:cubicBezTo>
                  <a:cubicBezTo>
                    <a:pt x="124" y="83"/>
                    <a:pt x="103" y="93"/>
                    <a:pt x="93" y="104"/>
                  </a:cubicBezTo>
                  <a:lnTo>
                    <a:pt x="41" y="155"/>
                  </a:lnTo>
                  <a:cubicBezTo>
                    <a:pt x="41" y="175"/>
                    <a:pt x="31" y="196"/>
                    <a:pt x="21" y="216"/>
                  </a:cubicBezTo>
                  <a:cubicBezTo>
                    <a:pt x="11" y="248"/>
                    <a:pt x="0" y="278"/>
                    <a:pt x="11" y="319"/>
                  </a:cubicBezTo>
                  <a:cubicBezTo>
                    <a:pt x="11" y="340"/>
                    <a:pt x="11" y="360"/>
                    <a:pt x="21" y="381"/>
                  </a:cubicBezTo>
                  <a:cubicBezTo>
                    <a:pt x="31" y="412"/>
                    <a:pt x="52" y="443"/>
                    <a:pt x="73" y="474"/>
                  </a:cubicBezTo>
                  <a:cubicBezTo>
                    <a:pt x="93" y="484"/>
                    <a:pt x="114" y="504"/>
                    <a:pt x="124" y="515"/>
                  </a:cubicBezTo>
                  <a:lnTo>
                    <a:pt x="185" y="545"/>
                  </a:lnTo>
                  <a:cubicBezTo>
                    <a:pt x="217" y="556"/>
                    <a:pt x="258" y="556"/>
                    <a:pt x="288" y="556"/>
                  </a:cubicBezTo>
                  <a:cubicBezTo>
                    <a:pt x="309" y="556"/>
                    <a:pt x="329" y="556"/>
                    <a:pt x="350" y="545"/>
                  </a:cubicBezTo>
                  <a:cubicBezTo>
                    <a:pt x="391" y="536"/>
                    <a:pt x="422" y="515"/>
                    <a:pt x="443" y="494"/>
                  </a:cubicBezTo>
                  <a:cubicBezTo>
                    <a:pt x="463" y="474"/>
                    <a:pt x="473" y="453"/>
                    <a:pt x="494" y="433"/>
                  </a:cubicBezTo>
                  <a:lnTo>
                    <a:pt x="494" y="412"/>
                  </a:lnTo>
                  <a:cubicBezTo>
                    <a:pt x="514" y="402"/>
                    <a:pt x="535" y="381"/>
                    <a:pt x="546" y="360"/>
                  </a:cubicBezTo>
                  <a:cubicBezTo>
                    <a:pt x="555" y="330"/>
                    <a:pt x="566" y="299"/>
                    <a:pt x="566" y="268"/>
                  </a:cubicBezTo>
                  <a:cubicBezTo>
                    <a:pt x="566" y="227"/>
                    <a:pt x="566" y="196"/>
                    <a:pt x="546" y="165"/>
                  </a:cubicBezTo>
                  <a:cubicBezTo>
                    <a:pt x="546" y="134"/>
                    <a:pt x="525" y="104"/>
                    <a:pt x="504" y="83"/>
                  </a:cubicBezTo>
                  <a:cubicBezTo>
                    <a:pt x="484" y="72"/>
                    <a:pt x="463" y="52"/>
                    <a:pt x="453" y="42"/>
                  </a:cubicBezTo>
                  <a:cubicBezTo>
                    <a:pt x="411" y="21"/>
                    <a:pt x="370"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62"/>
            <p:cNvSpPr/>
            <p:nvPr/>
          </p:nvSpPr>
          <p:spPr>
            <a:xfrm>
              <a:off x="8040769" y="550539"/>
              <a:ext cx="28705" cy="28705"/>
            </a:xfrm>
            <a:custGeom>
              <a:rect b="b" l="l" r="r" t="t"/>
              <a:pathLst>
                <a:path extrusionOk="0" h="649" w="649">
                  <a:moveTo>
                    <a:pt x="381" y="0"/>
                  </a:moveTo>
                  <a:cubicBezTo>
                    <a:pt x="350" y="11"/>
                    <a:pt x="330" y="11"/>
                    <a:pt x="309" y="11"/>
                  </a:cubicBezTo>
                  <a:lnTo>
                    <a:pt x="216" y="42"/>
                  </a:lnTo>
                  <a:cubicBezTo>
                    <a:pt x="175" y="52"/>
                    <a:pt x="134" y="73"/>
                    <a:pt x="104" y="103"/>
                  </a:cubicBezTo>
                  <a:cubicBezTo>
                    <a:pt x="72" y="135"/>
                    <a:pt x="52" y="165"/>
                    <a:pt x="31" y="206"/>
                  </a:cubicBezTo>
                  <a:cubicBezTo>
                    <a:pt x="21" y="237"/>
                    <a:pt x="11" y="279"/>
                    <a:pt x="1" y="320"/>
                  </a:cubicBezTo>
                  <a:cubicBezTo>
                    <a:pt x="1" y="361"/>
                    <a:pt x="11" y="402"/>
                    <a:pt x="21" y="432"/>
                  </a:cubicBezTo>
                  <a:cubicBezTo>
                    <a:pt x="31" y="473"/>
                    <a:pt x="52" y="515"/>
                    <a:pt x="83" y="546"/>
                  </a:cubicBezTo>
                  <a:cubicBezTo>
                    <a:pt x="104" y="556"/>
                    <a:pt x="124" y="576"/>
                    <a:pt x="145" y="597"/>
                  </a:cubicBezTo>
                  <a:cubicBezTo>
                    <a:pt x="196" y="628"/>
                    <a:pt x="248" y="638"/>
                    <a:pt x="299" y="649"/>
                  </a:cubicBezTo>
                  <a:cubicBezTo>
                    <a:pt x="330" y="638"/>
                    <a:pt x="350" y="638"/>
                    <a:pt x="381" y="638"/>
                  </a:cubicBezTo>
                  <a:cubicBezTo>
                    <a:pt x="433" y="628"/>
                    <a:pt x="484" y="597"/>
                    <a:pt x="525" y="566"/>
                  </a:cubicBezTo>
                  <a:cubicBezTo>
                    <a:pt x="535" y="546"/>
                    <a:pt x="556" y="525"/>
                    <a:pt x="577" y="505"/>
                  </a:cubicBezTo>
                  <a:cubicBezTo>
                    <a:pt x="586" y="484"/>
                    <a:pt x="586" y="464"/>
                    <a:pt x="597" y="453"/>
                  </a:cubicBezTo>
                  <a:cubicBezTo>
                    <a:pt x="607" y="432"/>
                    <a:pt x="618" y="422"/>
                    <a:pt x="618" y="412"/>
                  </a:cubicBezTo>
                  <a:cubicBezTo>
                    <a:pt x="638" y="381"/>
                    <a:pt x="648" y="340"/>
                    <a:pt x="648" y="309"/>
                  </a:cubicBezTo>
                  <a:cubicBezTo>
                    <a:pt x="648" y="268"/>
                    <a:pt x="648" y="227"/>
                    <a:pt x="628" y="196"/>
                  </a:cubicBezTo>
                  <a:cubicBezTo>
                    <a:pt x="618" y="155"/>
                    <a:pt x="607" y="124"/>
                    <a:pt x="577" y="93"/>
                  </a:cubicBezTo>
                  <a:lnTo>
                    <a:pt x="515" y="52"/>
                  </a:lnTo>
                  <a:cubicBezTo>
                    <a:pt x="474" y="21"/>
                    <a:pt x="433" y="11"/>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62"/>
            <p:cNvSpPr/>
            <p:nvPr/>
          </p:nvSpPr>
          <p:spPr>
            <a:xfrm>
              <a:off x="7862036" y="641299"/>
              <a:ext cx="19594" cy="17427"/>
            </a:xfrm>
            <a:custGeom>
              <a:rect b="b" l="l" r="r" t="t"/>
              <a:pathLst>
                <a:path extrusionOk="0" h="394" w="443">
                  <a:moveTo>
                    <a:pt x="234" y="1"/>
                  </a:moveTo>
                  <a:cubicBezTo>
                    <a:pt x="226" y="1"/>
                    <a:pt x="216" y="2"/>
                    <a:pt x="206" y="5"/>
                  </a:cubicBezTo>
                  <a:lnTo>
                    <a:pt x="185" y="5"/>
                  </a:lnTo>
                  <a:lnTo>
                    <a:pt x="165" y="16"/>
                  </a:lnTo>
                  <a:lnTo>
                    <a:pt x="134" y="16"/>
                  </a:lnTo>
                  <a:cubicBezTo>
                    <a:pt x="124" y="26"/>
                    <a:pt x="114" y="26"/>
                    <a:pt x="93" y="36"/>
                  </a:cubicBezTo>
                  <a:cubicBezTo>
                    <a:pt x="73" y="46"/>
                    <a:pt x="52" y="57"/>
                    <a:pt x="41" y="77"/>
                  </a:cubicBezTo>
                  <a:cubicBezTo>
                    <a:pt x="32" y="87"/>
                    <a:pt x="21" y="108"/>
                    <a:pt x="11" y="119"/>
                  </a:cubicBezTo>
                  <a:cubicBezTo>
                    <a:pt x="0" y="139"/>
                    <a:pt x="0" y="160"/>
                    <a:pt x="0" y="190"/>
                  </a:cubicBezTo>
                  <a:lnTo>
                    <a:pt x="0" y="231"/>
                  </a:lnTo>
                  <a:cubicBezTo>
                    <a:pt x="0" y="252"/>
                    <a:pt x="11" y="262"/>
                    <a:pt x="11" y="272"/>
                  </a:cubicBezTo>
                  <a:cubicBezTo>
                    <a:pt x="21" y="304"/>
                    <a:pt x="41" y="313"/>
                    <a:pt x="62" y="334"/>
                  </a:cubicBezTo>
                  <a:cubicBezTo>
                    <a:pt x="73" y="345"/>
                    <a:pt x="93" y="355"/>
                    <a:pt x="124" y="365"/>
                  </a:cubicBezTo>
                  <a:cubicBezTo>
                    <a:pt x="134" y="375"/>
                    <a:pt x="144" y="375"/>
                    <a:pt x="144" y="375"/>
                  </a:cubicBezTo>
                  <a:cubicBezTo>
                    <a:pt x="155" y="375"/>
                    <a:pt x="155" y="386"/>
                    <a:pt x="165" y="386"/>
                  </a:cubicBezTo>
                  <a:cubicBezTo>
                    <a:pt x="180" y="391"/>
                    <a:pt x="199" y="393"/>
                    <a:pt x="217" y="393"/>
                  </a:cubicBezTo>
                  <a:cubicBezTo>
                    <a:pt x="235" y="393"/>
                    <a:pt x="252" y="391"/>
                    <a:pt x="268" y="386"/>
                  </a:cubicBezTo>
                  <a:cubicBezTo>
                    <a:pt x="278" y="386"/>
                    <a:pt x="299" y="375"/>
                    <a:pt x="319" y="375"/>
                  </a:cubicBezTo>
                  <a:cubicBezTo>
                    <a:pt x="329" y="365"/>
                    <a:pt x="340" y="365"/>
                    <a:pt x="340" y="365"/>
                  </a:cubicBezTo>
                  <a:cubicBezTo>
                    <a:pt x="370" y="355"/>
                    <a:pt x="391" y="334"/>
                    <a:pt x="402" y="313"/>
                  </a:cubicBezTo>
                  <a:cubicBezTo>
                    <a:pt x="412" y="304"/>
                    <a:pt x="422" y="293"/>
                    <a:pt x="422" y="272"/>
                  </a:cubicBezTo>
                  <a:cubicBezTo>
                    <a:pt x="443" y="252"/>
                    <a:pt x="443" y="231"/>
                    <a:pt x="443" y="211"/>
                  </a:cubicBezTo>
                  <a:lnTo>
                    <a:pt x="443" y="160"/>
                  </a:lnTo>
                  <a:cubicBezTo>
                    <a:pt x="432" y="149"/>
                    <a:pt x="432" y="128"/>
                    <a:pt x="422" y="119"/>
                  </a:cubicBezTo>
                  <a:cubicBezTo>
                    <a:pt x="412" y="98"/>
                    <a:pt x="402" y="77"/>
                    <a:pt x="381" y="57"/>
                  </a:cubicBezTo>
                  <a:lnTo>
                    <a:pt x="319" y="26"/>
                  </a:lnTo>
                  <a:lnTo>
                    <a:pt x="309" y="26"/>
                  </a:lnTo>
                  <a:cubicBezTo>
                    <a:pt x="299" y="16"/>
                    <a:pt x="288" y="16"/>
                    <a:pt x="288" y="5"/>
                  </a:cubicBezTo>
                  <a:cubicBezTo>
                    <a:pt x="268" y="5"/>
                    <a:pt x="252" y="1"/>
                    <a:pt x="23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62"/>
            <p:cNvSpPr/>
            <p:nvPr/>
          </p:nvSpPr>
          <p:spPr>
            <a:xfrm>
              <a:off x="7808828" y="617857"/>
              <a:ext cx="27776" cy="27069"/>
            </a:xfrm>
            <a:custGeom>
              <a:rect b="b" l="l" r="r" t="t"/>
              <a:pathLst>
                <a:path extrusionOk="0" h="612" w="628">
                  <a:moveTo>
                    <a:pt x="330" y="0"/>
                  </a:moveTo>
                  <a:cubicBezTo>
                    <a:pt x="298" y="0"/>
                    <a:pt x="278" y="11"/>
                    <a:pt x="247" y="11"/>
                  </a:cubicBezTo>
                  <a:cubicBezTo>
                    <a:pt x="196" y="21"/>
                    <a:pt x="145" y="41"/>
                    <a:pt x="103" y="83"/>
                  </a:cubicBezTo>
                  <a:cubicBezTo>
                    <a:pt x="93" y="103"/>
                    <a:pt x="72" y="124"/>
                    <a:pt x="52" y="144"/>
                  </a:cubicBezTo>
                  <a:cubicBezTo>
                    <a:pt x="21" y="185"/>
                    <a:pt x="10" y="237"/>
                    <a:pt x="10" y="288"/>
                  </a:cubicBezTo>
                  <a:cubicBezTo>
                    <a:pt x="1" y="329"/>
                    <a:pt x="10" y="370"/>
                    <a:pt x="31" y="402"/>
                  </a:cubicBezTo>
                  <a:cubicBezTo>
                    <a:pt x="42" y="443"/>
                    <a:pt x="52" y="484"/>
                    <a:pt x="83" y="514"/>
                  </a:cubicBezTo>
                  <a:cubicBezTo>
                    <a:pt x="113" y="546"/>
                    <a:pt x="145" y="566"/>
                    <a:pt x="186" y="576"/>
                  </a:cubicBezTo>
                  <a:cubicBezTo>
                    <a:pt x="216" y="597"/>
                    <a:pt x="257" y="607"/>
                    <a:pt x="298" y="607"/>
                  </a:cubicBezTo>
                  <a:cubicBezTo>
                    <a:pt x="309" y="610"/>
                    <a:pt x="320" y="611"/>
                    <a:pt x="330" y="611"/>
                  </a:cubicBezTo>
                  <a:cubicBezTo>
                    <a:pt x="357" y="611"/>
                    <a:pt x="382" y="602"/>
                    <a:pt x="412" y="587"/>
                  </a:cubicBezTo>
                  <a:cubicBezTo>
                    <a:pt x="453" y="576"/>
                    <a:pt x="483" y="566"/>
                    <a:pt x="515" y="535"/>
                  </a:cubicBezTo>
                  <a:cubicBezTo>
                    <a:pt x="545" y="505"/>
                    <a:pt x="566" y="473"/>
                    <a:pt x="586" y="432"/>
                  </a:cubicBezTo>
                  <a:cubicBezTo>
                    <a:pt x="597" y="422"/>
                    <a:pt x="607" y="402"/>
                    <a:pt x="607" y="391"/>
                  </a:cubicBezTo>
                  <a:cubicBezTo>
                    <a:pt x="618" y="361"/>
                    <a:pt x="618" y="340"/>
                    <a:pt x="627" y="319"/>
                  </a:cubicBezTo>
                  <a:cubicBezTo>
                    <a:pt x="627" y="268"/>
                    <a:pt x="618" y="227"/>
                    <a:pt x="597" y="185"/>
                  </a:cubicBezTo>
                  <a:lnTo>
                    <a:pt x="597" y="176"/>
                  </a:lnTo>
                  <a:cubicBezTo>
                    <a:pt x="586" y="165"/>
                    <a:pt x="566" y="134"/>
                    <a:pt x="545" y="114"/>
                  </a:cubicBezTo>
                  <a:cubicBezTo>
                    <a:pt x="545" y="114"/>
                    <a:pt x="545" y="103"/>
                    <a:pt x="535" y="103"/>
                  </a:cubicBezTo>
                  <a:cubicBezTo>
                    <a:pt x="515" y="83"/>
                    <a:pt x="494" y="62"/>
                    <a:pt x="474" y="52"/>
                  </a:cubicBezTo>
                  <a:cubicBezTo>
                    <a:pt x="432" y="21"/>
                    <a:pt x="381" y="11"/>
                    <a:pt x="3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62"/>
            <p:cNvSpPr/>
            <p:nvPr/>
          </p:nvSpPr>
          <p:spPr>
            <a:xfrm>
              <a:off x="7957086" y="647580"/>
              <a:ext cx="30076" cy="29148"/>
            </a:xfrm>
            <a:custGeom>
              <a:rect b="b" l="l" r="r" t="t"/>
              <a:pathLst>
                <a:path extrusionOk="0" h="659" w="680">
                  <a:moveTo>
                    <a:pt x="335" y="1"/>
                  </a:moveTo>
                  <a:cubicBezTo>
                    <a:pt x="312" y="1"/>
                    <a:pt x="289" y="3"/>
                    <a:pt x="268" y="7"/>
                  </a:cubicBezTo>
                  <a:cubicBezTo>
                    <a:pt x="248" y="18"/>
                    <a:pt x="237" y="18"/>
                    <a:pt x="227" y="28"/>
                  </a:cubicBezTo>
                  <a:cubicBezTo>
                    <a:pt x="186" y="38"/>
                    <a:pt x="145" y="59"/>
                    <a:pt x="113" y="89"/>
                  </a:cubicBezTo>
                  <a:cubicBezTo>
                    <a:pt x="93" y="110"/>
                    <a:pt x="72" y="130"/>
                    <a:pt x="62" y="151"/>
                  </a:cubicBezTo>
                  <a:lnTo>
                    <a:pt x="21" y="233"/>
                  </a:lnTo>
                  <a:cubicBezTo>
                    <a:pt x="11" y="274"/>
                    <a:pt x="1" y="315"/>
                    <a:pt x="11" y="357"/>
                  </a:cubicBezTo>
                  <a:cubicBezTo>
                    <a:pt x="11" y="398"/>
                    <a:pt x="21" y="439"/>
                    <a:pt x="42" y="480"/>
                  </a:cubicBezTo>
                  <a:lnTo>
                    <a:pt x="93" y="552"/>
                  </a:lnTo>
                  <a:cubicBezTo>
                    <a:pt x="134" y="593"/>
                    <a:pt x="175" y="624"/>
                    <a:pt x="237" y="635"/>
                  </a:cubicBezTo>
                  <a:cubicBezTo>
                    <a:pt x="237" y="644"/>
                    <a:pt x="248" y="644"/>
                    <a:pt x="248" y="644"/>
                  </a:cubicBezTo>
                  <a:cubicBezTo>
                    <a:pt x="281" y="654"/>
                    <a:pt x="314" y="658"/>
                    <a:pt x="346" y="658"/>
                  </a:cubicBezTo>
                  <a:cubicBezTo>
                    <a:pt x="424" y="658"/>
                    <a:pt x="498" y="631"/>
                    <a:pt x="556" y="573"/>
                  </a:cubicBezTo>
                  <a:cubicBezTo>
                    <a:pt x="638" y="501"/>
                    <a:pt x="679" y="388"/>
                    <a:pt x="659" y="274"/>
                  </a:cubicBezTo>
                  <a:cubicBezTo>
                    <a:pt x="648" y="274"/>
                    <a:pt x="648" y="264"/>
                    <a:pt x="648" y="264"/>
                  </a:cubicBezTo>
                  <a:cubicBezTo>
                    <a:pt x="648" y="223"/>
                    <a:pt x="628" y="182"/>
                    <a:pt x="597" y="151"/>
                  </a:cubicBezTo>
                  <a:cubicBezTo>
                    <a:pt x="577" y="110"/>
                    <a:pt x="545" y="79"/>
                    <a:pt x="504" y="59"/>
                  </a:cubicBezTo>
                  <a:cubicBezTo>
                    <a:pt x="484" y="38"/>
                    <a:pt x="453" y="28"/>
                    <a:pt x="433" y="18"/>
                  </a:cubicBezTo>
                  <a:cubicBezTo>
                    <a:pt x="402" y="6"/>
                    <a:pt x="368" y="1"/>
                    <a:pt x="33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62"/>
            <p:cNvSpPr/>
            <p:nvPr/>
          </p:nvSpPr>
          <p:spPr>
            <a:xfrm>
              <a:off x="8016222" y="648774"/>
              <a:ext cx="21407" cy="23265"/>
            </a:xfrm>
            <a:custGeom>
              <a:rect b="b" l="l" r="r" t="t"/>
              <a:pathLst>
                <a:path extrusionOk="0" h="526" w="484">
                  <a:moveTo>
                    <a:pt x="257" y="1"/>
                  </a:moveTo>
                  <a:cubicBezTo>
                    <a:pt x="247" y="11"/>
                    <a:pt x="227" y="11"/>
                    <a:pt x="206" y="11"/>
                  </a:cubicBezTo>
                  <a:cubicBezTo>
                    <a:pt x="195" y="11"/>
                    <a:pt x="195" y="21"/>
                    <a:pt x="186" y="21"/>
                  </a:cubicBezTo>
                  <a:cubicBezTo>
                    <a:pt x="154" y="32"/>
                    <a:pt x="124" y="42"/>
                    <a:pt x="93" y="73"/>
                  </a:cubicBezTo>
                  <a:cubicBezTo>
                    <a:pt x="72" y="93"/>
                    <a:pt x="51" y="135"/>
                    <a:pt x="31" y="165"/>
                  </a:cubicBezTo>
                  <a:cubicBezTo>
                    <a:pt x="31" y="176"/>
                    <a:pt x="31" y="186"/>
                    <a:pt x="21" y="196"/>
                  </a:cubicBezTo>
                  <a:lnTo>
                    <a:pt x="21" y="206"/>
                  </a:lnTo>
                  <a:lnTo>
                    <a:pt x="21" y="217"/>
                  </a:lnTo>
                  <a:cubicBezTo>
                    <a:pt x="10" y="247"/>
                    <a:pt x="0" y="279"/>
                    <a:pt x="10" y="309"/>
                  </a:cubicBezTo>
                  <a:lnTo>
                    <a:pt x="10" y="340"/>
                  </a:lnTo>
                  <a:cubicBezTo>
                    <a:pt x="21" y="361"/>
                    <a:pt x="31" y="381"/>
                    <a:pt x="31" y="402"/>
                  </a:cubicBezTo>
                  <a:cubicBezTo>
                    <a:pt x="51" y="432"/>
                    <a:pt x="72" y="453"/>
                    <a:pt x="93" y="474"/>
                  </a:cubicBezTo>
                  <a:cubicBezTo>
                    <a:pt x="113" y="484"/>
                    <a:pt x="124" y="494"/>
                    <a:pt x="144" y="505"/>
                  </a:cubicBezTo>
                  <a:cubicBezTo>
                    <a:pt x="175" y="515"/>
                    <a:pt x="206" y="525"/>
                    <a:pt x="237" y="525"/>
                  </a:cubicBezTo>
                  <a:lnTo>
                    <a:pt x="298" y="525"/>
                  </a:lnTo>
                  <a:cubicBezTo>
                    <a:pt x="309" y="515"/>
                    <a:pt x="330" y="515"/>
                    <a:pt x="350" y="505"/>
                  </a:cubicBezTo>
                  <a:cubicBezTo>
                    <a:pt x="381" y="494"/>
                    <a:pt x="401" y="474"/>
                    <a:pt x="422" y="443"/>
                  </a:cubicBezTo>
                  <a:cubicBezTo>
                    <a:pt x="442" y="423"/>
                    <a:pt x="463" y="391"/>
                    <a:pt x="473" y="361"/>
                  </a:cubicBezTo>
                  <a:lnTo>
                    <a:pt x="473" y="330"/>
                  </a:lnTo>
                  <a:cubicBezTo>
                    <a:pt x="483" y="299"/>
                    <a:pt x="483" y="268"/>
                    <a:pt x="473" y="237"/>
                  </a:cubicBezTo>
                  <a:lnTo>
                    <a:pt x="473" y="227"/>
                  </a:lnTo>
                  <a:lnTo>
                    <a:pt x="473" y="217"/>
                  </a:lnTo>
                  <a:cubicBezTo>
                    <a:pt x="473" y="206"/>
                    <a:pt x="473" y="196"/>
                    <a:pt x="463" y="186"/>
                  </a:cubicBezTo>
                  <a:cubicBezTo>
                    <a:pt x="463" y="144"/>
                    <a:pt x="442" y="114"/>
                    <a:pt x="412" y="83"/>
                  </a:cubicBezTo>
                  <a:cubicBezTo>
                    <a:pt x="391" y="62"/>
                    <a:pt x="371" y="52"/>
                    <a:pt x="350" y="42"/>
                  </a:cubicBezTo>
                  <a:lnTo>
                    <a:pt x="330" y="21"/>
                  </a:lnTo>
                  <a:cubicBezTo>
                    <a:pt x="309" y="11"/>
                    <a:pt x="288" y="1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62"/>
            <p:cNvSpPr/>
            <p:nvPr/>
          </p:nvSpPr>
          <p:spPr>
            <a:xfrm>
              <a:off x="7938421" y="718834"/>
              <a:ext cx="20523" cy="20036"/>
            </a:xfrm>
            <a:custGeom>
              <a:rect b="b" l="l" r="r" t="t"/>
              <a:pathLst>
                <a:path extrusionOk="0" h="453" w="464">
                  <a:moveTo>
                    <a:pt x="186" y="0"/>
                  </a:moveTo>
                  <a:cubicBezTo>
                    <a:pt x="145" y="11"/>
                    <a:pt x="114" y="31"/>
                    <a:pt x="83" y="52"/>
                  </a:cubicBezTo>
                  <a:cubicBezTo>
                    <a:pt x="62" y="72"/>
                    <a:pt x="42" y="103"/>
                    <a:pt x="32" y="123"/>
                  </a:cubicBezTo>
                  <a:cubicBezTo>
                    <a:pt x="21" y="155"/>
                    <a:pt x="11" y="185"/>
                    <a:pt x="11" y="216"/>
                  </a:cubicBezTo>
                  <a:cubicBezTo>
                    <a:pt x="1" y="247"/>
                    <a:pt x="11" y="267"/>
                    <a:pt x="21" y="299"/>
                  </a:cubicBezTo>
                  <a:cubicBezTo>
                    <a:pt x="32" y="329"/>
                    <a:pt x="42" y="350"/>
                    <a:pt x="62" y="381"/>
                  </a:cubicBezTo>
                  <a:cubicBezTo>
                    <a:pt x="83" y="391"/>
                    <a:pt x="94" y="401"/>
                    <a:pt x="114" y="411"/>
                  </a:cubicBezTo>
                  <a:cubicBezTo>
                    <a:pt x="145" y="443"/>
                    <a:pt x="186" y="452"/>
                    <a:pt x="227" y="452"/>
                  </a:cubicBezTo>
                  <a:cubicBezTo>
                    <a:pt x="248" y="452"/>
                    <a:pt x="268" y="452"/>
                    <a:pt x="279" y="443"/>
                  </a:cubicBezTo>
                  <a:cubicBezTo>
                    <a:pt x="320" y="443"/>
                    <a:pt x="361" y="422"/>
                    <a:pt x="391" y="391"/>
                  </a:cubicBezTo>
                  <a:cubicBezTo>
                    <a:pt x="412" y="370"/>
                    <a:pt x="433" y="350"/>
                    <a:pt x="443" y="319"/>
                  </a:cubicBezTo>
                  <a:cubicBezTo>
                    <a:pt x="453" y="299"/>
                    <a:pt x="464" y="267"/>
                    <a:pt x="464" y="237"/>
                  </a:cubicBezTo>
                  <a:cubicBezTo>
                    <a:pt x="464" y="206"/>
                    <a:pt x="464" y="175"/>
                    <a:pt x="453" y="144"/>
                  </a:cubicBezTo>
                  <a:cubicBezTo>
                    <a:pt x="443" y="123"/>
                    <a:pt x="423" y="93"/>
                    <a:pt x="402" y="72"/>
                  </a:cubicBezTo>
                  <a:lnTo>
                    <a:pt x="361" y="31"/>
                  </a:lnTo>
                  <a:cubicBezTo>
                    <a:pt x="320" y="11"/>
                    <a:pt x="289" y="0"/>
                    <a:pt x="2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62"/>
            <p:cNvSpPr/>
            <p:nvPr/>
          </p:nvSpPr>
          <p:spPr>
            <a:xfrm>
              <a:off x="7879330" y="707732"/>
              <a:ext cx="21407" cy="19771"/>
            </a:xfrm>
            <a:custGeom>
              <a:rect b="b" l="l" r="r" t="t"/>
              <a:pathLst>
                <a:path extrusionOk="0" h="447" w="484">
                  <a:moveTo>
                    <a:pt x="227" y="0"/>
                  </a:moveTo>
                  <a:cubicBezTo>
                    <a:pt x="215" y="0"/>
                    <a:pt x="205" y="1"/>
                    <a:pt x="196" y="4"/>
                  </a:cubicBezTo>
                  <a:cubicBezTo>
                    <a:pt x="144" y="25"/>
                    <a:pt x="123" y="36"/>
                    <a:pt x="82" y="66"/>
                  </a:cubicBezTo>
                  <a:lnTo>
                    <a:pt x="72" y="66"/>
                  </a:lnTo>
                  <a:cubicBezTo>
                    <a:pt x="62" y="87"/>
                    <a:pt x="52" y="97"/>
                    <a:pt x="31" y="118"/>
                  </a:cubicBezTo>
                  <a:cubicBezTo>
                    <a:pt x="21" y="138"/>
                    <a:pt x="11" y="169"/>
                    <a:pt x="11" y="200"/>
                  </a:cubicBezTo>
                  <a:cubicBezTo>
                    <a:pt x="0" y="221"/>
                    <a:pt x="0" y="251"/>
                    <a:pt x="0" y="282"/>
                  </a:cubicBezTo>
                  <a:cubicBezTo>
                    <a:pt x="11" y="292"/>
                    <a:pt x="21" y="313"/>
                    <a:pt x="21" y="333"/>
                  </a:cubicBezTo>
                  <a:cubicBezTo>
                    <a:pt x="41" y="365"/>
                    <a:pt x="52" y="385"/>
                    <a:pt x="82" y="395"/>
                  </a:cubicBezTo>
                  <a:cubicBezTo>
                    <a:pt x="93" y="416"/>
                    <a:pt x="103" y="426"/>
                    <a:pt x="123" y="426"/>
                  </a:cubicBezTo>
                  <a:cubicBezTo>
                    <a:pt x="155" y="447"/>
                    <a:pt x="175" y="447"/>
                    <a:pt x="206" y="447"/>
                  </a:cubicBezTo>
                  <a:lnTo>
                    <a:pt x="299" y="447"/>
                  </a:lnTo>
                  <a:cubicBezTo>
                    <a:pt x="329" y="436"/>
                    <a:pt x="360" y="426"/>
                    <a:pt x="381" y="406"/>
                  </a:cubicBezTo>
                  <a:cubicBezTo>
                    <a:pt x="401" y="395"/>
                    <a:pt x="432" y="374"/>
                    <a:pt x="443" y="344"/>
                  </a:cubicBezTo>
                  <a:cubicBezTo>
                    <a:pt x="463" y="323"/>
                    <a:pt x="473" y="292"/>
                    <a:pt x="473" y="272"/>
                  </a:cubicBezTo>
                  <a:cubicBezTo>
                    <a:pt x="484" y="241"/>
                    <a:pt x="484" y="210"/>
                    <a:pt x="473" y="179"/>
                  </a:cubicBezTo>
                  <a:cubicBezTo>
                    <a:pt x="463" y="148"/>
                    <a:pt x="443" y="107"/>
                    <a:pt x="422" y="77"/>
                  </a:cubicBezTo>
                  <a:cubicBezTo>
                    <a:pt x="401" y="66"/>
                    <a:pt x="391" y="56"/>
                    <a:pt x="370" y="36"/>
                  </a:cubicBezTo>
                  <a:cubicBezTo>
                    <a:pt x="350" y="25"/>
                    <a:pt x="329" y="15"/>
                    <a:pt x="319" y="15"/>
                  </a:cubicBezTo>
                  <a:cubicBezTo>
                    <a:pt x="290" y="7"/>
                    <a:pt x="255"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62"/>
            <p:cNvSpPr/>
            <p:nvPr/>
          </p:nvSpPr>
          <p:spPr>
            <a:xfrm>
              <a:off x="7666938" y="566462"/>
              <a:ext cx="16852" cy="16852"/>
            </a:xfrm>
            <a:custGeom>
              <a:rect b="b" l="l" r="r" t="t"/>
              <a:pathLst>
                <a:path extrusionOk="0" h="381" w="381">
                  <a:moveTo>
                    <a:pt x="154" y="1"/>
                  </a:moveTo>
                  <a:cubicBezTo>
                    <a:pt x="124" y="11"/>
                    <a:pt x="93" y="31"/>
                    <a:pt x="72" y="52"/>
                  </a:cubicBezTo>
                  <a:cubicBezTo>
                    <a:pt x="51" y="62"/>
                    <a:pt x="31" y="83"/>
                    <a:pt x="21" y="113"/>
                  </a:cubicBezTo>
                  <a:cubicBezTo>
                    <a:pt x="10" y="134"/>
                    <a:pt x="10" y="155"/>
                    <a:pt x="10" y="175"/>
                  </a:cubicBezTo>
                  <a:cubicBezTo>
                    <a:pt x="0" y="206"/>
                    <a:pt x="10" y="227"/>
                    <a:pt x="21" y="248"/>
                  </a:cubicBezTo>
                  <a:cubicBezTo>
                    <a:pt x="21" y="278"/>
                    <a:pt x="31" y="299"/>
                    <a:pt x="51" y="319"/>
                  </a:cubicBezTo>
                  <a:cubicBezTo>
                    <a:pt x="72" y="330"/>
                    <a:pt x="83" y="340"/>
                    <a:pt x="93" y="350"/>
                  </a:cubicBezTo>
                  <a:cubicBezTo>
                    <a:pt x="124" y="371"/>
                    <a:pt x="154" y="381"/>
                    <a:pt x="186" y="381"/>
                  </a:cubicBezTo>
                  <a:cubicBezTo>
                    <a:pt x="206" y="381"/>
                    <a:pt x="216" y="381"/>
                    <a:pt x="237" y="371"/>
                  </a:cubicBezTo>
                  <a:cubicBezTo>
                    <a:pt x="268" y="371"/>
                    <a:pt x="298" y="350"/>
                    <a:pt x="319" y="330"/>
                  </a:cubicBezTo>
                  <a:cubicBezTo>
                    <a:pt x="339" y="309"/>
                    <a:pt x="360" y="289"/>
                    <a:pt x="360" y="268"/>
                  </a:cubicBezTo>
                  <a:cubicBezTo>
                    <a:pt x="380" y="248"/>
                    <a:pt x="380" y="227"/>
                    <a:pt x="380" y="196"/>
                  </a:cubicBezTo>
                  <a:cubicBezTo>
                    <a:pt x="380" y="175"/>
                    <a:pt x="380" y="155"/>
                    <a:pt x="371" y="124"/>
                  </a:cubicBezTo>
                  <a:cubicBezTo>
                    <a:pt x="360" y="104"/>
                    <a:pt x="350" y="83"/>
                    <a:pt x="329" y="62"/>
                  </a:cubicBezTo>
                  <a:lnTo>
                    <a:pt x="298" y="31"/>
                  </a:lnTo>
                  <a:cubicBezTo>
                    <a:pt x="268" y="1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62"/>
            <p:cNvSpPr/>
            <p:nvPr/>
          </p:nvSpPr>
          <p:spPr>
            <a:xfrm>
              <a:off x="7572773" y="538287"/>
              <a:ext cx="35074" cy="34588"/>
            </a:xfrm>
            <a:custGeom>
              <a:rect b="b" l="l" r="r" t="t"/>
              <a:pathLst>
                <a:path extrusionOk="0" h="782" w="793">
                  <a:moveTo>
                    <a:pt x="412" y="0"/>
                  </a:moveTo>
                  <a:cubicBezTo>
                    <a:pt x="381" y="0"/>
                    <a:pt x="350" y="0"/>
                    <a:pt x="309" y="10"/>
                  </a:cubicBezTo>
                  <a:cubicBezTo>
                    <a:pt x="247" y="21"/>
                    <a:pt x="186" y="51"/>
                    <a:pt x="135" y="103"/>
                  </a:cubicBezTo>
                  <a:cubicBezTo>
                    <a:pt x="83" y="134"/>
                    <a:pt x="62" y="175"/>
                    <a:pt x="42" y="226"/>
                  </a:cubicBezTo>
                  <a:cubicBezTo>
                    <a:pt x="11" y="268"/>
                    <a:pt x="1" y="319"/>
                    <a:pt x="1" y="370"/>
                  </a:cubicBezTo>
                  <a:cubicBezTo>
                    <a:pt x="1" y="421"/>
                    <a:pt x="1" y="473"/>
                    <a:pt x="21" y="524"/>
                  </a:cubicBezTo>
                  <a:cubicBezTo>
                    <a:pt x="42" y="576"/>
                    <a:pt x="62" y="617"/>
                    <a:pt x="103" y="658"/>
                  </a:cubicBezTo>
                  <a:cubicBezTo>
                    <a:pt x="124" y="679"/>
                    <a:pt x="155" y="699"/>
                    <a:pt x="186" y="720"/>
                  </a:cubicBezTo>
                  <a:cubicBezTo>
                    <a:pt x="237" y="761"/>
                    <a:pt x="309" y="782"/>
                    <a:pt x="371" y="782"/>
                  </a:cubicBezTo>
                  <a:cubicBezTo>
                    <a:pt x="412" y="782"/>
                    <a:pt x="443" y="782"/>
                    <a:pt x="474" y="771"/>
                  </a:cubicBezTo>
                  <a:cubicBezTo>
                    <a:pt x="546" y="761"/>
                    <a:pt x="608" y="730"/>
                    <a:pt x="659" y="679"/>
                  </a:cubicBezTo>
                  <a:cubicBezTo>
                    <a:pt x="700" y="648"/>
                    <a:pt x="731" y="607"/>
                    <a:pt x="741" y="556"/>
                  </a:cubicBezTo>
                  <a:cubicBezTo>
                    <a:pt x="772" y="514"/>
                    <a:pt x="782" y="463"/>
                    <a:pt x="782" y="412"/>
                  </a:cubicBezTo>
                  <a:cubicBezTo>
                    <a:pt x="793" y="360"/>
                    <a:pt x="782" y="309"/>
                    <a:pt x="761" y="268"/>
                  </a:cubicBezTo>
                  <a:cubicBezTo>
                    <a:pt x="752" y="216"/>
                    <a:pt x="720" y="165"/>
                    <a:pt x="679" y="124"/>
                  </a:cubicBezTo>
                  <a:cubicBezTo>
                    <a:pt x="659" y="103"/>
                    <a:pt x="628" y="83"/>
                    <a:pt x="608" y="62"/>
                  </a:cubicBezTo>
                  <a:cubicBezTo>
                    <a:pt x="546" y="21"/>
                    <a:pt x="484" y="0"/>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62"/>
            <p:cNvSpPr/>
            <p:nvPr/>
          </p:nvSpPr>
          <p:spPr>
            <a:xfrm>
              <a:off x="7594312" y="601492"/>
              <a:ext cx="33836" cy="23707"/>
            </a:xfrm>
            <a:custGeom>
              <a:rect b="b" l="l" r="r" t="t"/>
              <a:pathLst>
                <a:path extrusionOk="0" h="536" w="765">
                  <a:moveTo>
                    <a:pt x="376" y="0"/>
                  </a:moveTo>
                  <a:cubicBezTo>
                    <a:pt x="318" y="0"/>
                    <a:pt x="258" y="22"/>
                    <a:pt x="203" y="73"/>
                  </a:cubicBezTo>
                  <a:cubicBezTo>
                    <a:pt x="1" y="250"/>
                    <a:pt x="179" y="535"/>
                    <a:pt x="390" y="535"/>
                  </a:cubicBezTo>
                  <a:cubicBezTo>
                    <a:pt x="447" y="535"/>
                    <a:pt x="507" y="514"/>
                    <a:pt x="562" y="463"/>
                  </a:cubicBezTo>
                  <a:cubicBezTo>
                    <a:pt x="764" y="286"/>
                    <a:pt x="586" y="0"/>
                    <a:pt x="3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62"/>
            <p:cNvSpPr/>
            <p:nvPr/>
          </p:nvSpPr>
          <p:spPr>
            <a:xfrm>
              <a:off x="7627352" y="513696"/>
              <a:ext cx="18223" cy="18709"/>
            </a:xfrm>
            <a:custGeom>
              <a:rect b="b" l="l" r="r" t="t"/>
              <a:pathLst>
                <a:path extrusionOk="0" h="423" w="412">
                  <a:moveTo>
                    <a:pt x="217" y="1"/>
                  </a:moveTo>
                  <a:cubicBezTo>
                    <a:pt x="196" y="1"/>
                    <a:pt x="176" y="1"/>
                    <a:pt x="165" y="11"/>
                  </a:cubicBezTo>
                  <a:cubicBezTo>
                    <a:pt x="124" y="11"/>
                    <a:pt x="93" y="31"/>
                    <a:pt x="62" y="52"/>
                  </a:cubicBezTo>
                  <a:cubicBezTo>
                    <a:pt x="42" y="73"/>
                    <a:pt x="32" y="93"/>
                    <a:pt x="21" y="124"/>
                  </a:cubicBezTo>
                  <a:cubicBezTo>
                    <a:pt x="0" y="145"/>
                    <a:pt x="0" y="175"/>
                    <a:pt x="0" y="196"/>
                  </a:cubicBezTo>
                  <a:cubicBezTo>
                    <a:pt x="0" y="227"/>
                    <a:pt x="0" y="258"/>
                    <a:pt x="11" y="278"/>
                  </a:cubicBezTo>
                  <a:cubicBezTo>
                    <a:pt x="21" y="309"/>
                    <a:pt x="32" y="330"/>
                    <a:pt x="52" y="351"/>
                  </a:cubicBezTo>
                  <a:cubicBezTo>
                    <a:pt x="62" y="360"/>
                    <a:pt x="83" y="371"/>
                    <a:pt x="93" y="381"/>
                  </a:cubicBezTo>
                  <a:cubicBezTo>
                    <a:pt x="124" y="402"/>
                    <a:pt x="155" y="412"/>
                    <a:pt x="196" y="422"/>
                  </a:cubicBezTo>
                  <a:cubicBezTo>
                    <a:pt x="217" y="412"/>
                    <a:pt x="227" y="412"/>
                    <a:pt x="247" y="412"/>
                  </a:cubicBezTo>
                  <a:cubicBezTo>
                    <a:pt x="288" y="402"/>
                    <a:pt x="320" y="392"/>
                    <a:pt x="340" y="360"/>
                  </a:cubicBezTo>
                  <a:cubicBezTo>
                    <a:pt x="371" y="351"/>
                    <a:pt x="381" y="319"/>
                    <a:pt x="391" y="299"/>
                  </a:cubicBezTo>
                  <a:cubicBezTo>
                    <a:pt x="402" y="278"/>
                    <a:pt x="412" y="248"/>
                    <a:pt x="412" y="217"/>
                  </a:cubicBezTo>
                  <a:cubicBezTo>
                    <a:pt x="412" y="196"/>
                    <a:pt x="412" y="166"/>
                    <a:pt x="402" y="145"/>
                  </a:cubicBezTo>
                  <a:cubicBezTo>
                    <a:pt x="391" y="114"/>
                    <a:pt x="381" y="93"/>
                    <a:pt x="361" y="73"/>
                  </a:cubicBezTo>
                  <a:lnTo>
                    <a:pt x="320" y="31"/>
                  </a:lnTo>
                  <a:cubicBezTo>
                    <a:pt x="288" y="11"/>
                    <a:pt x="247"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62"/>
            <p:cNvSpPr/>
            <p:nvPr/>
          </p:nvSpPr>
          <p:spPr>
            <a:xfrm>
              <a:off x="7688213" y="509317"/>
              <a:ext cx="17957" cy="12473"/>
            </a:xfrm>
            <a:custGeom>
              <a:rect b="b" l="l" r="r" t="t"/>
              <a:pathLst>
                <a:path extrusionOk="0" h="282" w="406">
                  <a:moveTo>
                    <a:pt x="197" y="0"/>
                  </a:moveTo>
                  <a:cubicBezTo>
                    <a:pt x="166" y="0"/>
                    <a:pt x="134" y="12"/>
                    <a:pt x="105" y="38"/>
                  </a:cubicBezTo>
                  <a:cubicBezTo>
                    <a:pt x="1" y="135"/>
                    <a:pt x="98" y="282"/>
                    <a:pt x="209" y="282"/>
                  </a:cubicBezTo>
                  <a:cubicBezTo>
                    <a:pt x="240" y="282"/>
                    <a:pt x="272" y="271"/>
                    <a:pt x="301" y="244"/>
                  </a:cubicBezTo>
                  <a:cubicBezTo>
                    <a:pt x="405" y="147"/>
                    <a:pt x="308" y="0"/>
                    <a:pt x="1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62"/>
            <p:cNvSpPr/>
            <p:nvPr/>
          </p:nvSpPr>
          <p:spPr>
            <a:xfrm>
              <a:off x="7646017" y="455931"/>
              <a:ext cx="22292" cy="22557"/>
            </a:xfrm>
            <a:custGeom>
              <a:rect b="b" l="l" r="r" t="t"/>
              <a:pathLst>
                <a:path extrusionOk="0" h="510" w="504">
                  <a:moveTo>
                    <a:pt x="206" y="1"/>
                  </a:moveTo>
                  <a:cubicBezTo>
                    <a:pt x="186" y="1"/>
                    <a:pt x="165" y="11"/>
                    <a:pt x="154" y="11"/>
                  </a:cubicBezTo>
                  <a:cubicBezTo>
                    <a:pt x="124" y="21"/>
                    <a:pt x="93" y="32"/>
                    <a:pt x="72" y="62"/>
                  </a:cubicBezTo>
                  <a:cubicBezTo>
                    <a:pt x="62" y="73"/>
                    <a:pt x="51" y="83"/>
                    <a:pt x="42" y="104"/>
                  </a:cubicBezTo>
                  <a:cubicBezTo>
                    <a:pt x="31" y="124"/>
                    <a:pt x="21" y="135"/>
                    <a:pt x="10" y="155"/>
                  </a:cubicBezTo>
                  <a:cubicBezTo>
                    <a:pt x="0" y="186"/>
                    <a:pt x="0" y="206"/>
                    <a:pt x="10" y="238"/>
                  </a:cubicBezTo>
                  <a:cubicBezTo>
                    <a:pt x="10" y="268"/>
                    <a:pt x="10" y="289"/>
                    <a:pt x="31" y="320"/>
                  </a:cubicBezTo>
                  <a:cubicBezTo>
                    <a:pt x="31" y="330"/>
                    <a:pt x="42" y="330"/>
                    <a:pt x="42" y="340"/>
                  </a:cubicBezTo>
                  <a:cubicBezTo>
                    <a:pt x="42" y="350"/>
                    <a:pt x="51" y="361"/>
                    <a:pt x="51" y="382"/>
                  </a:cubicBezTo>
                  <a:cubicBezTo>
                    <a:pt x="72" y="402"/>
                    <a:pt x="93" y="433"/>
                    <a:pt x="113" y="453"/>
                  </a:cubicBezTo>
                  <a:cubicBezTo>
                    <a:pt x="134" y="474"/>
                    <a:pt x="165" y="484"/>
                    <a:pt x="195" y="494"/>
                  </a:cubicBezTo>
                  <a:cubicBezTo>
                    <a:pt x="216" y="505"/>
                    <a:pt x="237" y="505"/>
                    <a:pt x="257" y="505"/>
                  </a:cubicBezTo>
                  <a:cubicBezTo>
                    <a:pt x="266" y="508"/>
                    <a:pt x="275" y="509"/>
                    <a:pt x="284" y="509"/>
                  </a:cubicBezTo>
                  <a:cubicBezTo>
                    <a:pt x="306" y="509"/>
                    <a:pt x="328" y="502"/>
                    <a:pt x="350" y="494"/>
                  </a:cubicBezTo>
                  <a:cubicBezTo>
                    <a:pt x="380" y="484"/>
                    <a:pt x="401" y="464"/>
                    <a:pt x="432" y="443"/>
                  </a:cubicBezTo>
                  <a:cubicBezTo>
                    <a:pt x="442" y="433"/>
                    <a:pt x="453" y="412"/>
                    <a:pt x="473" y="391"/>
                  </a:cubicBezTo>
                  <a:cubicBezTo>
                    <a:pt x="483" y="371"/>
                    <a:pt x="494" y="340"/>
                    <a:pt x="504" y="309"/>
                  </a:cubicBezTo>
                  <a:lnTo>
                    <a:pt x="504" y="217"/>
                  </a:lnTo>
                  <a:cubicBezTo>
                    <a:pt x="494" y="196"/>
                    <a:pt x="483" y="176"/>
                    <a:pt x="483" y="165"/>
                  </a:cubicBezTo>
                  <a:cubicBezTo>
                    <a:pt x="463" y="135"/>
                    <a:pt x="442" y="104"/>
                    <a:pt x="422" y="83"/>
                  </a:cubicBezTo>
                  <a:cubicBezTo>
                    <a:pt x="412" y="73"/>
                    <a:pt x="391" y="73"/>
                    <a:pt x="371" y="62"/>
                  </a:cubicBezTo>
                  <a:lnTo>
                    <a:pt x="339" y="32"/>
                  </a:lnTo>
                  <a:cubicBezTo>
                    <a:pt x="319" y="32"/>
                    <a:pt x="309" y="21"/>
                    <a:pt x="288" y="11"/>
                  </a:cubicBezTo>
                  <a:cubicBezTo>
                    <a:pt x="257" y="1"/>
                    <a:pt x="23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62"/>
            <p:cNvSpPr/>
            <p:nvPr/>
          </p:nvSpPr>
          <p:spPr>
            <a:xfrm>
              <a:off x="7576753" y="455710"/>
              <a:ext cx="37507" cy="26450"/>
            </a:xfrm>
            <a:custGeom>
              <a:rect b="b" l="l" r="r" t="t"/>
              <a:pathLst>
                <a:path extrusionOk="0" h="598" w="848">
                  <a:moveTo>
                    <a:pt x="410" y="0"/>
                  </a:moveTo>
                  <a:cubicBezTo>
                    <a:pt x="346" y="0"/>
                    <a:pt x="280" y="23"/>
                    <a:pt x="219" y="78"/>
                  </a:cubicBezTo>
                  <a:cubicBezTo>
                    <a:pt x="1" y="280"/>
                    <a:pt x="197" y="598"/>
                    <a:pt x="430" y="598"/>
                  </a:cubicBezTo>
                  <a:cubicBezTo>
                    <a:pt x="493" y="598"/>
                    <a:pt x="559" y="575"/>
                    <a:pt x="620" y="520"/>
                  </a:cubicBezTo>
                  <a:cubicBezTo>
                    <a:pt x="847" y="318"/>
                    <a:pt x="646" y="0"/>
                    <a:pt x="41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62"/>
            <p:cNvSpPr/>
            <p:nvPr/>
          </p:nvSpPr>
          <p:spPr>
            <a:xfrm>
              <a:off x="7543227" y="504628"/>
              <a:ext cx="25034" cy="24592"/>
            </a:xfrm>
            <a:custGeom>
              <a:rect b="b" l="l" r="r" t="t"/>
              <a:pathLst>
                <a:path extrusionOk="0" h="556" w="566">
                  <a:moveTo>
                    <a:pt x="288" y="0"/>
                  </a:moveTo>
                  <a:lnTo>
                    <a:pt x="227" y="10"/>
                  </a:lnTo>
                  <a:cubicBezTo>
                    <a:pt x="175" y="21"/>
                    <a:pt x="134" y="41"/>
                    <a:pt x="93" y="72"/>
                  </a:cubicBezTo>
                  <a:cubicBezTo>
                    <a:pt x="62" y="92"/>
                    <a:pt x="42" y="124"/>
                    <a:pt x="31" y="165"/>
                  </a:cubicBezTo>
                  <a:cubicBezTo>
                    <a:pt x="10" y="195"/>
                    <a:pt x="1" y="227"/>
                    <a:pt x="1" y="268"/>
                  </a:cubicBezTo>
                  <a:cubicBezTo>
                    <a:pt x="1" y="298"/>
                    <a:pt x="1" y="339"/>
                    <a:pt x="21" y="371"/>
                  </a:cubicBezTo>
                  <a:cubicBezTo>
                    <a:pt x="31" y="412"/>
                    <a:pt x="42" y="442"/>
                    <a:pt x="72" y="463"/>
                  </a:cubicBezTo>
                  <a:cubicBezTo>
                    <a:pt x="93" y="483"/>
                    <a:pt x="113" y="494"/>
                    <a:pt x="134" y="514"/>
                  </a:cubicBezTo>
                  <a:cubicBezTo>
                    <a:pt x="175" y="535"/>
                    <a:pt x="216" y="556"/>
                    <a:pt x="268" y="556"/>
                  </a:cubicBezTo>
                  <a:lnTo>
                    <a:pt x="339" y="556"/>
                  </a:lnTo>
                  <a:cubicBezTo>
                    <a:pt x="381" y="545"/>
                    <a:pt x="432" y="514"/>
                    <a:pt x="463" y="483"/>
                  </a:cubicBezTo>
                  <a:cubicBezTo>
                    <a:pt x="494" y="463"/>
                    <a:pt x="515" y="432"/>
                    <a:pt x="535" y="391"/>
                  </a:cubicBezTo>
                  <a:cubicBezTo>
                    <a:pt x="545" y="360"/>
                    <a:pt x="556" y="329"/>
                    <a:pt x="556" y="288"/>
                  </a:cubicBezTo>
                  <a:cubicBezTo>
                    <a:pt x="566" y="257"/>
                    <a:pt x="556" y="216"/>
                    <a:pt x="535" y="185"/>
                  </a:cubicBezTo>
                  <a:cubicBezTo>
                    <a:pt x="535" y="154"/>
                    <a:pt x="515" y="124"/>
                    <a:pt x="483" y="92"/>
                  </a:cubicBezTo>
                  <a:lnTo>
                    <a:pt x="432" y="41"/>
                  </a:lnTo>
                  <a:cubicBezTo>
                    <a:pt x="391" y="21"/>
                    <a:pt x="339"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62"/>
            <p:cNvSpPr/>
            <p:nvPr/>
          </p:nvSpPr>
          <p:spPr>
            <a:xfrm>
              <a:off x="7485065" y="471766"/>
              <a:ext cx="31890" cy="22602"/>
            </a:xfrm>
            <a:custGeom>
              <a:rect b="b" l="l" r="r" t="t"/>
              <a:pathLst>
                <a:path extrusionOk="0" h="511" w="721">
                  <a:moveTo>
                    <a:pt x="350" y="0"/>
                  </a:moveTo>
                  <a:cubicBezTo>
                    <a:pt x="298" y="0"/>
                    <a:pt x="244" y="19"/>
                    <a:pt x="194" y="65"/>
                  </a:cubicBezTo>
                  <a:cubicBezTo>
                    <a:pt x="0" y="243"/>
                    <a:pt x="169" y="510"/>
                    <a:pt x="371" y="510"/>
                  </a:cubicBezTo>
                  <a:cubicBezTo>
                    <a:pt x="425" y="510"/>
                    <a:pt x="482" y="491"/>
                    <a:pt x="534" y="445"/>
                  </a:cubicBezTo>
                  <a:cubicBezTo>
                    <a:pt x="721" y="274"/>
                    <a:pt x="548"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62"/>
            <p:cNvSpPr/>
            <p:nvPr/>
          </p:nvSpPr>
          <p:spPr>
            <a:xfrm>
              <a:off x="7515097" y="437576"/>
              <a:ext cx="45424" cy="32067"/>
            </a:xfrm>
            <a:custGeom>
              <a:rect b="b" l="l" r="r" t="t"/>
              <a:pathLst>
                <a:path extrusionOk="0" h="725" w="1027">
                  <a:moveTo>
                    <a:pt x="504" y="0"/>
                  </a:moveTo>
                  <a:cubicBezTo>
                    <a:pt x="428" y="0"/>
                    <a:pt x="349" y="29"/>
                    <a:pt x="276" y="97"/>
                  </a:cubicBezTo>
                  <a:cubicBezTo>
                    <a:pt x="0" y="341"/>
                    <a:pt x="243" y="725"/>
                    <a:pt x="530" y="725"/>
                  </a:cubicBezTo>
                  <a:cubicBezTo>
                    <a:pt x="606" y="725"/>
                    <a:pt x="686" y="697"/>
                    <a:pt x="760" y="632"/>
                  </a:cubicBezTo>
                  <a:cubicBezTo>
                    <a:pt x="1026" y="389"/>
                    <a:pt x="785" y="0"/>
                    <a:pt x="5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62"/>
            <p:cNvSpPr/>
            <p:nvPr/>
          </p:nvSpPr>
          <p:spPr>
            <a:xfrm>
              <a:off x="7558398" y="400688"/>
              <a:ext cx="24415" cy="17427"/>
            </a:xfrm>
            <a:custGeom>
              <a:rect b="b" l="l" r="r" t="t"/>
              <a:pathLst>
                <a:path extrusionOk="0" h="394" w="552">
                  <a:moveTo>
                    <a:pt x="224" y="1"/>
                  </a:moveTo>
                  <a:cubicBezTo>
                    <a:pt x="173" y="1"/>
                    <a:pt x="124" y="28"/>
                    <a:pt x="89" y="98"/>
                  </a:cubicBezTo>
                  <a:cubicBezTo>
                    <a:pt x="79" y="109"/>
                    <a:pt x="69" y="119"/>
                    <a:pt x="69" y="129"/>
                  </a:cubicBezTo>
                  <a:cubicBezTo>
                    <a:pt x="0" y="258"/>
                    <a:pt x="89" y="393"/>
                    <a:pt x="216" y="393"/>
                  </a:cubicBezTo>
                  <a:cubicBezTo>
                    <a:pt x="241" y="393"/>
                    <a:pt x="268" y="388"/>
                    <a:pt x="295" y="376"/>
                  </a:cubicBezTo>
                  <a:cubicBezTo>
                    <a:pt x="305" y="376"/>
                    <a:pt x="316" y="365"/>
                    <a:pt x="326" y="365"/>
                  </a:cubicBezTo>
                  <a:cubicBezTo>
                    <a:pt x="552" y="272"/>
                    <a:pt x="382" y="1"/>
                    <a:pt x="22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62"/>
            <p:cNvSpPr/>
            <p:nvPr/>
          </p:nvSpPr>
          <p:spPr>
            <a:xfrm>
              <a:off x="7613685" y="393656"/>
              <a:ext cx="18267" cy="18665"/>
            </a:xfrm>
            <a:custGeom>
              <a:rect b="b" l="l" r="r" t="t"/>
              <a:pathLst>
                <a:path extrusionOk="0" h="422" w="413">
                  <a:moveTo>
                    <a:pt x="165" y="0"/>
                  </a:moveTo>
                  <a:cubicBezTo>
                    <a:pt x="145" y="0"/>
                    <a:pt x="135" y="0"/>
                    <a:pt x="124" y="10"/>
                  </a:cubicBezTo>
                  <a:cubicBezTo>
                    <a:pt x="94" y="21"/>
                    <a:pt x="73" y="31"/>
                    <a:pt x="63" y="41"/>
                  </a:cubicBezTo>
                  <a:lnTo>
                    <a:pt x="32" y="83"/>
                  </a:lnTo>
                  <a:cubicBezTo>
                    <a:pt x="22" y="92"/>
                    <a:pt x="12" y="113"/>
                    <a:pt x="12" y="124"/>
                  </a:cubicBezTo>
                  <a:cubicBezTo>
                    <a:pt x="1" y="144"/>
                    <a:pt x="1" y="175"/>
                    <a:pt x="1" y="195"/>
                  </a:cubicBezTo>
                  <a:cubicBezTo>
                    <a:pt x="1" y="216"/>
                    <a:pt x="12" y="236"/>
                    <a:pt x="22" y="257"/>
                  </a:cubicBezTo>
                  <a:cubicBezTo>
                    <a:pt x="22" y="268"/>
                    <a:pt x="32" y="278"/>
                    <a:pt x="32" y="288"/>
                  </a:cubicBezTo>
                  <a:cubicBezTo>
                    <a:pt x="42" y="309"/>
                    <a:pt x="53" y="339"/>
                    <a:pt x="73" y="360"/>
                  </a:cubicBezTo>
                  <a:cubicBezTo>
                    <a:pt x="94" y="380"/>
                    <a:pt x="114" y="391"/>
                    <a:pt x="135" y="401"/>
                  </a:cubicBezTo>
                  <a:cubicBezTo>
                    <a:pt x="156" y="412"/>
                    <a:pt x="186" y="422"/>
                    <a:pt x="207" y="422"/>
                  </a:cubicBezTo>
                  <a:cubicBezTo>
                    <a:pt x="238" y="422"/>
                    <a:pt x="258" y="422"/>
                    <a:pt x="279" y="412"/>
                  </a:cubicBezTo>
                  <a:cubicBezTo>
                    <a:pt x="309" y="401"/>
                    <a:pt x="330" y="391"/>
                    <a:pt x="351" y="371"/>
                  </a:cubicBezTo>
                  <a:cubicBezTo>
                    <a:pt x="361" y="360"/>
                    <a:pt x="371" y="339"/>
                    <a:pt x="382" y="329"/>
                  </a:cubicBezTo>
                  <a:cubicBezTo>
                    <a:pt x="402" y="298"/>
                    <a:pt x="412" y="268"/>
                    <a:pt x="412" y="236"/>
                  </a:cubicBezTo>
                  <a:lnTo>
                    <a:pt x="412" y="185"/>
                  </a:lnTo>
                  <a:cubicBezTo>
                    <a:pt x="402" y="154"/>
                    <a:pt x="392" y="124"/>
                    <a:pt x="361" y="92"/>
                  </a:cubicBezTo>
                  <a:cubicBezTo>
                    <a:pt x="351" y="72"/>
                    <a:pt x="320" y="62"/>
                    <a:pt x="300" y="41"/>
                  </a:cubicBezTo>
                  <a:cubicBezTo>
                    <a:pt x="289" y="41"/>
                    <a:pt x="279" y="31"/>
                    <a:pt x="279" y="31"/>
                  </a:cubicBezTo>
                  <a:cubicBezTo>
                    <a:pt x="258" y="21"/>
                    <a:pt x="248" y="10"/>
                    <a:pt x="227" y="10"/>
                  </a:cubicBezTo>
                  <a:cubicBezTo>
                    <a:pt x="207" y="0"/>
                    <a:pt x="186" y="0"/>
                    <a:pt x="16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62"/>
            <p:cNvSpPr/>
            <p:nvPr/>
          </p:nvSpPr>
          <p:spPr>
            <a:xfrm>
              <a:off x="7602362" y="317669"/>
              <a:ext cx="19152" cy="18709"/>
            </a:xfrm>
            <a:custGeom>
              <a:rect b="b" l="l" r="r" t="t"/>
              <a:pathLst>
                <a:path extrusionOk="0" h="423" w="433">
                  <a:moveTo>
                    <a:pt x="195" y="1"/>
                  </a:moveTo>
                  <a:cubicBezTo>
                    <a:pt x="165" y="11"/>
                    <a:pt x="134" y="32"/>
                    <a:pt x="103" y="53"/>
                  </a:cubicBezTo>
                  <a:cubicBezTo>
                    <a:pt x="103" y="62"/>
                    <a:pt x="92" y="62"/>
                    <a:pt x="83" y="73"/>
                  </a:cubicBezTo>
                  <a:cubicBezTo>
                    <a:pt x="83" y="83"/>
                    <a:pt x="72" y="83"/>
                    <a:pt x="72" y="83"/>
                  </a:cubicBezTo>
                  <a:cubicBezTo>
                    <a:pt x="72" y="94"/>
                    <a:pt x="72" y="94"/>
                    <a:pt x="62" y="94"/>
                  </a:cubicBezTo>
                  <a:cubicBezTo>
                    <a:pt x="31" y="135"/>
                    <a:pt x="21" y="135"/>
                    <a:pt x="10" y="176"/>
                  </a:cubicBezTo>
                  <a:cubicBezTo>
                    <a:pt x="0" y="217"/>
                    <a:pt x="0" y="248"/>
                    <a:pt x="0" y="279"/>
                  </a:cubicBezTo>
                  <a:cubicBezTo>
                    <a:pt x="10" y="309"/>
                    <a:pt x="31" y="340"/>
                    <a:pt x="51" y="361"/>
                  </a:cubicBezTo>
                  <a:cubicBezTo>
                    <a:pt x="72" y="391"/>
                    <a:pt x="103" y="402"/>
                    <a:pt x="134" y="412"/>
                  </a:cubicBezTo>
                  <a:cubicBezTo>
                    <a:pt x="165" y="423"/>
                    <a:pt x="195" y="423"/>
                    <a:pt x="227" y="423"/>
                  </a:cubicBezTo>
                  <a:cubicBezTo>
                    <a:pt x="268" y="412"/>
                    <a:pt x="278" y="402"/>
                    <a:pt x="319" y="371"/>
                  </a:cubicBezTo>
                  <a:lnTo>
                    <a:pt x="329" y="371"/>
                  </a:lnTo>
                  <a:cubicBezTo>
                    <a:pt x="329" y="361"/>
                    <a:pt x="329" y="361"/>
                    <a:pt x="339" y="361"/>
                  </a:cubicBezTo>
                  <a:cubicBezTo>
                    <a:pt x="350" y="350"/>
                    <a:pt x="360" y="340"/>
                    <a:pt x="370" y="340"/>
                  </a:cubicBezTo>
                  <a:cubicBezTo>
                    <a:pt x="391" y="320"/>
                    <a:pt x="401" y="299"/>
                    <a:pt x="412" y="279"/>
                  </a:cubicBezTo>
                  <a:cubicBezTo>
                    <a:pt x="421" y="248"/>
                    <a:pt x="432" y="227"/>
                    <a:pt x="432" y="206"/>
                  </a:cubicBezTo>
                  <a:cubicBezTo>
                    <a:pt x="432" y="176"/>
                    <a:pt x="421" y="155"/>
                    <a:pt x="412" y="135"/>
                  </a:cubicBezTo>
                  <a:cubicBezTo>
                    <a:pt x="412" y="104"/>
                    <a:pt x="401" y="83"/>
                    <a:pt x="380" y="62"/>
                  </a:cubicBezTo>
                  <a:cubicBezTo>
                    <a:pt x="370" y="53"/>
                    <a:pt x="350" y="42"/>
                    <a:pt x="339" y="32"/>
                  </a:cubicBezTo>
                  <a:cubicBezTo>
                    <a:pt x="309" y="11"/>
                    <a:pt x="27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62"/>
            <p:cNvSpPr/>
            <p:nvPr/>
          </p:nvSpPr>
          <p:spPr>
            <a:xfrm>
              <a:off x="7513195" y="345445"/>
              <a:ext cx="37374" cy="36844"/>
            </a:xfrm>
            <a:custGeom>
              <a:rect b="b" l="l" r="r" t="t"/>
              <a:pathLst>
                <a:path extrusionOk="0" h="833" w="845">
                  <a:moveTo>
                    <a:pt x="340" y="0"/>
                  </a:moveTo>
                  <a:cubicBezTo>
                    <a:pt x="258" y="21"/>
                    <a:pt x="196" y="51"/>
                    <a:pt x="134" y="103"/>
                  </a:cubicBezTo>
                  <a:cubicBezTo>
                    <a:pt x="93" y="144"/>
                    <a:pt x="63" y="185"/>
                    <a:pt x="42" y="236"/>
                  </a:cubicBezTo>
                  <a:cubicBezTo>
                    <a:pt x="21" y="288"/>
                    <a:pt x="1" y="339"/>
                    <a:pt x="1" y="391"/>
                  </a:cubicBezTo>
                  <a:cubicBezTo>
                    <a:pt x="1" y="453"/>
                    <a:pt x="1" y="504"/>
                    <a:pt x="31" y="556"/>
                  </a:cubicBezTo>
                  <a:cubicBezTo>
                    <a:pt x="42" y="607"/>
                    <a:pt x="72" y="658"/>
                    <a:pt x="114" y="700"/>
                  </a:cubicBezTo>
                  <a:cubicBezTo>
                    <a:pt x="134" y="720"/>
                    <a:pt x="165" y="751"/>
                    <a:pt x="196" y="771"/>
                  </a:cubicBezTo>
                  <a:cubicBezTo>
                    <a:pt x="258" y="812"/>
                    <a:pt x="330" y="833"/>
                    <a:pt x="402" y="833"/>
                  </a:cubicBezTo>
                  <a:lnTo>
                    <a:pt x="504" y="833"/>
                  </a:lnTo>
                  <a:cubicBezTo>
                    <a:pt x="587" y="812"/>
                    <a:pt x="648" y="782"/>
                    <a:pt x="700" y="730"/>
                  </a:cubicBezTo>
                  <a:cubicBezTo>
                    <a:pt x="751" y="689"/>
                    <a:pt x="782" y="648"/>
                    <a:pt x="803" y="597"/>
                  </a:cubicBezTo>
                  <a:cubicBezTo>
                    <a:pt x="824" y="545"/>
                    <a:pt x="844" y="494"/>
                    <a:pt x="844" y="432"/>
                  </a:cubicBezTo>
                  <a:cubicBezTo>
                    <a:pt x="844" y="380"/>
                    <a:pt x="833" y="329"/>
                    <a:pt x="813" y="278"/>
                  </a:cubicBezTo>
                  <a:cubicBezTo>
                    <a:pt x="803" y="227"/>
                    <a:pt x="772" y="175"/>
                    <a:pt x="731" y="134"/>
                  </a:cubicBezTo>
                  <a:cubicBezTo>
                    <a:pt x="710" y="113"/>
                    <a:pt x="680" y="83"/>
                    <a:pt x="648" y="62"/>
                  </a:cubicBezTo>
                  <a:cubicBezTo>
                    <a:pt x="587" y="21"/>
                    <a:pt x="515" y="0"/>
                    <a:pt x="44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62"/>
            <p:cNvSpPr/>
            <p:nvPr/>
          </p:nvSpPr>
          <p:spPr>
            <a:xfrm>
              <a:off x="7652829" y="363447"/>
              <a:ext cx="22778" cy="22955"/>
            </a:xfrm>
            <a:custGeom>
              <a:rect b="b" l="l" r="r" t="t"/>
              <a:pathLst>
                <a:path extrusionOk="0" h="519" w="515">
                  <a:moveTo>
                    <a:pt x="275" y="0"/>
                  </a:moveTo>
                  <a:cubicBezTo>
                    <a:pt x="265" y="0"/>
                    <a:pt x="256" y="2"/>
                    <a:pt x="247" y="5"/>
                  </a:cubicBezTo>
                  <a:cubicBezTo>
                    <a:pt x="217" y="5"/>
                    <a:pt x="185" y="15"/>
                    <a:pt x="155" y="25"/>
                  </a:cubicBezTo>
                  <a:cubicBezTo>
                    <a:pt x="144" y="35"/>
                    <a:pt x="144" y="35"/>
                    <a:pt x="134" y="35"/>
                  </a:cubicBezTo>
                  <a:cubicBezTo>
                    <a:pt x="93" y="56"/>
                    <a:pt x="62" y="87"/>
                    <a:pt x="32" y="128"/>
                  </a:cubicBezTo>
                  <a:cubicBezTo>
                    <a:pt x="11" y="169"/>
                    <a:pt x="0" y="210"/>
                    <a:pt x="0" y="251"/>
                  </a:cubicBezTo>
                  <a:lnTo>
                    <a:pt x="0" y="313"/>
                  </a:lnTo>
                  <a:cubicBezTo>
                    <a:pt x="11" y="364"/>
                    <a:pt x="32" y="395"/>
                    <a:pt x="62" y="437"/>
                  </a:cubicBezTo>
                  <a:cubicBezTo>
                    <a:pt x="83" y="457"/>
                    <a:pt x="114" y="478"/>
                    <a:pt x="144" y="488"/>
                  </a:cubicBezTo>
                  <a:cubicBezTo>
                    <a:pt x="175" y="508"/>
                    <a:pt x="206" y="519"/>
                    <a:pt x="237" y="519"/>
                  </a:cubicBezTo>
                  <a:cubicBezTo>
                    <a:pt x="278" y="519"/>
                    <a:pt x="329" y="508"/>
                    <a:pt x="361" y="488"/>
                  </a:cubicBezTo>
                  <a:cubicBezTo>
                    <a:pt x="402" y="467"/>
                    <a:pt x="443" y="437"/>
                    <a:pt x="463" y="395"/>
                  </a:cubicBezTo>
                  <a:cubicBezTo>
                    <a:pt x="473" y="395"/>
                    <a:pt x="473" y="385"/>
                    <a:pt x="473" y="385"/>
                  </a:cubicBezTo>
                  <a:lnTo>
                    <a:pt x="505" y="323"/>
                  </a:lnTo>
                  <a:cubicBezTo>
                    <a:pt x="514" y="293"/>
                    <a:pt x="514" y="261"/>
                    <a:pt x="514" y="231"/>
                  </a:cubicBezTo>
                  <a:cubicBezTo>
                    <a:pt x="514" y="210"/>
                    <a:pt x="505" y="190"/>
                    <a:pt x="494" y="169"/>
                  </a:cubicBezTo>
                  <a:cubicBezTo>
                    <a:pt x="494" y="138"/>
                    <a:pt x="473" y="108"/>
                    <a:pt x="453" y="87"/>
                  </a:cubicBezTo>
                  <a:cubicBezTo>
                    <a:pt x="432" y="66"/>
                    <a:pt x="412" y="56"/>
                    <a:pt x="402" y="35"/>
                  </a:cubicBezTo>
                  <a:cubicBezTo>
                    <a:pt x="381" y="25"/>
                    <a:pt x="361" y="25"/>
                    <a:pt x="340" y="15"/>
                  </a:cubicBezTo>
                  <a:cubicBezTo>
                    <a:pt x="318" y="8"/>
                    <a:pt x="296" y="0"/>
                    <a:pt x="2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62"/>
            <p:cNvSpPr/>
            <p:nvPr/>
          </p:nvSpPr>
          <p:spPr>
            <a:xfrm>
              <a:off x="7685559" y="398919"/>
              <a:ext cx="20965" cy="20700"/>
            </a:xfrm>
            <a:custGeom>
              <a:rect b="b" l="l" r="r" t="t"/>
              <a:pathLst>
                <a:path extrusionOk="0" h="468" w="474">
                  <a:moveTo>
                    <a:pt x="221" y="0"/>
                  </a:moveTo>
                  <a:cubicBezTo>
                    <a:pt x="199" y="0"/>
                    <a:pt x="180" y="8"/>
                    <a:pt x="165" y="15"/>
                  </a:cubicBezTo>
                  <a:cubicBezTo>
                    <a:pt x="135" y="25"/>
                    <a:pt x="103" y="35"/>
                    <a:pt x="83" y="66"/>
                  </a:cubicBezTo>
                  <a:cubicBezTo>
                    <a:pt x="52" y="87"/>
                    <a:pt x="42" y="108"/>
                    <a:pt x="32" y="138"/>
                  </a:cubicBezTo>
                  <a:cubicBezTo>
                    <a:pt x="11" y="169"/>
                    <a:pt x="1" y="190"/>
                    <a:pt x="1" y="220"/>
                  </a:cubicBezTo>
                  <a:cubicBezTo>
                    <a:pt x="1" y="252"/>
                    <a:pt x="1" y="282"/>
                    <a:pt x="21" y="313"/>
                  </a:cubicBezTo>
                  <a:cubicBezTo>
                    <a:pt x="21" y="344"/>
                    <a:pt x="42" y="375"/>
                    <a:pt x="62" y="395"/>
                  </a:cubicBezTo>
                  <a:cubicBezTo>
                    <a:pt x="83" y="405"/>
                    <a:pt x="94" y="426"/>
                    <a:pt x="114" y="437"/>
                  </a:cubicBezTo>
                  <a:cubicBezTo>
                    <a:pt x="145" y="457"/>
                    <a:pt x="186" y="467"/>
                    <a:pt x="227" y="467"/>
                  </a:cubicBezTo>
                  <a:lnTo>
                    <a:pt x="289" y="467"/>
                  </a:lnTo>
                  <a:cubicBezTo>
                    <a:pt x="330" y="457"/>
                    <a:pt x="361" y="437"/>
                    <a:pt x="402" y="416"/>
                  </a:cubicBezTo>
                  <a:cubicBezTo>
                    <a:pt x="412" y="395"/>
                    <a:pt x="423" y="375"/>
                    <a:pt x="443" y="364"/>
                  </a:cubicBezTo>
                  <a:cubicBezTo>
                    <a:pt x="453" y="334"/>
                    <a:pt x="464" y="313"/>
                    <a:pt x="474" y="282"/>
                  </a:cubicBezTo>
                  <a:lnTo>
                    <a:pt x="474" y="241"/>
                  </a:lnTo>
                  <a:lnTo>
                    <a:pt x="474" y="179"/>
                  </a:lnTo>
                  <a:cubicBezTo>
                    <a:pt x="474" y="159"/>
                    <a:pt x="474" y="149"/>
                    <a:pt x="464" y="128"/>
                  </a:cubicBezTo>
                  <a:cubicBezTo>
                    <a:pt x="464" y="108"/>
                    <a:pt x="443" y="87"/>
                    <a:pt x="432" y="66"/>
                  </a:cubicBezTo>
                  <a:cubicBezTo>
                    <a:pt x="412" y="56"/>
                    <a:pt x="402" y="46"/>
                    <a:pt x="391" y="35"/>
                  </a:cubicBezTo>
                  <a:lnTo>
                    <a:pt x="340" y="15"/>
                  </a:lnTo>
                  <a:cubicBezTo>
                    <a:pt x="320" y="5"/>
                    <a:pt x="299" y="5"/>
                    <a:pt x="268" y="5"/>
                  </a:cubicBezTo>
                  <a:lnTo>
                    <a:pt x="247" y="5"/>
                  </a:lnTo>
                  <a:cubicBezTo>
                    <a:pt x="238" y="2"/>
                    <a:pt x="229" y="0"/>
                    <a:pt x="22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62"/>
            <p:cNvSpPr/>
            <p:nvPr/>
          </p:nvSpPr>
          <p:spPr>
            <a:xfrm>
              <a:off x="7760307" y="394982"/>
              <a:ext cx="27157" cy="26892"/>
            </a:xfrm>
            <a:custGeom>
              <a:rect b="b" l="l" r="r" t="t"/>
              <a:pathLst>
                <a:path extrusionOk="0" h="608" w="614">
                  <a:moveTo>
                    <a:pt x="326" y="1"/>
                  </a:moveTo>
                  <a:cubicBezTo>
                    <a:pt x="275" y="1"/>
                    <a:pt x="223" y="11"/>
                    <a:pt x="172" y="32"/>
                  </a:cubicBezTo>
                  <a:cubicBezTo>
                    <a:pt x="152" y="53"/>
                    <a:pt x="131" y="62"/>
                    <a:pt x="110" y="83"/>
                  </a:cubicBezTo>
                  <a:cubicBezTo>
                    <a:pt x="69" y="114"/>
                    <a:pt x="38" y="165"/>
                    <a:pt x="18" y="217"/>
                  </a:cubicBezTo>
                  <a:cubicBezTo>
                    <a:pt x="18" y="217"/>
                    <a:pt x="8" y="289"/>
                    <a:pt x="8" y="299"/>
                  </a:cubicBezTo>
                  <a:lnTo>
                    <a:pt x="8" y="371"/>
                  </a:lnTo>
                  <a:lnTo>
                    <a:pt x="18" y="382"/>
                  </a:lnTo>
                  <a:lnTo>
                    <a:pt x="38" y="443"/>
                  </a:lnTo>
                  <a:cubicBezTo>
                    <a:pt x="28" y="438"/>
                    <a:pt x="3" y="413"/>
                    <a:pt x="2" y="413"/>
                  </a:cubicBezTo>
                  <a:lnTo>
                    <a:pt x="2" y="413"/>
                  </a:lnTo>
                  <a:cubicBezTo>
                    <a:pt x="1" y="413"/>
                    <a:pt x="20" y="435"/>
                    <a:pt x="90" y="515"/>
                  </a:cubicBezTo>
                  <a:lnTo>
                    <a:pt x="131" y="556"/>
                  </a:lnTo>
                  <a:lnTo>
                    <a:pt x="141" y="556"/>
                  </a:lnTo>
                  <a:lnTo>
                    <a:pt x="141" y="567"/>
                  </a:lnTo>
                  <a:cubicBezTo>
                    <a:pt x="161" y="567"/>
                    <a:pt x="172" y="577"/>
                    <a:pt x="182" y="587"/>
                  </a:cubicBezTo>
                  <a:lnTo>
                    <a:pt x="203" y="587"/>
                  </a:lnTo>
                  <a:cubicBezTo>
                    <a:pt x="234" y="597"/>
                    <a:pt x="264" y="608"/>
                    <a:pt x="296" y="608"/>
                  </a:cubicBezTo>
                  <a:lnTo>
                    <a:pt x="378" y="608"/>
                  </a:lnTo>
                  <a:cubicBezTo>
                    <a:pt x="419" y="597"/>
                    <a:pt x="449" y="587"/>
                    <a:pt x="481" y="556"/>
                  </a:cubicBezTo>
                  <a:cubicBezTo>
                    <a:pt x="522" y="535"/>
                    <a:pt x="542" y="505"/>
                    <a:pt x="573" y="474"/>
                  </a:cubicBezTo>
                  <a:cubicBezTo>
                    <a:pt x="593" y="433"/>
                    <a:pt x="604" y="402"/>
                    <a:pt x="604" y="361"/>
                  </a:cubicBezTo>
                  <a:cubicBezTo>
                    <a:pt x="614" y="320"/>
                    <a:pt x="614" y="289"/>
                    <a:pt x="614" y="248"/>
                  </a:cubicBezTo>
                  <a:cubicBezTo>
                    <a:pt x="604" y="217"/>
                    <a:pt x="593" y="197"/>
                    <a:pt x="583" y="165"/>
                  </a:cubicBezTo>
                  <a:cubicBezTo>
                    <a:pt x="563" y="135"/>
                    <a:pt x="542" y="104"/>
                    <a:pt x="501" y="73"/>
                  </a:cubicBezTo>
                  <a:cubicBezTo>
                    <a:pt x="481" y="53"/>
                    <a:pt x="440" y="32"/>
                    <a:pt x="398" y="21"/>
                  </a:cubicBezTo>
                  <a:cubicBezTo>
                    <a:pt x="378" y="11"/>
                    <a:pt x="347" y="11"/>
                    <a:pt x="32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62"/>
            <p:cNvSpPr/>
            <p:nvPr/>
          </p:nvSpPr>
          <p:spPr>
            <a:xfrm>
              <a:off x="7741952" y="463229"/>
              <a:ext cx="19638" cy="18709"/>
            </a:xfrm>
            <a:custGeom>
              <a:rect b="b" l="l" r="r" t="t"/>
              <a:pathLst>
                <a:path extrusionOk="0" h="423" w="444">
                  <a:moveTo>
                    <a:pt x="165" y="0"/>
                  </a:moveTo>
                  <a:cubicBezTo>
                    <a:pt x="155" y="11"/>
                    <a:pt x="135" y="11"/>
                    <a:pt x="114" y="21"/>
                  </a:cubicBezTo>
                  <a:cubicBezTo>
                    <a:pt x="94" y="31"/>
                    <a:pt x="73" y="52"/>
                    <a:pt x="52" y="73"/>
                  </a:cubicBezTo>
                  <a:cubicBezTo>
                    <a:pt x="32" y="93"/>
                    <a:pt x="21" y="114"/>
                    <a:pt x="11" y="144"/>
                  </a:cubicBezTo>
                  <a:cubicBezTo>
                    <a:pt x="11" y="165"/>
                    <a:pt x="1" y="175"/>
                    <a:pt x="1" y="196"/>
                  </a:cubicBezTo>
                  <a:lnTo>
                    <a:pt x="1" y="237"/>
                  </a:lnTo>
                  <a:lnTo>
                    <a:pt x="1" y="247"/>
                  </a:lnTo>
                  <a:lnTo>
                    <a:pt x="11" y="247"/>
                  </a:lnTo>
                  <a:cubicBezTo>
                    <a:pt x="11" y="268"/>
                    <a:pt x="21" y="288"/>
                    <a:pt x="21" y="299"/>
                  </a:cubicBezTo>
                  <a:cubicBezTo>
                    <a:pt x="32" y="329"/>
                    <a:pt x="52" y="350"/>
                    <a:pt x="73" y="370"/>
                  </a:cubicBezTo>
                  <a:cubicBezTo>
                    <a:pt x="94" y="381"/>
                    <a:pt x="103" y="391"/>
                    <a:pt x="124" y="402"/>
                  </a:cubicBezTo>
                  <a:cubicBezTo>
                    <a:pt x="145" y="412"/>
                    <a:pt x="176" y="422"/>
                    <a:pt x="206" y="422"/>
                  </a:cubicBezTo>
                  <a:lnTo>
                    <a:pt x="258" y="412"/>
                  </a:lnTo>
                  <a:cubicBezTo>
                    <a:pt x="268" y="412"/>
                    <a:pt x="289" y="402"/>
                    <a:pt x="309" y="391"/>
                  </a:cubicBezTo>
                  <a:cubicBezTo>
                    <a:pt x="320" y="391"/>
                    <a:pt x="320" y="381"/>
                    <a:pt x="330" y="370"/>
                  </a:cubicBezTo>
                  <a:lnTo>
                    <a:pt x="340" y="370"/>
                  </a:lnTo>
                  <a:cubicBezTo>
                    <a:pt x="361" y="361"/>
                    <a:pt x="382" y="350"/>
                    <a:pt x="391" y="329"/>
                  </a:cubicBezTo>
                  <a:cubicBezTo>
                    <a:pt x="412" y="319"/>
                    <a:pt x="412" y="299"/>
                    <a:pt x="423" y="288"/>
                  </a:cubicBezTo>
                  <a:cubicBezTo>
                    <a:pt x="433" y="268"/>
                    <a:pt x="443" y="247"/>
                    <a:pt x="443" y="217"/>
                  </a:cubicBezTo>
                  <a:cubicBezTo>
                    <a:pt x="433" y="206"/>
                    <a:pt x="433" y="185"/>
                    <a:pt x="433" y="175"/>
                  </a:cubicBezTo>
                  <a:lnTo>
                    <a:pt x="423" y="124"/>
                  </a:lnTo>
                  <a:cubicBezTo>
                    <a:pt x="412" y="103"/>
                    <a:pt x="391" y="82"/>
                    <a:pt x="371" y="73"/>
                  </a:cubicBezTo>
                  <a:cubicBezTo>
                    <a:pt x="371" y="73"/>
                    <a:pt x="361" y="73"/>
                    <a:pt x="361" y="62"/>
                  </a:cubicBezTo>
                  <a:cubicBezTo>
                    <a:pt x="350" y="62"/>
                    <a:pt x="350" y="52"/>
                    <a:pt x="350" y="52"/>
                  </a:cubicBezTo>
                  <a:cubicBezTo>
                    <a:pt x="330" y="31"/>
                    <a:pt x="320" y="21"/>
                    <a:pt x="299" y="21"/>
                  </a:cubicBezTo>
                  <a:cubicBezTo>
                    <a:pt x="279" y="0"/>
                    <a:pt x="247"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62"/>
            <p:cNvSpPr/>
            <p:nvPr/>
          </p:nvSpPr>
          <p:spPr>
            <a:xfrm>
              <a:off x="7708780" y="449562"/>
              <a:ext cx="25034" cy="24592"/>
            </a:xfrm>
            <a:custGeom>
              <a:rect b="b" l="l" r="r" t="t"/>
              <a:pathLst>
                <a:path extrusionOk="0" h="556" w="566">
                  <a:moveTo>
                    <a:pt x="268" y="1"/>
                  </a:moveTo>
                  <a:cubicBezTo>
                    <a:pt x="216" y="11"/>
                    <a:pt x="186" y="32"/>
                    <a:pt x="144" y="62"/>
                  </a:cubicBezTo>
                  <a:cubicBezTo>
                    <a:pt x="144" y="73"/>
                    <a:pt x="134" y="73"/>
                    <a:pt x="134" y="73"/>
                  </a:cubicBezTo>
                  <a:cubicBezTo>
                    <a:pt x="124" y="83"/>
                    <a:pt x="103" y="83"/>
                    <a:pt x="93" y="104"/>
                  </a:cubicBezTo>
                  <a:cubicBezTo>
                    <a:pt x="72" y="114"/>
                    <a:pt x="62" y="135"/>
                    <a:pt x="42" y="155"/>
                  </a:cubicBezTo>
                  <a:cubicBezTo>
                    <a:pt x="42" y="176"/>
                    <a:pt x="31" y="197"/>
                    <a:pt x="21" y="217"/>
                  </a:cubicBezTo>
                  <a:cubicBezTo>
                    <a:pt x="10" y="248"/>
                    <a:pt x="0" y="279"/>
                    <a:pt x="10" y="309"/>
                  </a:cubicBezTo>
                  <a:cubicBezTo>
                    <a:pt x="10" y="340"/>
                    <a:pt x="10" y="361"/>
                    <a:pt x="21" y="382"/>
                  </a:cubicBezTo>
                  <a:cubicBezTo>
                    <a:pt x="31" y="412"/>
                    <a:pt x="51" y="443"/>
                    <a:pt x="72" y="474"/>
                  </a:cubicBezTo>
                  <a:cubicBezTo>
                    <a:pt x="93" y="484"/>
                    <a:pt x="113" y="505"/>
                    <a:pt x="124" y="515"/>
                  </a:cubicBezTo>
                  <a:lnTo>
                    <a:pt x="186" y="546"/>
                  </a:lnTo>
                  <a:cubicBezTo>
                    <a:pt x="227" y="556"/>
                    <a:pt x="257" y="556"/>
                    <a:pt x="288" y="556"/>
                  </a:cubicBezTo>
                  <a:cubicBezTo>
                    <a:pt x="309" y="556"/>
                    <a:pt x="329" y="546"/>
                    <a:pt x="350" y="535"/>
                  </a:cubicBezTo>
                  <a:cubicBezTo>
                    <a:pt x="391" y="535"/>
                    <a:pt x="422" y="515"/>
                    <a:pt x="442" y="484"/>
                  </a:cubicBezTo>
                  <a:cubicBezTo>
                    <a:pt x="463" y="474"/>
                    <a:pt x="473" y="453"/>
                    <a:pt x="494" y="433"/>
                  </a:cubicBezTo>
                  <a:lnTo>
                    <a:pt x="494" y="412"/>
                  </a:lnTo>
                  <a:cubicBezTo>
                    <a:pt x="515" y="391"/>
                    <a:pt x="535" y="382"/>
                    <a:pt x="545" y="350"/>
                  </a:cubicBezTo>
                  <a:cubicBezTo>
                    <a:pt x="556" y="330"/>
                    <a:pt x="566" y="299"/>
                    <a:pt x="566" y="258"/>
                  </a:cubicBezTo>
                  <a:cubicBezTo>
                    <a:pt x="566" y="227"/>
                    <a:pt x="566" y="197"/>
                    <a:pt x="545" y="165"/>
                  </a:cubicBezTo>
                  <a:cubicBezTo>
                    <a:pt x="545" y="135"/>
                    <a:pt x="524" y="104"/>
                    <a:pt x="504" y="83"/>
                  </a:cubicBezTo>
                  <a:cubicBezTo>
                    <a:pt x="483" y="62"/>
                    <a:pt x="463" y="53"/>
                    <a:pt x="453" y="42"/>
                  </a:cubicBezTo>
                  <a:cubicBezTo>
                    <a:pt x="412" y="11"/>
                    <a:pt x="37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62"/>
            <p:cNvSpPr/>
            <p:nvPr/>
          </p:nvSpPr>
          <p:spPr>
            <a:xfrm>
              <a:off x="7728329" y="515553"/>
              <a:ext cx="28705" cy="28219"/>
            </a:xfrm>
            <a:custGeom>
              <a:rect b="b" l="l" r="r" t="t"/>
              <a:pathLst>
                <a:path extrusionOk="0" h="638" w="649">
                  <a:moveTo>
                    <a:pt x="381" y="0"/>
                  </a:moveTo>
                  <a:cubicBezTo>
                    <a:pt x="350" y="0"/>
                    <a:pt x="329" y="10"/>
                    <a:pt x="309" y="10"/>
                  </a:cubicBezTo>
                  <a:cubicBezTo>
                    <a:pt x="278" y="10"/>
                    <a:pt x="247" y="31"/>
                    <a:pt x="217" y="41"/>
                  </a:cubicBezTo>
                  <a:cubicBezTo>
                    <a:pt x="175" y="51"/>
                    <a:pt x="134" y="72"/>
                    <a:pt x="103" y="103"/>
                  </a:cubicBezTo>
                  <a:cubicBezTo>
                    <a:pt x="73" y="133"/>
                    <a:pt x="52" y="165"/>
                    <a:pt x="31" y="206"/>
                  </a:cubicBezTo>
                  <a:cubicBezTo>
                    <a:pt x="21" y="236"/>
                    <a:pt x="11" y="277"/>
                    <a:pt x="0" y="318"/>
                  </a:cubicBezTo>
                  <a:cubicBezTo>
                    <a:pt x="0" y="360"/>
                    <a:pt x="11" y="401"/>
                    <a:pt x="21" y="432"/>
                  </a:cubicBezTo>
                  <a:cubicBezTo>
                    <a:pt x="31" y="473"/>
                    <a:pt x="52" y="514"/>
                    <a:pt x="82" y="545"/>
                  </a:cubicBezTo>
                  <a:cubicBezTo>
                    <a:pt x="103" y="555"/>
                    <a:pt x="124" y="576"/>
                    <a:pt x="144" y="597"/>
                  </a:cubicBezTo>
                  <a:cubicBezTo>
                    <a:pt x="196" y="627"/>
                    <a:pt x="247" y="638"/>
                    <a:pt x="299" y="638"/>
                  </a:cubicBezTo>
                  <a:lnTo>
                    <a:pt x="381" y="638"/>
                  </a:lnTo>
                  <a:cubicBezTo>
                    <a:pt x="432" y="627"/>
                    <a:pt x="484" y="597"/>
                    <a:pt x="525" y="565"/>
                  </a:cubicBezTo>
                  <a:cubicBezTo>
                    <a:pt x="535" y="545"/>
                    <a:pt x="555" y="514"/>
                    <a:pt x="576" y="494"/>
                  </a:cubicBezTo>
                  <a:cubicBezTo>
                    <a:pt x="587" y="483"/>
                    <a:pt x="587" y="462"/>
                    <a:pt x="597" y="442"/>
                  </a:cubicBezTo>
                  <a:cubicBezTo>
                    <a:pt x="607" y="432"/>
                    <a:pt x="617" y="421"/>
                    <a:pt x="617" y="411"/>
                  </a:cubicBezTo>
                  <a:cubicBezTo>
                    <a:pt x="638" y="370"/>
                    <a:pt x="648" y="339"/>
                    <a:pt x="648" y="298"/>
                  </a:cubicBezTo>
                  <a:cubicBezTo>
                    <a:pt x="648" y="267"/>
                    <a:pt x="648" y="226"/>
                    <a:pt x="628" y="195"/>
                  </a:cubicBezTo>
                  <a:cubicBezTo>
                    <a:pt x="617" y="154"/>
                    <a:pt x="607" y="124"/>
                    <a:pt x="576" y="92"/>
                  </a:cubicBezTo>
                  <a:lnTo>
                    <a:pt x="514" y="41"/>
                  </a:lnTo>
                  <a:cubicBezTo>
                    <a:pt x="473" y="21"/>
                    <a:pt x="432" y="0"/>
                    <a:pt x="38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62"/>
            <p:cNvSpPr/>
            <p:nvPr/>
          </p:nvSpPr>
          <p:spPr>
            <a:xfrm>
              <a:off x="7549596" y="606136"/>
              <a:ext cx="19594" cy="17559"/>
            </a:xfrm>
            <a:custGeom>
              <a:rect b="b" l="l" r="r" t="t"/>
              <a:pathLst>
                <a:path extrusionOk="0" h="397" w="443">
                  <a:moveTo>
                    <a:pt x="247" y="1"/>
                  </a:moveTo>
                  <a:cubicBezTo>
                    <a:pt x="234" y="1"/>
                    <a:pt x="221" y="3"/>
                    <a:pt x="206" y="9"/>
                  </a:cubicBezTo>
                  <a:lnTo>
                    <a:pt x="165" y="9"/>
                  </a:lnTo>
                  <a:cubicBezTo>
                    <a:pt x="154" y="19"/>
                    <a:pt x="144" y="19"/>
                    <a:pt x="134" y="19"/>
                  </a:cubicBezTo>
                  <a:cubicBezTo>
                    <a:pt x="124" y="29"/>
                    <a:pt x="113" y="29"/>
                    <a:pt x="93" y="39"/>
                  </a:cubicBezTo>
                  <a:cubicBezTo>
                    <a:pt x="72" y="50"/>
                    <a:pt x="52" y="60"/>
                    <a:pt x="42" y="80"/>
                  </a:cubicBezTo>
                  <a:cubicBezTo>
                    <a:pt x="31" y="91"/>
                    <a:pt x="21" y="111"/>
                    <a:pt x="10" y="121"/>
                  </a:cubicBezTo>
                  <a:cubicBezTo>
                    <a:pt x="1" y="142"/>
                    <a:pt x="1" y="162"/>
                    <a:pt x="1" y="183"/>
                  </a:cubicBezTo>
                  <a:lnTo>
                    <a:pt x="1" y="235"/>
                  </a:lnTo>
                  <a:cubicBezTo>
                    <a:pt x="1" y="245"/>
                    <a:pt x="10" y="265"/>
                    <a:pt x="10" y="276"/>
                  </a:cubicBezTo>
                  <a:cubicBezTo>
                    <a:pt x="21" y="297"/>
                    <a:pt x="42" y="317"/>
                    <a:pt x="62" y="338"/>
                  </a:cubicBezTo>
                  <a:cubicBezTo>
                    <a:pt x="72" y="348"/>
                    <a:pt x="93" y="358"/>
                    <a:pt x="124" y="368"/>
                  </a:cubicBezTo>
                  <a:cubicBezTo>
                    <a:pt x="134" y="368"/>
                    <a:pt x="144" y="379"/>
                    <a:pt x="144" y="379"/>
                  </a:cubicBezTo>
                  <a:cubicBezTo>
                    <a:pt x="154" y="379"/>
                    <a:pt x="154" y="379"/>
                    <a:pt x="165" y="389"/>
                  </a:cubicBezTo>
                  <a:cubicBezTo>
                    <a:pt x="180" y="394"/>
                    <a:pt x="198" y="397"/>
                    <a:pt x="216" y="397"/>
                  </a:cubicBezTo>
                  <a:cubicBezTo>
                    <a:pt x="234" y="397"/>
                    <a:pt x="252" y="394"/>
                    <a:pt x="268" y="389"/>
                  </a:cubicBezTo>
                  <a:cubicBezTo>
                    <a:pt x="278" y="389"/>
                    <a:pt x="298" y="379"/>
                    <a:pt x="319" y="379"/>
                  </a:cubicBezTo>
                  <a:cubicBezTo>
                    <a:pt x="330" y="368"/>
                    <a:pt x="339" y="368"/>
                    <a:pt x="339" y="368"/>
                  </a:cubicBezTo>
                  <a:cubicBezTo>
                    <a:pt x="371" y="358"/>
                    <a:pt x="391" y="338"/>
                    <a:pt x="401" y="317"/>
                  </a:cubicBezTo>
                  <a:cubicBezTo>
                    <a:pt x="412" y="306"/>
                    <a:pt x="422" y="297"/>
                    <a:pt x="422" y="276"/>
                  </a:cubicBezTo>
                  <a:cubicBezTo>
                    <a:pt x="442" y="255"/>
                    <a:pt x="442" y="235"/>
                    <a:pt x="442" y="214"/>
                  </a:cubicBezTo>
                  <a:lnTo>
                    <a:pt x="442" y="162"/>
                  </a:lnTo>
                  <a:cubicBezTo>
                    <a:pt x="432" y="153"/>
                    <a:pt x="432" y="132"/>
                    <a:pt x="422" y="121"/>
                  </a:cubicBezTo>
                  <a:cubicBezTo>
                    <a:pt x="412" y="91"/>
                    <a:pt x="401" y="80"/>
                    <a:pt x="381" y="60"/>
                  </a:cubicBezTo>
                  <a:cubicBezTo>
                    <a:pt x="360" y="50"/>
                    <a:pt x="339" y="29"/>
                    <a:pt x="319" y="29"/>
                  </a:cubicBezTo>
                  <a:cubicBezTo>
                    <a:pt x="309" y="29"/>
                    <a:pt x="309" y="29"/>
                    <a:pt x="309" y="19"/>
                  </a:cubicBezTo>
                  <a:cubicBezTo>
                    <a:pt x="298" y="19"/>
                    <a:pt x="288" y="9"/>
                    <a:pt x="288" y="9"/>
                  </a:cubicBezTo>
                  <a:cubicBezTo>
                    <a:pt x="273" y="3"/>
                    <a:pt x="260"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62"/>
            <p:cNvSpPr/>
            <p:nvPr/>
          </p:nvSpPr>
          <p:spPr>
            <a:xfrm>
              <a:off x="7496387" y="582827"/>
              <a:ext cx="27776" cy="26892"/>
            </a:xfrm>
            <a:custGeom>
              <a:rect b="b" l="l" r="r" t="t"/>
              <a:pathLst>
                <a:path extrusionOk="0" h="608" w="628">
                  <a:moveTo>
                    <a:pt x="329" y="1"/>
                  </a:moveTo>
                  <a:cubicBezTo>
                    <a:pt x="299" y="1"/>
                    <a:pt x="278" y="1"/>
                    <a:pt x="247" y="11"/>
                  </a:cubicBezTo>
                  <a:cubicBezTo>
                    <a:pt x="196" y="22"/>
                    <a:pt x="144" y="42"/>
                    <a:pt x="103" y="83"/>
                  </a:cubicBezTo>
                  <a:cubicBezTo>
                    <a:pt x="93" y="104"/>
                    <a:pt x="72" y="124"/>
                    <a:pt x="52" y="145"/>
                  </a:cubicBezTo>
                  <a:cubicBezTo>
                    <a:pt x="21" y="186"/>
                    <a:pt x="11" y="237"/>
                    <a:pt x="11" y="289"/>
                  </a:cubicBezTo>
                  <a:cubicBezTo>
                    <a:pt x="0" y="330"/>
                    <a:pt x="11" y="371"/>
                    <a:pt x="31" y="402"/>
                  </a:cubicBezTo>
                  <a:cubicBezTo>
                    <a:pt x="41" y="443"/>
                    <a:pt x="52" y="484"/>
                    <a:pt x="82" y="504"/>
                  </a:cubicBezTo>
                  <a:cubicBezTo>
                    <a:pt x="114" y="546"/>
                    <a:pt x="144" y="566"/>
                    <a:pt x="185" y="577"/>
                  </a:cubicBezTo>
                  <a:cubicBezTo>
                    <a:pt x="216" y="597"/>
                    <a:pt x="258" y="607"/>
                    <a:pt x="299" y="607"/>
                  </a:cubicBezTo>
                  <a:cubicBezTo>
                    <a:pt x="340" y="607"/>
                    <a:pt x="370" y="607"/>
                    <a:pt x="411" y="587"/>
                  </a:cubicBezTo>
                  <a:cubicBezTo>
                    <a:pt x="452" y="577"/>
                    <a:pt x="484" y="556"/>
                    <a:pt x="514" y="525"/>
                  </a:cubicBezTo>
                  <a:cubicBezTo>
                    <a:pt x="545" y="504"/>
                    <a:pt x="566" y="474"/>
                    <a:pt x="587" y="433"/>
                  </a:cubicBezTo>
                  <a:cubicBezTo>
                    <a:pt x="596" y="412"/>
                    <a:pt x="607" y="402"/>
                    <a:pt x="607" y="392"/>
                  </a:cubicBezTo>
                  <a:cubicBezTo>
                    <a:pt x="617" y="360"/>
                    <a:pt x="617" y="340"/>
                    <a:pt x="628" y="319"/>
                  </a:cubicBezTo>
                  <a:cubicBezTo>
                    <a:pt x="628" y="268"/>
                    <a:pt x="617" y="227"/>
                    <a:pt x="596" y="175"/>
                  </a:cubicBezTo>
                  <a:cubicBezTo>
                    <a:pt x="587" y="165"/>
                    <a:pt x="566" y="124"/>
                    <a:pt x="545" y="114"/>
                  </a:cubicBezTo>
                  <a:cubicBezTo>
                    <a:pt x="545" y="104"/>
                    <a:pt x="545" y="104"/>
                    <a:pt x="535" y="104"/>
                  </a:cubicBezTo>
                  <a:cubicBezTo>
                    <a:pt x="514" y="83"/>
                    <a:pt x="494" y="63"/>
                    <a:pt x="473" y="52"/>
                  </a:cubicBezTo>
                  <a:cubicBezTo>
                    <a:pt x="432" y="22"/>
                    <a:pt x="38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62"/>
            <p:cNvSpPr/>
            <p:nvPr/>
          </p:nvSpPr>
          <p:spPr>
            <a:xfrm>
              <a:off x="7644646" y="612550"/>
              <a:ext cx="30032" cy="29059"/>
            </a:xfrm>
            <a:custGeom>
              <a:rect b="b" l="l" r="r" t="t"/>
              <a:pathLst>
                <a:path extrusionOk="0" h="657" w="679">
                  <a:moveTo>
                    <a:pt x="336" y="1"/>
                  </a:moveTo>
                  <a:cubicBezTo>
                    <a:pt x="313" y="1"/>
                    <a:pt x="289" y="3"/>
                    <a:pt x="268" y="8"/>
                  </a:cubicBezTo>
                  <a:cubicBezTo>
                    <a:pt x="247" y="8"/>
                    <a:pt x="237" y="17"/>
                    <a:pt x="226" y="28"/>
                  </a:cubicBezTo>
                  <a:cubicBezTo>
                    <a:pt x="185" y="38"/>
                    <a:pt x="144" y="59"/>
                    <a:pt x="114" y="90"/>
                  </a:cubicBezTo>
                  <a:cubicBezTo>
                    <a:pt x="93" y="110"/>
                    <a:pt x="73" y="131"/>
                    <a:pt x="62" y="152"/>
                  </a:cubicBezTo>
                  <a:lnTo>
                    <a:pt x="21" y="223"/>
                  </a:lnTo>
                  <a:lnTo>
                    <a:pt x="21" y="234"/>
                  </a:lnTo>
                  <a:cubicBezTo>
                    <a:pt x="11" y="275"/>
                    <a:pt x="0" y="316"/>
                    <a:pt x="11" y="357"/>
                  </a:cubicBezTo>
                  <a:cubicBezTo>
                    <a:pt x="11" y="398"/>
                    <a:pt x="21" y="439"/>
                    <a:pt x="41" y="470"/>
                  </a:cubicBezTo>
                  <a:lnTo>
                    <a:pt x="93" y="542"/>
                  </a:lnTo>
                  <a:cubicBezTo>
                    <a:pt x="134" y="593"/>
                    <a:pt x="175" y="625"/>
                    <a:pt x="237" y="634"/>
                  </a:cubicBezTo>
                  <a:lnTo>
                    <a:pt x="247" y="645"/>
                  </a:lnTo>
                  <a:cubicBezTo>
                    <a:pt x="277" y="653"/>
                    <a:pt x="306" y="657"/>
                    <a:pt x="335" y="657"/>
                  </a:cubicBezTo>
                  <a:cubicBezTo>
                    <a:pt x="417" y="657"/>
                    <a:pt x="495" y="626"/>
                    <a:pt x="555" y="573"/>
                  </a:cubicBezTo>
                  <a:cubicBezTo>
                    <a:pt x="638" y="501"/>
                    <a:pt x="679" y="388"/>
                    <a:pt x="658" y="275"/>
                  </a:cubicBezTo>
                  <a:cubicBezTo>
                    <a:pt x="648" y="275"/>
                    <a:pt x="648" y="264"/>
                    <a:pt x="648" y="264"/>
                  </a:cubicBezTo>
                  <a:cubicBezTo>
                    <a:pt x="648" y="213"/>
                    <a:pt x="628" y="182"/>
                    <a:pt x="597" y="141"/>
                  </a:cubicBezTo>
                  <a:cubicBezTo>
                    <a:pt x="576" y="110"/>
                    <a:pt x="546" y="79"/>
                    <a:pt x="504" y="49"/>
                  </a:cubicBezTo>
                  <a:cubicBezTo>
                    <a:pt x="484" y="38"/>
                    <a:pt x="453" y="28"/>
                    <a:pt x="432" y="17"/>
                  </a:cubicBezTo>
                  <a:cubicBezTo>
                    <a:pt x="402" y="6"/>
                    <a:pt x="369" y="1"/>
                    <a:pt x="3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62"/>
            <p:cNvSpPr/>
            <p:nvPr/>
          </p:nvSpPr>
          <p:spPr>
            <a:xfrm>
              <a:off x="7703737" y="613788"/>
              <a:ext cx="21452" cy="23221"/>
            </a:xfrm>
            <a:custGeom>
              <a:rect b="b" l="l" r="r" t="t"/>
              <a:pathLst>
                <a:path extrusionOk="0" h="525" w="485">
                  <a:moveTo>
                    <a:pt x="258" y="0"/>
                  </a:moveTo>
                  <a:cubicBezTo>
                    <a:pt x="248" y="0"/>
                    <a:pt x="227" y="10"/>
                    <a:pt x="207" y="10"/>
                  </a:cubicBezTo>
                  <a:cubicBezTo>
                    <a:pt x="197" y="10"/>
                    <a:pt x="197" y="21"/>
                    <a:pt x="186" y="21"/>
                  </a:cubicBezTo>
                  <a:cubicBezTo>
                    <a:pt x="156" y="31"/>
                    <a:pt x="124" y="41"/>
                    <a:pt x="94" y="62"/>
                  </a:cubicBezTo>
                  <a:cubicBezTo>
                    <a:pt x="73" y="92"/>
                    <a:pt x="53" y="124"/>
                    <a:pt x="32" y="165"/>
                  </a:cubicBezTo>
                  <a:cubicBezTo>
                    <a:pt x="32" y="175"/>
                    <a:pt x="32" y="185"/>
                    <a:pt x="21" y="195"/>
                  </a:cubicBezTo>
                  <a:lnTo>
                    <a:pt x="21" y="206"/>
                  </a:lnTo>
                  <a:lnTo>
                    <a:pt x="21" y="216"/>
                  </a:lnTo>
                  <a:cubicBezTo>
                    <a:pt x="12" y="247"/>
                    <a:pt x="1" y="268"/>
                    <a:pt x="12" y="298"/>
                  </a:cubicBezTo>
                  <a:lnTo>
                    <a:pt x="12" y="339"/>
                  </a:lnTo>
                  <a:cubicBezTo>
                    <a:pt x="21" y="360"/>
                    <a:pt x="32" y="380"/>
                    <a:pt x="32" y="401"/>
                  </a:cubicBezTo>
                  <a:cubicBezTo>
                    <a:pt x="53" y="421"/>
                    <a:pt x="73" y="453"/>
                    <a:pt x="94" y="473"/>
                  </a:cubicBezTo>
                  <a:cubicBezTo>
                    <a:pt x="114" y="483"/>
                    <a:pt x="124" y="494"/>
                    <a:pt x="145" y="504"/>
                  </a:cubicBezTo>
                  <a:cubicBezTo>
                    <a:pt x="176" y="514"/>
                    <a:pt x="207" y="524"/>
                    <a:pt x="238" y="524"/>
                  </a:cubicBezTo>
                  <a:lnTo>
                    <a:pt x="300" y="524"/>
                  </a:lnTo>
                  <a:cubicBezTo>
                    <a:pt x="309" y="514"/>
                    <a:pt x="330" y="504"/>
                    <a:pt x="351" y="504"/>
                  </a:cubicBezTo>
                  <a:cubicBezTo>
                    <a:pt x="382" y="483"/>
                    <a:pt x="402" y="462"/>
                    <a:pt x="423" y="442"/>
                  </a:cubicBezTo>
                  <a:cubicBezTo>
                    <a:pt x="443" y="421"/>
                    <a:pt x="464" y="391"/>
                    <a:pt x="474" y="360"/>
                  </a:cubicBezTo>
                  <a:lnTo>
                    <a:pt x="474" y="329"/>
                  </a:lnTo>
                  <a:cubicBezTo>
                    <a:pt x="485" y="298"/>
                    <a:pt x="485" y="268"/>
                    <a:pt x="474" y="236"/>
                  </a:cubicBezTo>
                  <a:lnTo>
                    <a:pt x="474" y="226"/>
                  </a:lnTo>
                  <a:lnTo>
                    <a:pt x="474" y="216"/>
                  </a:lnTo>
                  <a:cubicBezTo>
                    <a:pt x="474" y="206"/>
                    <a:pt x="474" y="195"/>
                    <a:pt x="464" y="185"/>
                  </a:cubicBezTo>
                  <a:cubicBezTo>
                    <a:pt x="464" y="144"/>
                    <a:pt x="443" y="113"/>
                    <a:pt x="412" y="82"/>
                  </a:cubicBezTo>
                  <a:cubicBezTo>
                    <a:pt x="392" y="62"/>
                    <a:pt x="371" y="51"/>
                    <a:pt x="351" y="31"/>
                  </a:cubicBezTo>
                  <a:cubicBezTo>
                    <a:pt x="341" y="31"/>
                    <a:pt x="341" y="21"/>
                    <a:pt x="330" y="21"/>
                  </a:cubicBezTo>
                  <a:cubicBezTo>
                    <a:pt x="309" y="10"/>
                    <a:pt x="289"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62"/>
            <p:cNvSpPr/>
            <p:nvPr/>
          </p:nvSpPr>
          <p:spPr>
            <a:xfrm>
              <a:off x="7626025" y="683362"/>
              <a:ext cx="20478" cy="20523"/>
            </a:xfrm>
            <a:custGeom>
              <a:rect b="b" l="l" r="r" t="t"/>
              <a:pathLst>
                <a:path extrusionOk="0" h="464" w="463">
                  <a:moveTo>
                    <a:pt x="247" y="0"/>
                  </a:moveTo>
                  <a:cubicBezTo>
                    <a:pt x="226" y="11"/>
                    <a:pt x="206" y="11"/>
                    <a:pt x="185" y="11"/>
                  </a:cubicBezTo>
                  <a:cubicBezTo>
                    <a:pt x="144" y="21"/>
                    <a:pt x="113" y="31"/>
                    <a:pt x="82" y="62"/>
                  </a:cubicBezTo>
                  <a:cubicBezTo>
                    <a:pt x="62" y="82"/>
                    <a:pt x="41" y="103"/>
                    <a:pt x="30" y="134"/>
                  </a:cubicBezTo>
                  <a:cubicBezTo>
                    <a:pt x="21" y="165"/>
                    <a:pt x="10" y="196"/>
                    <a:pt x="10" y="216"/>
                  </a:cubicBezTo>
                  <a:cubicBezTo>
                    <a:pt x="0" y="247"/>
                    <a:pt x="10" y="278"/>
                    <a:pt x="21" y="308"/>
                  </a:cubicBezTo>
                  <a:cubicBezTo>
                    <a:pt x="30" y="340"/>
                    <a:pt x="41" y="360"/>
                    <a:pt x="62" y="381"/>
                  </a:cubicBezTo>
                  <a:cubicBezTo>
                    <a:pt x="82" y="401"/>
                    <a:pt x="92" y="411"/>
                    <a:pt x="113" y="422"/>
                  </a:cubicBezTo>
                  <a:cubicBezTo>
                    <a:pt x="144" y="443"/>
                    <a:pt x="185" y="452"/>
                    <a:pt x="226" y="463"/>
                  </a:cubicBezTo>
                  <a:cubicBezTo>
                    <a:pt x="247" y="463"/>
                    <a:pt x="267" y="452"/>
                    <a:pt x="277" y="452"/>
                  </a:cubicBezTo>
                  <a:cubicBezTo>
                    <a:pt x="318" y="443"/>
                    <a:pt x="359" y="432"/>
                    <a:pt x="391" y="401"/>
                  </a:cubicBezTo>
                  <a:cubicBezTo>
                    <a:pt x="411" y="381"/>
                    <a:pt x="432" y="360"/>
                    <a:pt x="442" y="329"/>
                  </a:cubicBezTo>
                  <a:cubicBezTo>
                    <a:pt x="452" y="299"/>
                    <a:pt x="462" y="278"/>
                    <a:pt x="462" y="247"/>
                  </a:cubicBezTo>
                  <a:cubicBezTo>
                    <a:pt x="462" y="216"/>
                    <a:pt x="462" y="185"/>
                    <a:pt x="452" y="155"/>
                  </a:cubicBezTo>
                  <a:cubicBezTo>
                    <a:pt x="442" y="123"/>
                    <a:pt x="421" y="103"/>
                    <a:pt x="401" y="82"/>
                  </a:cubicBezTo>
                  <a:cubicBezTo>
                    <a:pt x="391" y="62"/>
                    <a:pt x="370" y="52"/>
                    <a:pt x="359" y="41"/>
                  </a:cubicBezTo>
                  <a:cubicBezTo>
                    <a:pt x="318" y="21"/>
                    <a:pt x="288" y="11"/>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62"/>
            <p:cNvSpPr/>
            <p:nvPr/>
          </p:nvSpPr>
          <p:spPr>
            <a:xfrm>
              <a:off x="7566890" y="672570"/>
              <a:ext cx="21407" cy="19903"/>
            </a:xfrm>
            <a:custGeom>
              <a:rect b="b" l="l" r="r" t="t"/>
              <a:pathLst>
                <a:path extrusionOk="0" h="450" w="484">
                  <a:moveTo>
                    <a:pt x="243" y="1"/>
                  </a:moveTo>
                  <a:cubicBezTo>
                    <a:pt x="225" y="1"/>
                    <a:pt x="208" y="3"/>
                    <a:pt x="195" y="8"/>
                  </a:cubicBezTo>
                  <a:cubicBezTo>
                    <a:pt x="144" y="18"/>
                    <a:pt x="124" y="28"/>
                    <a:pt x="83" y="70"/>
                  </a:cubicBezTo>
                  <a:lnTo>
                    <a:pt x="72" y="70"/>
                  </a:lnTo>
                  <a:cubicBezTo>
                    <a:pt x="62" y="79"/>
                    <a:pt x="51" y="100"/>
                    <a:pt x="31" y="121"/>
                  </a:cubicBezTo>
                  <a:cubicBezTo>
                    <a:pt x="21" y="141"/>
                    <a:pt x="10" y="172"/>
                    <a:pt x="10" y="193"/>
                  </a:cubicBezTo>
                  <a:cubicBezTo>
                    <a:pt x="0" y="223"/>
                    <a:pt x="0" y="255"/>
                    <a:pt x="0" y="275"/>
                  </a:cubicBezTo>
                  <a:cubicBezTo>
                    <a:pt x="10" y="296"/>
                    <a:pt x="21" y="316"/>
                    <a:pt x="21" y="337"/>
                  </a:cubicBezTo>
                  <a:cubicBezTo>
                    <a:pt x="41" y="358"/>
                    <a:pt x="51" y="378"/>
                    <a:pt x="83" y="399"/>
                  </a:cubicBezTo>
                  <a:cubicBezTo>
                    <a:pt x="92" y="419"/>
                    <a:pt x="113" y="429"/>
                    <a:pt x="124" y="429"/>
                  </a:cubicBezTo>
                  <a:cubicBezTo>
                    <a:pt x="154" y="450"/>
                    <a:pt x="175" y="450"/>
                    <a:pt x="206" y="450"/>
                  </a:cubicBezTo>
                  <a:lnTo>
                    <a:pt x="268" y="450"/>
                  </a:lnTo>
                  <a:lnTo>
                    <a:pt x="268" y="440"/>
                  </a:lnTo>
                  <a:cubicBezTo>
                    <a:pt x="277" y="440"/>
                    <a:pt x="288" y="450"/>
                    <a:pt x="298" y="450"/>
                  </a:cubicBezTo>
                  <a:cubicBezTo>
                    <a:pt x="329" y="440"/>
                    <a:pt x="360" y="429"/>
                    <a:pt x="380" y="409"/>
                  </a:cubicBezTo>
                  <a:cubicBezTo>
                    <a:pt x="401" y="399"/>
                    <a:pt x="432" y="378"/>
                    <a:pt x="442" y="347"/>
                  </a:cubicBezTo>
                  <a:cubicBezTo>
                    <a:pt x="463" y="326"/>
                    <a:pt x="473" y="296"/>
                    <a:pt x="473" y="265"/>
                  </a:cubicBezTo>
                  <a:cubicBezTo>
                    <a:pt x="483" y="244"/>
                    <a:pt x="483" y="214"/>
                    <a:pt x="473" y="182"/>
                  </a:cubicBezTo>
                  <a:cubicBezTo>
                    <a:pt x="463" y="141"/>
                    <a:pt x="442" y="111"/>
                    <a:pt x="421" y="79"/>
                  </a:cubicBezTo>
                  <a:cubicBezTo>
                    <a:pt x="401" y="70"/>
                    <a:pt x="391" y="49"/>
                    <a:pt x="370" y="38"/>
                  </a:cubicBezTo>
                  <a:cubicBezTo>
                    <a:pt x="350" y="28"/>
                    <a:pt x="329" y="18"/>
                    <a:pt x="319" y="18"/>
                  </a:cubicBezTo>
                  <a:cubicBezTo>
                    <a:pt x="295" y="6"/>
                    <a:pt x="267"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62"/>
            <p:cNvSpPr/>
            <p:nvPr/>
          </p:nvSpPr>
          <p:spPr>
            <a:xfrm>
              <a:off x="8320037" y="428641"/>
              <a:ext cx="16852" cy="16409"/>
            </a:xfrm>
            <a:custGeom>
              <a:rect b="b" l="l" r="r" t="t"/>
              <a:pathLst>
                <a:path extrusionOk="0" h="371" w="381">
                  <a:moveTo>
                    <a:pt x="154" y="1"/>
                  </a:moveTo>
                  <a:cubicBezTo>
                    <a:pt x="124" y="11"/>
                    <a:pt x="92" y="21"/>
                    <a:pt x="62" y="42"/>
                  </a:cubicBezTo>
                  <a:cubicBezTo>
                    <a:pt x="51" y="53"/>
                    <a:pt x="41" y="73"/>
                    <a:pt x="31" y="83"/>
                  </a:cubicBezTo>
                  <a:lnTo>
                    <a:pt x="0" y="176"/>
                  </a:lnTo>
                  <a:cubicBezTo>
                    <a:pt x="0" y="206"/>
                    <a:pt x="10" y="227"/>
                    <a:pt x="21" y="248"/>
                  </a:cubicBezTo>
                  <a:cubicBezTo>
                    <a:pt x="21" y="279"/>
                    <a:pt x="31" y="299"/>
                    <a:pt x="51" y="309"/>
                  </a:cubicBezTo>
                  <a:cubicBezTo>
                    <a:pt x="72" y="330"/>
                    <a:pt x="92" y="350"/>
                    <a:pt x="113" y="350"/>
                  </a:cubicBezTo>
                  <a:cubicBezTo>
                    <a:pt x="134" y="371"/>
                    <a:pt x="154" y="371"/>
                    <a:pt x="185" y="371"/>
                  </a:cubicBezTo>
                  <a:lnTo>
                    <a:pt x="236" y="371"/>
                  </a:lnTo>
                  <a:cubicBezTo>
                    <a:pt x="268" y="361"/>
                    <a:pt x="298" y="350"/>
                    <a:pt x="319" y="330"/>
                  </a:cubicBezTo>
                  <a:cubicBezTo>
                    <a:pt x="329" y="309"/>
                    <a:pt x="339" y="299"/>
                    <a:pt x="350" y="289"/>
                  </a:cubicBezTo>
                  <a:cubicBezTo>
                    <a:pt x="370" y="258"/>
                    <a:pt x="380" y="227"/>
                    <a:pt x="380" y="197"/>
                  </a:cubicBezTo>
                  <a:cubicBezTo>
                    <a:pt x="380" y="165"/>
                    <a:pt x="380" y="145"/>
                    <a:pt x="370" y="124"/>
                  </a:cubicBezTo>
                  <a:cubicBezTo>
                    <a:pt x="360" y="94"/>
                    <a:pt x="350" y="73"/>
                    <a:pt x="329" y="62"/>
                  </a:cubicBezTo>
                  <a:cubicBezTo>
                    <a:pt x="319" y="42"/>
                    <a:pt x="298" y="21"/>
                    <a:pt x="277" y="11"/>
                  </a:cubicBezTo>
                  <a:cubicBezTo>
                    <a:pt x="247" y="1"/>
                    <a:pt x="22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62"/>
            <p:cNvSpPr/>
            <p:nvPr/>
          </p:nvSpPr>
          <p:spPr>
            <a:xfrm>
              <a:off x="8237239" y="466414"/>
              <a:ext cx="35074" cy="34632"/>
            </a:xfrm>
            <a:custGeom>
              <a:rect b="b" l="l" r="r" t="t"/>
              <a:pathLst>
                <a:path extrusionOk="0" h="783" w="793">
                  <a:moveTo>
                    <a:pt x="412" y="1"/>
                  </a:moveTo>
                  <a:cubicBezTo>
                    <a:pt x="381" y="1"/>
                    <a:pt x="340" y="1"/>
                    <a:pt x="309" y="10"/>
                  </a:cubicBezTo>
                  <a:cubicBezTo>
                    <a:pt x="237" y="21"/>
                    <a:pt x="175" y="52"/>
                    <a:pt x="124" y="103"/>
                  </a:cubicBezTo>
                  <a:cubicBezTo>
                    <a:pt x="104" y="124"/>
                    <a:pt x="83" y="145"/>
                    <a:pt x="63" y="175"/>
                  </a:cubicBezTo>
                  <a:cubicBezTo>
                    <a:pt x="21" y="237"/>
                    <a:pt x="1" y="298"/>
                    <a:pt x="1" y="371"/>
                  </a:cubicBezTo>
                  <a:cubicBezTo>
                    <a:pt x="1" y="422"/>
                    <a:pt x="1" y="474"/>
                    <a:pt x="31" y="525"/>
                  </a:cubicBezTo>
                  <a:cubicBezTo>
                    <a:pt x="42" y="576"/>
                    <a:pt x="63" y="618"/>
                    <a:pt x="104" y="648"/>
                  </a:cubicBezTo>
                  <a:cubicBezTo>
                    <a:pt x="134" y="689"/>
                    <a:pt x="175" y="720"/>
                    <a:pt x="227" y="741"/>
                  </a:cubicBezTo>
                  <a:cubicBezTo>
                    <a:pt x="268" y="762"/>
                    <a:pt x="319" y="782"/>
                    <a:pt x="371" y="782"/>
                  </a:cubicBezTo>
                  <a:cubicBezTo>
                    <a:pt x="412" y="782"/>
                    <a:pt x="443" y="771"/>
                    <a:pt x="474" y="771"/>
                  </a:cubicBezTo>
                  <a:cubicBezTo>
                    <a:pt x="545" y="762"/>
                    <a:pt x="607" y="730"/>
                    <a:pt x="659" y="679"/>
                  </a:cubicBezTo>
                  <a:cubicBezTo>
                    <a:pt x="679" y="659"/>
                    <a:pt x="700" y="627"/>
                    <a:pt x="721" y="607"/>
                  </a:cubicBezTo>
                  <a:cubicBezTo>
                    <a:pt x="762" y="545"/>
                    <a:pt x="782" y="483"/>
                    <a:pt x="782" y="412"/>
                  </a:cubicBezTo>
                  <a:cubicBezTo>
                    <a:pt x="792" y="350"/>
                    <a:pt x="782" y="298"/>
                    <a:pt x="762" y="257"/>
                  </a:cubicBezTo>
                  <a:cubicBezTo>
                    <a:pt x="741" y="206"/>
                    <a:pt x="721" y="165"/>
                    <a:pt x="679" y="124"/>
                  </a:cubicBezTo>
                  <a:cubicBezTo>
                    <a:pt x="648" y="83"/>
                    <a:pt x="607" y="52"/>
                    <a:pt x="556" y="42"/>
                  </a:cubicBezTo>
                  <a:cubicBezTo>
                    <a:pt x="515" y="10"/>
                    <a:pt x="463"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62"/>
            <p:cNvSpPr/>
            <p:nvPr/>
          </p:nvSpPr>
          <p:spPr>
            <a:xfrm>
              <a:off x="8298143" y="498127"/>
              <a:ext cx="24238" cy="22734"/>
            </a:xfrm>
            <a:custGeom>
              <a:rect b="b" l="l" r="r" t="t"/>
              <a:pathLst>
                <a:path extrusionOk="0" h="514" w="548">
                  <a:moveTo>
                    <a:pt x="268" y="0"/>
                  </a:moveTo>
                  <a:cubicBezTo>
                    <a:pt x="141" y="0"/>
                    <a:pt x="17" y="78"/>
                    <a:pt x="12" y="239"/>
                  </a:cubicBezTo>
                  <a:cubicBezTo>
                    <a:pt x="1" y="421"/>
                    <a:pt x="140" y="514"/>
                    <a:pt x="277" y="514"/>
                  </a:cubicBezTo>
                  <a:cubicBezTo>
                    <a:pt x="405" y="514"/>
                    <a:pt x="531" y="434"/>
                    <a:pt x="536" y="271"/>
                  </a:cubicBezTo>
                  <a:cubicBezTo>
                    <a:pt x="547" y="93"/>
                    <a:pt x="406"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62"/>
            <p:cNvSpPr/>
            <p:nvPr/>
          </p:nvSpPr>
          <p:spPr>
            <a:xfrm>
              <a:off x="8254975" y="418646"/>
              <a:ext cx="18709" cy="18223"/>
            </a:xfrm>
            <a:custGeom>
              <a:rect b="b" l="l" r="r" t="t"/>
              <a:pathLst>
                <a:path extrusionOk="0" h="412" w="423">
                  <a:moveTo>
                    <a:pt x="165" y="0"/>
                  </a:moveTo>
                  <a:cubicBezTo>
                    <a:pt x="124" y="11"/>
                    <a:pt x="93" y="32"/>
                    <a:pt x="73" y="52"/>
                  </a:cubicBezTo>
                  <a:cubicBezTo>
                    <a:pt x="62" y="62"/>
                    <a:pt x="52" y="83"/>
                    <a:pt x="32" y="93"/>
                  </a:cubicBezTo>
                  <a:cubicBezTo>
                    <a:pt x="11" y="124"/>
                    <a:pt x="0" y="155"/>
                    <a:pt x="0" y="196"/>
                  </a:cubicBezTo>
                  <a:cubicBezTo>
                    <a:pt x="0" y="227"/>
                    <a:pt x="0" y="247"/>
                    <a:pt x="21" y="279"/>
                  </a:cubicBezTo>
                  <a:cubicBezTo>
                    <a:pt x="21" y="299"/>
                    <a:pt x="42" y="330"/>
                    <a:pt x="52" y="350"/>
                  </a:cubicBezTo>
                  <a:cubicBezTo>
                    <a:pt x="73" y="371"/>
                    <a:pt x="93" y="381"/>
                    <a:pt x="124" y="391"/>
                  </a:cubicBezTo>
                  <a:cubicBezTo>
                    <a:pt x="144" y="402"/>
                    <a:pt x="176" y="412"/>
                    <a:pt x="196" y="412"/>
                  </a:cubicBezTo>
                  <a:lnTo>
                    <a:pt x="258" y="412"/>
                  </a:lnTo>
                  <a:cubicBezTo>
                    <a:pt x="288" y="402"/>
                    <a:pt x="320" y="381"/>
                    <a:pt x="350" y="361"/>
                  </a:cubicBezTo>
                  <a:cubicBezTo>
                    <a:pt x="361" y="350"/>
                    <a:pt x="371" y="330"/>
                    <a:pt x="381" y="320"/>
                  </a:cubicBezTo>
                  <a:cubicBezTo>
                    <a:pt x="402" y="288"/>
                    <a:pt x="412" y="258"/>
                    <a:pt x="412" y="217"/>
                  </a:cubicBezTo>
                  <a:cubicBezTo>
                    <a:pt x="422" y="186"/>
                    <a:pt x="412" y="165"/>
                    <a:pt x="402" y="135"/>
                  </a:cubicBezTo>
                  <a:cubicBezTo>
                    <a:pt x="391" y="114"/>
                    <a:pt x="381" y="83"/>
                    <a:pt x="361" y="73"/>
                  </a:cubicBezTo>
                  <a:cubicBezTo>
                    <a:pt x="350" y="42"/>
                    <a:pt x="320" y="32"/>
                    <a:pt x="299" y="21"/>
                  </a:cubicBezTo>
                  <a:cubicBezTo>
                    <a:pt x="278" y="11"/>
                    <a:pt x="247" y="0"/>
                    <a:pt x="21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62"/>
            <p:cNvSpPr/>
            <p:nvPr/>
          </p:nvSpPr>
          <p:spPr>
            <a:xfrm>
              <a:off x="8295224" y="373575"/>
              <a:ext cx="13269" cy="12163"/>
            </a:xfrm>
            <a:custGeom>
              <a:rect b="b" l="l" r="r" t="t"/>
              <a:pathLst>
                <a:path extrusionOk="0" h="275" w="300">
                  <a:moveTo>
                    <a:pt x="148" y="0"/>
                  </a:moveTo>
                  <a:cubicBezTo>
                    <a:pt x="79" y="0"/>
                    <a:pt x="11" y="42"/>
                    <a:pt x="6" y="125"/>
                  </a:cubicBezTo>
                  <a:cubicBezTo>
                    <a:pt x="0" y="223"/>
                    <a:pt x="78" y="275"/>
                    <a:pt x="154" y="275"/>
                  </a:cubicBezTo>
                  <a:cubicBezTo>
                    <a:pt x="222" y="275"/>
                    <a:pt x="289" y="233"/>
                    <a:pt x="294" y="146"/>
                  </a:cubicBezTo>
                  <a:cubicBezTo>
                    <a:pt x="299" y="49"/>
                    <a:pt x="223" y="0"/>
                    <a:pt x="1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62"/>
            <p:cNvSpPr/>
            <p:nvPr/>
          </p:nvSpPr>
          <p:spPr>
            <a:xfrm>
              <a:off x="8227685" y="363181"/>
              <a:ext cx="23265" cy="21142"/>
            </a:xfrm>
            <a:custGeom>
              <a:rect b="b" l="l" r="r" t="t"/>
              <a:pathLst>
                <a:path extrusionOk="0" h="478" w="526">
                  <a:moveTo>
                    <a:pt x="268" y="0"/>
                  </a:moveTo>
                  <a:cubicBezTo>
                    <a:pt x="247" y="0"/>
                    <a:pt x="227" y="11"/>
                    <a:pt x="217" y="11"/>
                  </a:cubicBezTo>
                  <a:cubicBezTo>
                    <a:pt x="196" y="21"/>
                    <a:pt x="186" y="21"/>
                    <a:pt x="176" y="21"/>
                  </a:cubicBezTo>
                  <a:cubicBezTo>
                    <a:pt x="155" y="21"/>
                    <a:pt x="135" y="31"/>
                    <a:pt x="124" y="41"/>
                  </a:cubicBezTo>
                  <a:cubicBezTo>
                    <a:pt x="93" y="52"/>
                    <a:pt x="73" y="72"/>
                    <a:pt x="52" y="93"/>
                  </a:cubicBezTo>
                  <a:cubicBezTo>
                    <a:pt x="42" y="103"/>
                    <a:pt x="32" y="123"/>
                    <a:pt x="21" y="144"/>
                  </a:cubicBezTo>
                  <a:cubicBezTo>
                    <a:pt x="11" y="165"/>
                    <a:pt x="0" y="196"/>
                    <a:pt x="0" y="226"/>
                  </a:cubicBezTo>
                  <a:cubicBezTo>
                    <a:pt x="0" y="247"/>
                    <a:pt x="0" y="257"/>
                    <a:pt x="11" y="278"/>
                  </a:cubicBezTo>
                  <a:cubicBezTo>
                    <a:pt x="11" y="299"/>
                    <a:pt x="21" y="319"/>
                    <a:pt x="32" y="340"/>
                  </a:cubicBezTo>
                  <a:cubicBezTo>
                    <a:pt x="42" y="360"/>
                    <a:pt x="52" y="381"/>
                    <a:pt x="83" y="401"/>
                  </a:cubicBezTo>
                  <a:cubicBezTo>
                    <a:pt x="103" y="422"/>
                    <a:pt x="124" y="432"/>
                    <a:pt x="155" y="443"/>
                  </a:cubicBezTo>
                  <a:cubicBezTo>
                    <a:pt x="165" y="443"/>
                    <a:pt x="165" y="443"/>
                    <a:pt x="176" y="452"/>
                  </a:cubicBezTo>
                  <a:cubicBezTo>
                    <a:pt x="186" y="452"/>
                    <a:pt x="196" y="463"/>
                    <a:pt x="217" y="463"/>
                  </a:cubicBezTo>
                  <a:cubicBezTo>
                    <a:pt x="238" y="470"/>
                    <a:pt x="260" y="477"/>
                    <a:pt x="282" y="477"/>
                  </a:cubicBezTo>
                  <a:cubicBezTo>
                    <a:pt x="291" y="477"/>
                    <a:pt x="300" y="476"/>
                    <a:pt x="309" y="473"/>
                  </a:cubicBezTo>
                  <a:cubicBezTo>
                    <a:pt x="340" y="473"/>
                    <a:pt x="371" y="463"/>
                    <a:pt x="402" y="452"/>
                  </a:cubicBezTo>
                  <a:lnTo>
                    <a:pt x="443" y="411"/>
                  </a:lnTo>
                  <a:cubicBezTo>
                    <a:pt x="473" y="391"/>
                    <a:pt x="484" y="370"/>
                    <a:pt x="505" y="340"/>
                  </a:cubicBezTo>
                  <a:cubicBezTo>
                    <a:pt x="515" y="308"/>
                    <a:pt x="525" y="278"/>
                    <a:pt x="525" y="247"/>
                  </a:cubicBezTo>
                  <a:cubicBezTo>
                    <a:pt x="525" y="226"/>
                    <a:pt x="525" y="206"/>
                    <a:pt x="515" y="185"/>
                  </a:cubicBezTo>
                  <a:cubicBezTo>
                    <a:pt x="515" y="155"/>
                    <a:pt x="505" y="123"/>
                    <a:pt x="484" y="103"/>
                  </a:cubicBezTo>
                  <a:cubicBezTo>
                    <a:pt x="464" y="72"/>
                    <a:pt x="443" y="52"/>
                    <a:pt x="412" y="41"/>
                  </a:cubicBezTo>
                  <a:cubicBezTo>
                    <a:pt x="402" y="31"/>
                    <a:pt x="381" y="21"/>
                    <a:pt x="361" y="11"/>
                  </a:cubicBezTo>
                  <a:cubicBezTo>
                    <a:pt x="330" y="0"/>
                    <a:pt x="29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62"/>
            <p:cNvSpPr/>
            <p:nvPr/>
          </p:nvSpPr>
          <p:spPr>
            <a:xfrm>
              <a:off x="8183544" y="405775"/>
              <a:ext cx="26936" cy="25476"/>
            </a:xfrm>
            <a:custGeom>
              <a:rect b="b" l="l" r="r" t="t"/>
              <a:pathLst>
                <a:path extrusionOk="0" h="576" w="609">
                  <a:moveTo>
                    <a:pt x="298" y="1"/>
                  </a:moveTo>
                  <a:cubicBezTo>
                    <a:pt x="156" y="1"/>
                    <a:pt x="16" y="89"/>
                    <a:pt x="11" y="271"/>
                  </a:cubicBezTo>
                  <a:cubicBezTo>
                    <a:pt x="1" y="473"/>
                    <a:pt x="155" y="576"/>
                    <a:pt x="308" y="576"/>
                  </a:cubicBezTo>
                  <a:cubicBezTo>
                    <a:pt x="451" y="576"/>
                    <a:pt x="593" y="486"/>
                    <a:pt x="598" y="302"/>
                  </a:cubicBezTo>
                  <a:cubicBezTo>
                    <a:pt x="609" y="104"/>
                    <a:pt x="452" y="1"/>
                    <a:pt x="29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62"/>
            <p:cNvSpPr/>
            <p:nvPr/>
          </p:nvSpPr>
          <p:spPr>
            <a:xfrm>
              <a:off x="8190399" y="468227"/>
              <a:ext cx="25078" cy="24592"/>
            </a:xfrm>
            <a:custGeom>
              <a:rect b="b" l="l" r="r" t="t"/>
              <a:pathLst>
                <a:path extrusionOk="0" h="556" w="567">
                  <a:moveTo>
                    <a:pt x="299" y="1"/>
                  </a:moveTo>
                  <a:lnTo>
                    <a:pt x="217" y="11"/>
                  </a:lnTo>
                  <a:cubicBezTo>
                    <a:pt x="176" y="21"/>
                    <a:pt x="134" y="42"/>
                    <a:pt x="93" y="72"/>
                  </a:cubicBezTo>
                  <a:lnTo>
                    <a:pt x="52" y="134"/>
                  </a:lnTo>
                  <a:cubicBezTo>
                    <a:pt x="21" y="175"/>
                    <a:pt x="0" y="216"/>
                    <a:pt x="0" y="268"/>
                  </a:cubicBezTo>
                  <a:cubicBezTo>
                    <a:pt x="0" y="309"/>
                    <a:pt x="0" y="340"/>
                    <a:pt x="21" y="381"/>
                  </a:cubicBezTo>
                  <a:cubicBezTo>
                    <a:pt x="32" y="412"/>
                    <a:pt x="52" y="442"/>
                    <a:pt x="73" y="474"/>
                  </a:cubicBezTo>
                  <a:cubicBezTo>
                    <a:pt x="93" y="494"/>
                    <a:pt x="124" y="515"/>
                    <a:pt x="165" y="535"/>
                  </a:cubicBezTo>
                  <a:cubicBezTo>
                    <a:pt x="196" y="545"/>
                    <a:pt x="227" y="556"/>
                    <a:pt x="268" y="556"/>
                  </a:cubicBezTo>
                  <a:lnTo>
                    <a:pt x="340" y="556"/>
                  </a:lnTo>
                  <a:cubicBezTo>
                    <a:pt x="391" y="545"/>
                    <a:pt x="432" y="525"/>
                    <a:pt x="463" y="484"/>
                  </a:cubicBezTo>
                  <a:lnTo>
                    <a:pt x="514" y="433"/>
                  </a:lnTo>
                  <a:cubicBezTo>
                    <a:pt x="546" y="391"/>
                    <a:pt x="556" y="350"/>
                    <a:pt x="556" y="299"/>
                  </a:cubicBezTo>
                  <a:cubicBezTo>
                    <a:pt x="566" y="257"/>
                    <a:pt x="556" y="216"/>
                    <a:pt x="535" y="186"/>
                  </a:cubicBezTo>
                  <a:cubicBezTo>
                    <a:pt x="535" y="155"/>
                    <a:pt x="514" y="124"/>
                    <a:pt x="484" y="93"/>
                  </a:cubicBezTo>
                  <a:cubicBezTo>
                    <a:pt x="463" y="62"/>
                    <a:pt x="432" y="42"/>
                    <a:pt x="402" y="31"/>
                  </a:cubicBezTo>
                  <a:cubicBezTo>
                    <a:pt x="370" y="11"/>
                    <a:pt x="329"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62"/>
            <p:cNvSpPr/>
            <p:nvPr/>
          </p:nvSpPr>
          <p:spPr>
            <a:xfrm>
              <a:off x="8128787" y="484504"/>
              <a:ext cx="23000" cy="21584"/>
            </a:xfrm>
            <a:custGeom>
              <a:rect b="b" l="l" r="r" t="t"/>
              <a:pathLst>
                <a:path extrusionOk="0" h="488" w="520">
                  <a:moveTo>
                    <a:pt x="258" y="1"/>
                  </a:moveTo>
                  <a:cubicBezTo>
                    <a:pt x="137" y="1"/>
                    <a:pt x="15" y="76"/>
                    <a:pt x="6" y="229"/>
                  </a:cubicBezTo>
                  <a:cubicBezTo>
                    <a:pt x="0" y="400"/>
                    <a:pt x="134" y="488"/>
                    <a:pt x="264" y="488"/>
                  </a:cubicBezTo>
                  <a:cubicBezTo>
                    <a:pt x="385" y="488"/>
                    <a:pt x="504" y="413"/>
                    <a:pt x="509" y="260"/>
                  </a:cubicBezTo>
                  <a:cubicBezTo>
                    <a:pt x="520" y="89"/>
                    <a:pt x="389"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62"/>
            <p:cNvSpPr/>
            <p:nvPr/>
          </p:nvSpPr>
          <p:spPr>
            <a:xfrm>
              <a:off x="8128964" y="432888"/>
              <a:ext cx="33084" cy="31138"/>
            </a:xfrm>
            <a:custGeom>
              <a:rect b="b" l="l" r="r" t="t"/>
              <a:pathLst>
                <a:path extrusionOk="0" h="704" w="748">
                  <a:moveTo>
                    <a:pt x="370" y="1"/>
                  </a:moveTo>
                  <a:cubicBezTo>
                    <a:pt x="195" y="1"/>
                    <a:pt x="21" y="109"/>
                    <a:pt x="11" y="337"/>
                  </a:cubicBezTo>
                  <a:cubicBezTo>
                    <a:pt x="1" y="577"/>
                    <a:pt x="190" y="704"/>
                    <a:pt x="377" y="704"/>
                  </a:cubicBezTo>
                  <a:cubicBezTo>
                    <a:pt x="550" y="704"/>
                    <a:pt x="721" y="595"/>
                    <a:pt x="731" y="368"/>
                  </a:cubicBezTo>
                  <a:cubicBezTo>
                    <a:pt x="747" y="127"/>
                    <a:pt x="558"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62"/>
            <p:cNvSpPr/>
            <p:nvPr/>
          </p:nvSpPr>
          <p:spPr>
            <a:xfrm>
              <a:off x="8126133" y="387198"/>
              <a:ext cx="21009" cy="17161"/>
            </a:xfrm>
            <a:custGeom>
              <a:rect b="b" l="l" r="r" t="t"/>
              <a:pathLst>
                <a:path extrusionOk="0" h="388" w="475">
                  <a:moveTo>
                    <a:pt x="225" y="0"/>
                  </a:moveTo>
                  <a:cubicBezTo>
                    <a:pt x="112" y="0"/>
                    <a:pt x="1" y="70"/>
                    <a:pt x="45" y="218"/>
                  </a:cubicBezTo>
                  <a:cubicBezTo>
                    <a:pt x="55" y="229"/>
                    <a:pt x="55" y="238"/>
                    <a:pt x="66" y="259"/>
                  </a:cubicBezTo>
                  <a:cubicBezTo>
                    <a:pt x="92" y="344"/>
                    <a:pt x="159" y="388"/>
                    <a:pt x="229" y="388"/>
                  </a:cubicBezTo>
                  <a:cubicBezTo>
                    <a:pt x="293" y="388"/>
                    <a:pt x="360" y="349"/>
                    <a:pt x="395" y="270"/>
                  </a:cubicBezTo>
                  <a:cubicBezTo>
                    <a:pt x="395" y="259"/>
                    <a:pt x="404" y="249"/>
                    <a:pt x="404" y="238"/>
                  </a:cubicBezTo>
                  <a:cubicBezTo>
                    <a:pt x="474" y="83"/>
                    <a:pt x="348" y="0"/>
                    <a:pt x="2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62"/>
            <p:cNvSpPr/>
            <p:nvPr/>
          </p:nvSpPr>
          <p:spPr>
            <a:xfrm>
              <a:off x="8159925" y="343897"/>
              <a:ext cx="19152" cy="17471"/>
            </a:xfrm>
            <a:custGeom>
              <a:rect b="b" l="l" r="r" t="t"/>
              <a:pathLst>
                <a:path extrusionOk="0" h="395" w="433">
                  <a:moveTo>
                    <a:pt x="227" y="0"/>
                  </a:moveTo>
                  <a:cubicBezTo>
                    <a:pt x="209" y="0"/>
                    <a:pt x="187" y="7"/>
                    <a:pt x="165" y="15"/>
                  </a:cubicBezTo>
                  <a:lnTo>
                    <a:pt x="145" y="15"/>
                  </a:lnTo>
                  <a:cubicBezTo>
                    <a:pt x="124" y="25"/>
                    <a:pt x="113" y="25"/>
                    <a:pt x="93" y="35"/>
                  </a:cubicBezTo>
                  <a:cubicBezTo>
                    <a:pt x="72" y="45"/>
                    <a:pt x="62" y="56"/>
                    <a:pt x="42" y="77"/>
                  </a:cubicBezTo>
                  <a:cubicBezTo>
                    <a:pt x="31" y="86"/>
                    <a:pt x="21" y="97"/>
                    <a:pt x="21" y="118"/>
                  </a:cubicBezTo>
                  <a:cubicBezTo>
                    <a:pt x="11" y="138"/>
                    <a:pt x="1" y="159"/>
                    <a:pt x="1" y="189"/>
                  </a:cubicBezTo>
                  <a:lnTo>
                    <a:pt x="1" y="230"/>
                  </a:lnTo>
                  <a:cubicBezTo>
                    <a:pt x="11" y="251"/>
                    <a:pt x="11" y="262"/>
                    <a:pt x="21" y="271"/>
                  </a:cubicBezTo>
                  <a:cubicBezTo>
                    <a:pt x="31" y="303"/>
                    <a:pt x="42" y="313"/>
                    <a:pt x="62" y="333"/>
                  </a:cubicBezTo>
                  <a:lnTo>
                    <a:pt x="124" y="364"/>
                  </a:lnTo>
                  <a:cubicBezTo>
                    <a:pt x="134" y="364"/>
                    <a:pt x="145" y="374"/>
                    <a:pt x="155" y="374"/>
                  </a:cubicBezTo>
                  <a:cubicBezTo>
                    <a:pt x="175" y="385"/>
                    <a:pt x="206" y="395"/>
                    <a:pt x="227" y="395"/>
                  </a:cubicBezTo>
                  <a:cubicBezTo>
                    <a:pt x="257" y="395"/>
                    <a:pt x="289" y="385"/>
                    <a:pt x="309" y="374"/>
                  </a:cubicBezTo>
                  <a:cubicBezTo>
                    <a:pt x="330" y="374"/>
                    <a:pt x="350" y="354"/>
                    <a:pt x="371" y="344"/>
                  </a:cubicBezTo>
                  <a:cubicBezTo>
                    <a:pt x="392" y="323"/>
                    <a:pt x="401" y="303"/>
                    <a:pt x="412" y="282"/>
                  </a:cubicBezTo>
                  <a:cubicBezTo>
                    <a:pt x="433" y="262"/>
                    <a:pt x="433" y="230"/>
                    <a:pt x="433" y="210"/>
                  </a:cubicBezTo>
                  <a:lnTo>
                    <a:pt x="433" y="159"/>
                  </a:lnTo>
                  <a:cubicBezTo>
                    <a:pt x="422" y="118"/>
                    <a:pt x="412" y="86"/>
                    <a:pt x="381" y="66"/>
                  </a:cubicBezTo>
                  <a:lnTo>
                    <a:pt x="350" y="35"/>
                  </a:lnTo>
                  <a:cubicBezTo>
                    <a:pt x="319" y="15"/>
                    <a:pt x="289" y="4"/>
                    <a:pt x="248" y="4"/>
                  </a:cubicBezTo>
                  <a:cubicBezTo>
                    <a:pt x="242" y="1"/>
                    <a:pt x="235"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62"/>
            <p:cNvSpPr/>
            <p:nvPr/>
          </p:nvSpPr>
          <p:spPr>
            <a:xfrm>
              <a:off x="8099905" y="296748"/>
              <a:ext cx="17338" cy="19815"/>
            </a:xfrm>
            <a:custGeom>
              <a:rect b="b" l="l" r="r" t="t"/>
              <a:pathLst>
                <a:path extrusionOk="0" h="448" w="392">
                  <a:moveTo>
                    <a:pt x="206" y="1"/>
                  </a:moveTo>
                  <a:cubicBezTo>
                    <a:pt x="186" y="1"/>
                    <a:pt x="165" y="1"/>
                    <a:pt x="144" y="11"/>
                  </a:cubicBezTo>
                  <a:cubicBezTo>
                    <a:pt x="113" y="11"/>
                    <a:pt x="83" y="32"/>
                    <a:pt x="62" y="53"/>
                  </a:cubicBezTo>
                  <a:cubicBezTo>
                    <a:pt x="51" y="62"/>
                    <a:pt x="42" y="73"/>
                    <a:pt x="31" y="94"/>
                  </a:cubicBezTo>
                  <a:cubicBezTo>
                    <a:pt x="10" y="114"/>
                    <a:pt x="0" y="155"/>
                    <a:pt x="0" y="186"/>
                  </a:cubicBezTo>
                  <a:lnTo>
                    <a:pt x="0" y="217"/>
                  </a:lnTo>
                  <a:lnTo>
                    <a:pt x="0" y="238"/>
                  </a:lnTo>
                  <a:lnTo>
                    <a:pt x="0" y="248"/>
                  </a:lnTo>
                  <a:cubicBezTo>
                    <a:pt x="0" y="299"/>
                    <a:pt x="0" y="309"/>
                    <a:pt x="21" y="350"/>
                  </a:cubicBezTo>
                  <a:cubicBezTo>
                    <a:pt x="42" y="371"/>
                    <a:pt x="62" y="402"/>
                    <a:pt x="83" y="412"/>
                  </a:cubicBezTo>
                  <a:cubicBezTo>
                    <a:pt x="113" y="433"/>
                    <a:pt x="144" y="443"/>
                    <a:pt x="175" y="443"/>
                  </a:cubicBezTo>
                  <a:cubicBezTo>
                    <a:pt x="186" y="446"/>
                    <a:pt x="196" y="447"/>
                    <a:pt x="206" y="447"/>
                  </a:cubicBezTo>
                  <a:cubicBezTo>
                    <a:pt x="233" y="447"/>
                    <a:pt x="255" y="438"/>
                    <a:pt x="278" y="423"/>
                  </a:cubicBezTo>
                  <a:cubicBezTo>
                    <a:pt x="298" y="412"/>
                    <a:pt x="330" y="391"/>
                    <a:pt x="339" y="361"/>
                  </a:cubicBezTo>
                  <a:cubicBezTo>
                    <a:pt x="371" y="320"/>
                    <a:pt x="371" y="309"/>
                    <a:pt x="371" y="268"/>
                  </a:cubicBezTo>
                  <a:lnTo>
                    <a:pt x="381" y="268"/>
                  </a:lnTo>
                  <a:lnTo>
                    <a:pt x="381" y="258"/>
                  </a:lnTo>
                  <a:lnTo>
                    <a:pt x="381" y="238"/>
                  </a:lnTo>
                  <a:lnTo>
                    <a:pt x="381" y="206"/>
                  </a:lnTo>
                  <a:cubicBezTo>
                    <a:pt x="391" y="176"/>
                    <a:pt x="381" y="155"/>
                    <a:pt x="371" y="135"/>
                  </a:cubicBezTo>
                  <a:cubicBezTo>
                    <a:pt x="360" y="104"/>
                    <a:pt x="350" y="83"/>
                    <a:pt x="339" y="62"/>
                  </a:cubicBezTo>
                  <a:cubicBezTo>
                    <a:pt x="319" y="42"/>
                    <a:pt x="298" y="32"/>
                    <a:pt x="278" y="21"/>
                  </a:cubicBezTo>
                  <a:cubicBezTo>
                    <a:pt x="247" y="11"/>
                    <a:pt x="227"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62"/>
            <p:cNvSpPr/>
            <p:nvPr/>
          </p:nvSpPr>
          <p:spPr>
            <a:xfrm>
              <a:off x="8058992" y="370435"/>
              <a:ext cx="37772" cy="37330"/>
            </a:xfrm>
            <a:custGeom>
              <a:rect b="b" l="l" r="r" t="t"/>
              <a:pathLst>
                <a:path extrusionOk="0" h="844" w="854">
                  <a:moveTo>
                    <a:pt x="442" y="1"/>
                  </a:moveTo>
                  <a:cubicBezTo>
                    <a:pt x="411" y="11"/>
                    <a:pt x="370" y="11"/>
                    <a:pt x="329" y="11"/>
                  </a:cubicBezTo>
                  <a:cubicBezTo>
                    <a:pt x="257" y="32"/>
                    <a:pt x="195" y="62"/>
                    <a:pt x="144" y="114"/>
                  </a:cubicBezTo>
                  <a:cubicBezTo>
                    <a:pt x="123" y="144"/>
                    <a:pt x="92" y="165"/>
                    <a:pt x="72" y="196"/>
                  </a:cubicBezTo>
                  <a:cubicBezTo>
                    <a:pt x="30" y="258"/>
                    <a:pt x="10" y="330"/>
                    <a:pt x="0" y="402"/>
                  </a:cubicBezTo>
                  <a:cubicBezTo>
                    <a:pt x="0" y="464"/>
                    <a:pt x="10" y="515"/>
                    <a:pt x="30" y="566"/>
                  </a:cubicBezTo>
                  <a:cubicBezTo>
                    <a:pt x="51" y="617"/>
                    <a:pt x="72" y="669"/>
                    <a:pt x="113" y="710"/>
                  </a:cubicBezTo>
                  <a:cubicBezTo>
                    <a:pt x="154" y="752"/>
                    <a:pt x="195" y="782"/>
                    <a:pt x="247" y="803"/>
                  </a:cubicBezTo>
                  <a:cubicBezTo>
                    <a:pt x="288" y="834"/>
                    <a:pt x="350" y="844"/>
                    <a:pt x="401" y="844"/>
                  </a:cubicBezTo>
                  <a:cubicBezTo>
                    <a:pt x="442" y="844"/>
                    <a:pt x="483" y="844"/>
                    <a:pt x="514" y="834"/>
                  </a:cubicBezTo>
                  <a:cubicBezTo>
                    <a:pt x="586" y="823"/>
                    <a:pt x="647" y="782"/>
                    <a:pt x="709" y="741"/>
                  </a:cubicBezTo>
                  <a:cubicBezTo>
                    <a:pt x="730" y="710"/>
                    <a:pt x="750" y="679"/>
                    <a:pt x="782" y="659"/>
                  </a:cubicBezTo>
                  <a:cubicBezTo>
                    <a:pt x="823" y="587"/>
                    <a:pt x="843" y="525"/>
                    <a:pt x="843" y="443"/>
                  </a:cubicBezTo>
                  <a:cubicBezTo>
                    <a:pt x="853" y="391"/>
                    <a:pt x="843" y="330"/>
                    <a:pt x="812" y="279"/>
                  </a:cubicBezTo>
                  <a:cubicBezTo>
                    <a:pt x="802" y="227"/>
                    <a:pt x="771" y="186"/>
                    <a:pt x="740" y="144"/>
                  </a:cubicBezTo>
                  <a:cubicBezTo>
                    <a:pt x="699" y="103"/>
                    <a:pt x="658" y="73"/>
                    <a:pt x="606" y="52"/>
                  </a:cubicBezTo>
                  <a:cubicBezTo>
                    <a:pt x="555" y="21"/>
                    <a:pt x="503"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62"/>
            <p:cNvSpPr/>
            <p:nvPr/>
          </p:nvSpPr>
          <p:spPr>
            <a:xfrm>
              <a:off x="8167665" y="291794"/>
              <a:ext cx="22778" cy="23221"/>
            </a:xfrm>
            <a:custGeom>
              <a:rect b="b" l="l" r="r" t="t"/>
              <a:pathLst>
                <a:path extrusionOk="0" h="525" w="515">
                  <a:moveTo>
                    <a:pt x="268" y="0"/>
                  </a:moveTo>
                  <a:cubicBezTo>
                    <a:pt x="247" y="0"/>
                    <a:pt x="226" y="10"/>
                    <a:pt x="206" y="10"/>
                  </a:cubicBezTo>
                  <a:cubicBezTo>
                    <a:pt x="185" y="21"/>
                    <a:pt x="165" y="21"/>
                    <a:pt x="144" y="30"/>
                  </a:cubicBezTo>
                  <a:cubicBezTo>
                    <a:pt x="114" y="41"/>
                    <a:pt x="93" y="62"/>
                    <a:pt x="73" y="92"/>
                  </a:cubicBezTo>
                  <a:cubicBezTo>
                    <a:pt x="52" y="113"/>
                    <a:pt x="31" y="144"/>
                    <a:pt x="21" y="174"/>
                  </a:cubicBezTo>
                  <a:lnTo>
                    <a:pt x="21" y="195"/>
                  </a:lnTo>
                  <a:cubicBezTo>
                    <a:pt x="0" y="236"/>
                    <a:pt x="0" y="277"/>
                    <a:pt x="11" y="329"/>
                  </a:cubicBezTo>
                  <a:cubicBezTo>
                    <a:pt x="21" y="370"/>
                    <a:pt x="41" y="411"/>
                    <a:pt x="73" y="442"/>
                  </a:cubicBezTo>
                  <a:cubicBezTo>
                    <a:pt x="82" y="452"/>
                    <a:pt x="103" y="473"/>
                    <a:pt x="124" y="483"/>
                  </a:cubicBezTo>
                  <a:cubicBezTo>
                    <a:pt x="155" y="514"/>
                    <a:pt x="196" y="524"/>
                    <a:pt x="247" y="524"/>
                  </a:cubicBezTo>
                  <a:cubicBezTo>
                    <a:pt x="278" y="524"/>
                    <a:pt x="309" y="524"/>
                    <a:pt x="340" y="514"/>
                  </a:cubicBezTo>
                  <a:cubicBezTo>
                    <a:pt x="381" y="503"/>
                    <a:pt x="402" y="483"/>
                    <a:pt x="432" y="462"/>
                  </a:cubicBezTo>
                  <a:cubicBezTo>
                    <a:pt x="463" y="432"/>
                    <a:pt x="484" y="391"/>
                    <a:pt x="504" y="350"/>
                  </a:cubicBezTo>
                  <a:cubicBezTo>
                    <a:pt x="514" y="309"/>
                    <a:pt x="514" y="267"/>
                    <a:pt x="504" y="216"/>
                  </a:cubicBezTo>
                  <a:lnTo>
                    <a:pt x="504" y="195"/>
                  </a:lnTo>
                  <a:cubicBezTo>
                    <a:pt x="494" y="174"/>
                    <a:pt x="484" y="154"/>
                    <a:pt x="484" y="133"/>
                  </a:cubicBezTo>
                  <a:cubicBezTo>
                    <a:pt x="463" y="103"/>
                    <a:pt x="443" y="82"/>
                    <a:pt x="422" y="62"/>
                  </a:cubicBezTo>
                  <a:cubicBezTo>
                    <a:pt x="402" y="51"/>
                    <a:pt x="391" y="41"/>
                    <a:pt x="370" y="30"/>
                  </a:cubicBezTo>
                  <a:cubicBezTo>
                    <a:pt x="340" y="10"/>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62"/>
            <p:cNvSpPr/>
            <p:nvPr/>
          </p:nvSpPr>
          <p:spPr>
            <a:xfrm>
              <a:off x="8215433" y="294050"/>
              <a:ext cx="20965" cy="21850"/>
            </a:xfrm>
            <a:custGeom>
              <a:rect b="b" l="l" r="r" t="t"/>
              <a:pathLst>
                <a:path extrusionOk="0" h="494" w="474">
                  <a:moveTo>
                    <a:pt x="206" y="0"/>
                  </a:moveTo>
                  <a:lnTo>
                    <a:pt x="154" y="21"/>
                  </a:lnTo>
                  <a:cubicBezTo>
                    <a:pt x="134" y="31"/>
                    <a:pt x="113" y="41"/>
                    <a:pt x="103" y="62"/>
                  </a:cubicBezTo>
                  <a:lnTo>
                    <a:pt x="83" y="82"/>
                  </a:lnTo>
                  <a:cubicBezTo>
                    <a:pt x="62" y="103"/>
                    <a:pt x="41" y="123"/>
                    <a:pt x="31" y="155"/>
                  </a:cubicBezTo>
                  <a:cubicBezTo>
                    <a:pt x="10" y="175"/>
                    <a:pt x="10" y="206"/>
                    <a:pt x="10" y="247"/>
                  </a:cubicBezTo>
                  <a:cubicBezTo>
                    <a:pt x="0" y="278"/>
                    <a:pt x="10" y="309"/>
                    <a:pt x="21" y="329"/>
                  </a:cubicBezTo>
                  <a:cubicBezTo>
                    <a:pt x="31" y="360"/>
                    <a:pt x="41" y="391"/>
                    <a:pt x="62" y="411"/>
                  </a:cubicBezTo>
                  <a:cubicBezTo>
                    <a:pt x="83" y="432"/>
                    <a:pt x="113" y="452"/>
                    <a:pt x="144" y="463"/>
                  </a:cubicBezTo>
                  <a:cubicBezTo>
                    <a:pt x="165" y="484"/>
                    <a:pt x="195" y="494"/>
                    <a:pt x="226" y="494"/>
                  </a:cubicBezTo>
                  <a:cubicBezTo>
                    <a:pt x="247" y="484"/>
                    <a:pt x="268" y="484"/>
                    <a:pt x="288" y="484"/>
                  </a:cubicBezTo>
                  <a:cubicBezTo>
                    <a:pt x="329" y="473"/>
                    <a:pt x="370" y="452"/>
                    <a:pt x="401" y="432"/>
                  </a:cubicBezTo>
                  <a:cubicBezTo>
                    <a:pt x="412" y="411"/>
                    <a:pt x="421" y="401"/>
                    <a:pt x="442" y="381"/>
                  </a:cubicBezTo>
                  <a:cubicBezTo>
                    <a:pt x="463" y="350"/>
                    <a:pt x="473" y="309"/>
                    <a:pt x="473" y="267"/>
                  </a:cubicBezTo>
                  <a:lnTo>
                    <a:pt x="473" y="206"/>
                  </a:lnTo>
                  <a:cubicBezTo>
                    <a:pt x="463" y="175"/>
                    <a:pt x="453" y="144"/>
                    <a:pt x="432" y="123"/>
                  </a:cubicBezTo>
                  <a:lnTo>
                    <a:pt x="401" y="93"/>
                  </a:lnTo>
                  <a:cubicBezTo>
                    <a:pt x="391" y="72"/>
                    <a:pt x="380" y="62"/>
                    <a:pt x="370" y="41"/>
                  </a:cubicBezTo>
                  <a:cubicBezTo>
                    <a:pt x="360" y="31"/>
                    <a:pt x="339" y="21"/>
                    <a:pt x="329" y="21"/>
                  </a:cubicBezTo>
                  <a:cubicBezTo>
                    <a:pt x="309" y="0"/>
                    <a:pt x="277"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62"/>
            <p:cNvSpPr/>
            <p:nvPr/>
          </p:nvSpPr>
          <p:spPr>
            <a:xfrm>
              <a:off x="8267271" y="236109"/>
              <a:ext cx="26848" cy="27025"/>
            </a:xfrm>
            <a:custGeom>
              <a:rect b="b" l="l" r="r" t="t"/>
              <a:pathLst>
                <a:path extrusionOk="0" h="611" w="607">
                  <a:moveTo>
                    <a:pt x="314" y="0"/>
                  </a:moveTo>
                  <a:cubicBezTo>
                    <a:pt x="302" y="0"/>
                    <a:pt x="290" y="1"/>
                    <a:pt x="278" y="5"/>
                  </a:cubicBezTo>
                  <a:cubicBezTo>
                    <a:pt x="237" y="5"/>
                    <a:pt x="195" y="14"/>
                    <a:pt x="165" y="35"/>
                  </a:cubicBezTo>
                  <a:cubicBezTo>
                    <a:pt x="144" y="46"/>
                    <a:pt x="124" y="66"/>
                    <a:pt x="103" y="76"/>
                  </a:cubicBezTo>
                  <a:cubicBezTo>
                    <a:pt x="62" y="117"/>
                    <a:pt x="31" y="158"/>
                    <a:pt x="10" y="210"/>
                  </a:cubicBezTo>
                  <a:cubicBezTo>
                    <a:pt x="10" y="241"/>
                    <a:pt x="0" y="261"/>
                    <a:pt x="0" y="292"/>
                  </a:cubicBezTo>
                  <a:cubicBezTo>
                    <a:pt x="0" y="343"/>
                    <a:pt x="10" y="395"/>
                    <a:pt x="31" y="446"/>
                  </a:cubicBezTo>
                  <a:cubicBezTo>
                    <a:pt x="31" y="446"/>
                    <a:pt x="72" y="508"/>
                    <a:pt x="83" y="508"/>
                  </a:cubicBezTo>
                  <a:lnTo>
                    <a:pt x="83" y="519"/>
                  </a:lnTo>
                  <a:lnTo>
                    <a:pt x="134" y="560"/>
                  </a:lnTo>
                  <a:cubicBezTo>
                    <a:pt x="144" y="560"/>
                    <a:pt x="144" y="570"/>
                    <a:pt x="144" y="570"/>
                  </a:cubicBezTo>
                  <a:cubicBezTo>
                    <a:pt x="144" y="570"/>
                    <a:pt x="206" y="590"/>
                    <a:pt x="206" y="601"/>
                  </a:cubicBezTo>
                  <a:cubicBezTo>
                    <a:pt x="186" y="601"/>
                    <a:pt x="72" y="601"/>
                    <a:pt x="288" y="611"/>
                  </a:cubicBezTo>
                  <a:cubicBezTo>
                    <a:pt x="309" y="611"/>
                    <a:pt x="330" y="611"/>
                    <a:pt x="360" y="601"/>
                  </a:cubicBezTo>
                  <a:cubicBezTo>
                    <a:pt x="381" y="601"/>
                    <a:pt x="391" y="590"/>
                    <a:pt x="412" y="590"/>
                  </a:cubicBezTo>
                  <a:cubicBezTo>
                    <a:pt x="412" y="590"/>
                    <a:pt x="412" y="580"/>
                    <a:pt x="422" y="580"/>
                  </a:cubicBezTo>
                  <a:cubicBezTo>
                    <a:pt x="453" y="570"/>
                    <a:pt x="483" y="560"/>
                    <a:pt x="504" y="529"/>
                  </a:cubicBezTo>
                  <a:cubicBezTo>
                    <a:pt x="524" y="508"/>
                    <a:pt x="545" y="487"/>
                    <a:pt x="556" y="467"/>
                  </a:cubicBezTo>
                  <a:cubicBezTo>
                    <a:pt x="586" y="436"/>
                    <a:pt x="597" y="405"/>
                    <a:pt x="597" y="364"/>
                  </a:cubicBezTo>
                  <a:cubicBezTo>
                    <a:pt x="607" y="323"/>
                    <a:pt x="607" y="282"/>
                    <a:pt x="597" y="241"/>
                  </a:cubicBezTo>
                  <a:cubicBezTo>
                    <a:pt x="597" y="200"/>
                    <a:pt x="576" y="158"/>
                    <a:pt x="556" y="128"/>
                  </a:cubicBezTo>
                  <a:cubicBezTo>
                    <a:pt x="535" y="97"/>
                    <a:pt x="504" y="66"/>
                    <a:pt x="473" y="46"/>
                  </a:cubicBezTo>
                  <a:cubicBezTo>
                    <a:pt x="442" y="35"/>
                    <a:pt x="422" y="25"/>
                    <a:pt x="401" y="14"/>
                  </a:cubicBezTo>
                  <a:cubicBezTo>
                    <a:pt x="372" y="7"/>
                    <a:pt x="343" y="0"/>
                    <a:pt x="3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62"/>
            <p:cNvSpPr/>
            <p:nvPr/>
          </p:nvSpPr>
          <p:spPr>
            <a:xfrm>
              <a:off x="8300443" y="301304"/>
              <a:ext cx="18709" cy="18886"/>
            </a:xfrm>
            <a:custGeom>
              <a:rect b="b" l="l" r="r" t="t"/>
              <a:pathLst>
                <a:path extrusionOk="0" h="427" w="423">
                  <a:moveTo>
                    <a:pt x="227" y="1"/>
                  </a:moveTo>
                  <a:lnTo>
                    <a:pt x="217" y="11"/>
                  </a:lnTo>
                  <a:lnTo>
                    <a:pt x="196" y="11"/>
                  </a:lnTo>
                  <a:cubicBezTo>
                    <a:pt x="176" y="11"/>
                    <a:pt x="155" y="11"/>
                    <a:pt x="135" y="21"/>
                  </a:cubicBezTo>
                  <a:cubicBezTo>
                    <a:pt x="114" y="21"/>
                    <a:pt x="94" y="42"/>
                    <a:pt x="73" y="62"/>
                  </a:cubicBezTo>
                  <a:lnTo>
                    <a:pt x="32" y="103"/>
                  </a:lnTo>
                  <a:cubicBezTo>
                    <a:pt x="21" y="114"/>
                    <a:pt x="21" y="135"/>
                    <a:pt x="11" y="145"/>
                  </a:cubicBezTo>
                  <a:cubicBezTo>
                    <a:pt x="1" y="176"/>
                    <a:pt x="1" y="206"/>
                    <a:pt x="1" y="237"/>
                  </a:cubicBezTo>
                  <a:cubicBezTo>
                    <a:pt x="1" y="258"/>
                    <a:pt x="11" y="288"/>
                    <a:pt x="21" y="309"/>
                  </a:cubicBezTo>
                  <a:cubicBezTo>
                    <a:pt x="21" y="309"/>
                    <a:pt x="21" y="309"/>
                    <a:pt x="21" y="309"/>
                  </a:cubicBezTo>
                  <a:lnTo>
                    <a:pt x="21" y="309"/>
                  </a:lnTo>
                  <a:cubicBezTo>
                    <a:pt x="21" y="314"/>
                    <a:pt x="24" y="317"/>
                    <a:pt x="26" y="318"/>
                  </a:cubicBezTo>
                  <a:lnTo>
                    <a:pt x="26" y="318"/>
                  </a:lnTo>
                  <a:cubicBezTo>
                    <a:pt x="35" y="333"/>
                    <a:pt x="44" y="344"/>
                    <a:pt x="53" y="361"/>
                  </a:cubicBezTo>
                  <a:lnTo>
                    <a:pt x="83" y="381"/>
                  </a:lnTo>
                  <a:lnTo>
                    <a:pt x="94" y="391"/>
                  </a:lnTo>
                  <a:cubicBezTo>
                    <a:pt x="114" y="402"/>
                    <a:pt x="124" y="412"/>
                    <a:pt x="145" y="412"/>
                  </a:cubicBezTo>
                  <a:cubicBezTo>
                    <a:pt x="167" y="419"/>
                    <a:pt x="184" y="427"/>
                    <a:pt x="202" y="427"/>
                  </a:cubicBezTo>
                  <a:cubicBezTo>
                    <a:pt x="210" y="427"/>
                    <a:pt x="218" y="425"/>
                    <a:pt x="227" y="423"/>
                  </a:cubicBezTo>
                  <a:cubicBezTo>
                    <a:pt x="247" y="423"/>
                    <a:pt x="268" y="423"/>
                    <a:pt x="279" y="412"/>
                  </a:cubicBezTo>
                  <a:cubicBezTo>
                    <a:pt x="309" y="402"/>
                    <a:pt x="330" y="391"/>
                    <a:pt x="350" y="371"/>
                  </a:cubicBezTo>
                  <a:lnTo>
                    <a:pt x="382" y="330"/>
                  </a:lnTo>
                  <a:cubicBezTo>
                    <a:pt x="391" y="309"/>
                    <a:pt x="402" y="299"/>
                    <a:pt x="412" y="279"/>
                  </a:cubicBezTo>
                  <a:lnTo>
                    <a:pt x="412" y="247"/>
                  </a:lnTo>
                  <a:lnTo>
                    <a:pt x="412" y="237"/>
                  </a:lnTo>
                  <a:cubicBezTo>
                    <a:pt x="423" y="217"/>
                    <a:pt x="423" y="196"/>
                    <a:pt x="423" y="165"/>
                  </a:cubicBezTo>
                  <a:cubicBezTo>
                    <a:pt x="423" y="155"/>
                    <a:pt x="423" y="135"/>
                    <a:pt x="412" y="124"/>
                  </a:cubicBezTo>
                  <a:lnTo>
                    <a:pt x="382" y="62"/>
                  </a:lnTo>
                  <a:cubicBezTo>
                    <a:pt x="371" y="52"/>
                    <a:pt x="350" y="42"/>
                    <a:pt x="340" y="32"/>
                  </a:cubicBezTo>
                  <a:lnTo>
                    <a:pt x="299" y="11"/>
                  </a:lnTo>
                  <a:cubicBezTo>
                    <a:pt x="279" y="1"/>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62"/>
            <p:cNvSpPr/>
            <p:nvPr/>
          </p:nvSpPr>
          <p:spPr>
            <a:xfrm>
              <a:off x="8269527" y="311786"/>
              <a:ext cx="23265" cy="25521"/>
            </a:xfrm>
            <a:custGeom>
              <a:rect b="b" l="l" r="r" t="t"/>
              <a:pathLst>
                <a:path extrusionOk="0" h="577" w="526">
                  <a:moveTo>
                    <a:pt x="206" y="0"/>
                  </a:moveTo>
                  <a:cubicBezTo>
                    <a:pt x="165" y="10"/>
                    <a:pt x="124" y="31"/>
                    <a:pt x="93" y="62"/>
                  </a:cubicBezTo>
                  <a:cubicBezTo>
                    <a:pt x="83" y="72"/>
                    <a:pt x="62" y="93"/>
                    <a:pt x="52" y="113"/>
                  </a:cubicBezTo>
                  <a:cubicBezTo>
                    <a:pt x="32" y="144"/>
                    <a:pt x="11" y="186"/>
                    <a:pt x="11" y="237"/>
                  </a:cubicBezTo>
                  <a:lnTo>
                    <a:pt x="11" y="247"/>
                  </a:lnTo>
                  <a:cubicBezTo>
                    <a:pt x="11" y="268"/>
                    <a:pt x="0" y="278"/>
                    <a:pt x="0" y="298"/>
                  </a:cubicBezTo>
                  <a:lnTo>
                    <a:pt x="0" y="371"/>
                  </a:lnTo>
                  <a:lnTo>
                    <a:pt x="32" y="432"/>
                  </a:lnTo>
                  <a:cubicBezTo>
                    <a:pt x="42" y="463"/>
                    <a:pt x="62" y="494"/>
                    <a:pt x="93" y="515"/>
                  </a:cubicBezTo>
                  <a:cubicBezTo>
                    <a:pt x="103" y="524"/>
                    <a:pt x="124" y="535"/>
                    <a:pt x="144" y="545"/>
                  </a:cubicBezTo>
                  <a:cubicBezTo>
                    <a:pt x="176" y="566"/>
                    <a:pt x="206" y="576"/>
                    <a:pt x="247" y="576"/>
                  </a:cubicBezTo>
                  <a:cubicBezTo>
                    <a:pt x="268" y="576"/>
                    <a:pt x="299" y="566"/>
                    <a:pt x="320" y="566"/>
                  </a:cubicBezTo>
                  <a:cubicBezTo>
                    <a:pt x="340" y="556"/>
                    <a:pt x="361" y="556"/>
                    <a:pt x="381" y="545"/>
                  </a:cubicBezTo>
                  <a:cubicBezTo>
                    <a:pt x="412" y="524"/>
                    <a:pt x="443" y="504"/>
                    <a:pt x="453" y="483"/>
                  </a:cubicBezTo>
                  <a:cubicBezTo>
                    <a:pt x="473" y="463"/>
                    <a:pt x="484" y="442"/>
                    <a:pt x="494" y="422"/>
                  </a:cubicBezTo>
                  <a:cubicBezTo>
                    <a:pt x="515" y="391"/>
                    <a:pt x="525" y="360"/>
                    <a:pt x="525" y="330"/>
                  </a:cubicBezTo>
                  <a:cubicBezTo>
                    <a:pt x="525" y="298"/>
                    <a:pt x="515" y="278"/>
                    <a:pt x="515" y="257"/>
                  </a:cubicBezTo>
                  <a:cubicBezTo>
                    <a:pt x="515" y="247"/>
                    <a:pt x="515" y="237"/>
                    <a:pt x="505" y="237"/>
                  </a:cubicBezTo>
                  <a:cubicBezTo>
                    <a:pt x="505" y="206"/>
                    <a:pt x="505" y="186"/>
                    <a:pt x="494" y="165"/>
                  </a:cubicBezTo>
                  <a:cubicBezTo>
                    <a:pt x="484" y="134"/>
                    <a:pt x="473" y="103"/>
                    <a:pt x="453" y="83"/>
                  </a:cubicBezTo>
                  <a:cubicBezTo>
                    <a:pt x="422" y="51"/>
                    <a:pt x="402" y="31"/>
                    <a:pt x="371" y="21"/>
                  </a:cubicBezTo>
                  <a:cubicBezTo>
                    <a:pt x="340" y="10"/>
                    <a:pt x="309" y="0"/>
                    <a:pt x="2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62"/>
            <p:cNvSpPr/>
            <p:nvPr/>
          </p:nvSpPr>
          <p:spPr>
            <a:xfrm>
              <a:off x="8330475" y="342703"/>
              <a:ext cx="27334" cy="29148"/>
            </a:xfrm>
            <a:custGeom>
              <a:rect b="b" l="l" r="r" t="t"/>
              <a:pathLst>
                <a:path extrusionOk="0" h="659" w="618">
                  <a:moveTo>
                    <a:pt x="247" y="1"/>
                  </a:moveTo>
                  <a:cubicBezTo>
                    <a:pt x="206" y="11"/>
                    <a:pt x="155" y="42"/>
                    <a:pt x="124" y="72"/>
                  </a:cubicBezTo>
                  <a:lnTo>
                    <a:pt x="73" y="124"/>
                  </a:lnTo>
                  <a:cubicBezTo>
                    <a:pt x="52" y="155"/>
                    <a:pt x="41" y="186"/>
                    <a:pt x="41" y="206"/>
                  </a:cubicBezTo>
                  <a:lnTo>
                    <a:pt x="32" y="216"/>
                  </a:lnTo>
                  <a:cubicBezTo>
                    <a:pt x="11" y="247"/>
                    <a:pt x="0" y="289"/>
                    <a:pt x="0" y="330"/>
                  </a:cubicBezTo>
                  <a:cubicBezTo>
                    <a:pt x="0" y="381"/>
                    <a:pt x="0" y="412"/>
                    <a:pt x="21" y="453"/>
                  </a:cubicBezTo>
                  <a:cubicBezTo>
                    <a:pt x="32" y="494"/>
                    <a:pt x="52" y="525"/>
                    <a:pt x="83" y="556"/>
                  </a:cubicBezTo>
                  <a:cubicBezTo>
                    <a:pt x="103" y="586"/>
                    <a:pt x="134" y="607"/>
                    <a:pt x="176" y="628"/>
                  </a:cubicBezTo>
                  <a:cubicBezTo>
                    <a:pt x="217" y="648"/>
                    <a:pt x="247" y="659"/>
                    <a:pt x="299" y="659"/>
                  </a:cubicBezTo>
                  <a:cubicBezTo>
                    <a:pt x="320" y="659"/>
                    <a:pt x="350" y="648"/>
                    <a:pt x="381" y="648"/>
                  </a:cubicBezTo>
                  <a:cubicBezTo>
                    <a:pt x="432" y="638"/>
                    <a:pt x="473" y="618"/>
                    <a:pt x="514" y="577"/>
                  </a:cubicBezTo>
                  <a:cubicBezTo>
                    <a:pt x="535" y="556"/>
                    <a:pt x="556" y="535"/>
                    <a:pt x="566" y="515"/>
                  </a:cubicBezTo>
                  <a:cubicBezTo>
                    <a:pt x="597" y="474"/>
                    <a:pt x="617" y="422"/>
                    <a:pt x="617" y="360"/>
                  </a:cubicBezTo>
                  <a:cubicBezTo>
                    <a:pt x="617" y="340"/>
                    <a:pt x="617" y="309"/>
                    <a:pt x="607" y="278"/>
                  </a:cubicBezTo>
                  <a:cubicBezTo>
                    <a:pt x="607" y="257"/>
                    <a:pt x="597" y="247"/>
                    <a:pt x="587" y="227"/>
                  </a:cubicBezTo>
                  <a:cubicBezTo>
                    <a:pt x="587" y="216"/>
                    <a:pt x="587" y="196"/>
                    <a:pt x="576" y="186"/>
                  </a:cubicBezTo>
                  <a:cubicBezTo>
                    <a:pt x="566" y="145"/>
                    <a:pt x="556" y="113"/>
                    <a:pt x="525" y="93"/>
                  </a:cubicBezTo>
                  <a:cubicBezTo>
                    <a:pt x="505" y="62"/>
                    <a:pt x="473" y="42"/>
                    <a:pt x="432" y="31"/>
                  </a:cubicBezTo>
                  <a:cubicBezTo>
                    <a:pt x="402" y="11"/>
                    <a:pt x="371"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62"/>
            <p:cNvSpPr/>
            <p:nvPr/>
          </p:nvSpPr>
          <p:spPr>
            <a:xfrm>
              <a:off x="8265457" y="537934"/>
              <a:ext cx="18665" cy="18577"/>
            </a:xfrm>
            <a:custGeom>
              <a:rect b="b" l="l" r="r" t="t"/>
              <a:pathLst>
                <a:path extrusionOk="0" h="420" w="422">
                  <a:moveTo>
                    <a:pt x="262" y="0"/>
                  </a:moveTo>
                  <a:cubicBezTo>
                    <a:pt x="250" y="0"/>
                    <a:pt x="237" y="3"/>
                    <a:pt x="227" y="8"/>
                  </a:cubicBezTo>
                  <a:cubicBezTo>
                    <a:pt x="206" y="8"/>
                    <a:pt x="175" y="8"/>
                    <a:pt x="154" y="18"/>
                  </a:cubicBezTo>
                  <a:cubicBezTo>
                    <a:pt x="154" y="29"/>
                    <a:pt x="144" y="29"/>
                    <a:pt x="144" y="29"/>
                  </a:cubicBezTo>
                  <a:cubicBezTo>
                    <a:pt x="134" y="29"/>
                    <a:pt x="134" y="29"/>
                    <a:pt x="124" y="39"/>
                  </a:cubicBezTo>
                  <a:cubicBezTo>
                    <a:pt x="103" y="49"/>
                    <a:pt x="83" y="59"/>
                    <a:pt x="62" y="80"/>
                  </a:cubicBezTo>
                  <a:cubicBezTo>
                    <a:pt x="62" y="91"/>
                    <a:pt x="51" y="91"/>
                    <a:pt x="51" y="100"/>
                  </a:cubicBezTo>
                  <a:lnTo>
                    <a:pt x="51" y="111"/>
                  </a:lnTo>
                  <a:lnTo>
                    <a:pt x="41" y="121"/>
                  </a:lnTo>
                  <a:cubicBezTo>
                    <a:pt x="31" y="132"/>
                    <a:pt x="31" y="142"/>
                    <a:pt x="31" y="142"/>
                  </a:cubicBezTo>
                  <a:cubicBezTo>
                    <a:pt x="21" y="162"/>
                    <a:pt x="10" y="173"/>
                    <a:pt x="10" y="183"/>
                  </a:cubicBezTo>
                  <a:cubicBezTo>
                    <a:pt x="0" y="214"/>
                    <a:pt x="0" y="234"/>
                    <a:pt x="0" y="255"/>
                  </a:cubicBezTo>
                  <a:cubicBezTo>
                    <a:pt x="0" y="276"/>
                    <a:pt x="0" y="285"/>
                    <a:pt x="10" y="306"/>
                  </a:cubicBezTo>
                  <a:lnTo>
                    <a:pt x="41" y="368"/>
                  </a:lnTo>
                  <a:lnTo>
                    <a:pt x="83" y="388"/>
                  </a:lnTo>
                  <a:cubicBezTo>
                    <a:pt x="92" y="399"/>
                    <a:pt x="103" y="409"/>
                    <a:pt x="124" y="409"/>
                  </a:cubicBezTo>
                  <a:cubicBezTo>
                    <a:pt x="144" y="420"/>
                    <a:pt x="165" y="420"/>
                    <a:pt x="195" y="420"/>
                  </a:cubicBezTo>
                  <a:cubicBezTo>
                    <a:pt x="216" y="420"/>
                    <a:pt x="236" y="420"/>
                    <a:pt x="257" y="399"/>
                  </a:cubicBezTo>
                  <a:cubicBezTo>
                    <a:pt x="268" y="399"/>
                    <a:pt x="278" y="399"/>
                    <a:pt x="288" y="388"/>
                  </a:cubicBezTo>
                  <a:lnTo>
                    <a:pt x="309" y="388"/>
                  </a:lnTo>
                  <a:cubicBezTo>
                    <a:pt x="329" y="378"/>
                    <a:pt x="371" y="337"/>
                    <a:pt x="380" y="317"/>
                  </a:cubicBezTo>
                  <a:cubicBezTo>
                    <a:pt x="391" y="296"/>
                    <a:pt x="391" y="285"/>
                    <a:pt x="401" y="276"/>
                  </a:cubicBezTo>
                  <a:lnTo>
                    <a:pt x="401" y="265"/>
                  </a:lnTo>
                  <a:cubicBezTo>
                    <a:pt x="401" y="265"/>
                    <a:pt x="412" y="255"/>
                    <a:pt x="412" y="244"/>
                  </a:cubicBezTo>
                  <a:cubicBezTo>
                    <a:pt x="422" y="214"/>
                    <a:pt x="422" y="193"/>
                    <a:pt x="422" y="173"/>
                  </a:cubicBezTo>
                  <a:cubicBezTo>
                    <a:pt x="422" y="152"/>
                    <a:pt x="422" y="142"/>
                    <a:pt x="412" y="121"/>
                  </a:cubicBezTo>
                  <a:lnTo>
                    <a:pt x="380" y="59"/>
                  </a:lnTo>
                  <a:cubicBezTo>
                    <a:pt x="360" y="49"/>
                    <a:pt x="350" y="39"/>
                    <a:pt x="339" y="29"/>
                  </a:cubicBezTo>
                  <a:cubicBezTo>
                    <a:pt x="329" y="29"/>
                    <a:pt x="309" y="18"/>
                    <a:pt x="298" y="8"/>
                  </a:cubicBezTo>
                  <a:cubicBezTo>
                    <a:pt x="288" y="3"/>
                    <a:pt x="275" y="0"/>
                    <a:pt x="26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62"/>
            <p:cNvSpPr/>
            <p:nvPr/>
          </p:nvSpPr>
          <p:spPr>
            <a:xfrm>
              <a:off x="8213133" y="555537"/>
              <a:ext cx="27334" cy="26892"/>
            </a:xfrm>
            <a:custGeom>
              <a:rect b="b" l="l" r="r" t="t"/>
              <a:pathLst>
                <a:path extrusionOk="0" h="608" w="618">
                  <a:moveTo>
                    <a:pt x="320" y="1"/>
                  </a:moveTo>
                  <a:cubicBezTo>
                    <a:pt x="299" y="1"/>
                    <a:pt x="268" y="1"/>
                    <a:pt x="247" y="11"/>
                  </a:cubicBezTo>
                  <a:cubicBezTo>
                    <a:pt x="186" y="22"/>
                    <a:pt x="144" y="42"/>
                    <a:pt x="103" y="83"/>
                  </a:cubicBezTo>
                  <a:cubicBezTo>
                    <a:pt x="83" y="93"/>
                    <a:pt x="73" y="114"/>
                    <a:pt x="52" y="134"/>
                  </a:cubicBezTo>
                  <a:cubicBezTo>
                    <a:pt x="21" y="186"/>
                    <a:pt x="11" y="237"/>
                    <a:pt x="0" y="289"/>
                  </a:cubicBezTo>
                  <a:cubicBezTo>
                    <a:pt x="11" y="319"/>
                    <a:pt x="11" y="340"/>
                    <a:pt x="11" y="371"/>
                  </a:cubicBezTo>
                  <a:cubicBezTo>
                    <a:pt x="21" y="422"/>
                    <a:pt x="52" y="463"/>
                    <a:pt x="83" y="504"/>
                  </a:cubicBezTo>
                  <a:cubicBezTo>
                    <a:pt x="114" y="536"/>
                    <a:pt x="144" y="566"/>
                    <a:pt x="176" y="577"/>
                  </a:cubicBezTo>
                  <a:cubicBezTo>
                    <a:pt x="217" y="597"/>
                    <a:pt x="247" y="607"/>
                    <a:pt x="299" y="607"/>
                  </a:cubicBezTo>
                  <a:cubicBezTo>
                    <a:pt x="340" y="607"/>
                    <a:pt x="371" y="607"/>
                    <a:pt x="412" y="587"/>
                  </a:cubicBezTo>
                  <a:cubicBezTo>
                    <a:pt x="453" y="577"/>
                    <a:pt x="484" y="556"/>
                    <a:pt x="515" y="525"/>
                  </a:cubicBezTo>
                  <a:cubicBezTo>
                    <a:pt x="546" y="504"/>
                    <a:pt x="566" y="474"/>
                    <a:pt x="576" y="433"/>
                  </a:cubicBezTo>
                  <a:cubicBezTo>
                    <a:pt x="597" y="402"/>
                    <a:pt x="608" y="360"/>
                    <a:pt x="617" y="319"/>
                  </a:cubicBezTo>
                  <a:cubicBezTo>
                    <a:pt x="617" y="278"/>
                    <a:pt x="608" y="237"/>
                    <a:pt x="597" y="196"/>
                  </a:cubicBezTo>
                  <a:cubicBezTo>
                    <a:pt x="587" y="186"/>
                    <a:pt x="587" y="166"/>
                    <a:pt x="576" y="145"/>
                  </a:cubicBezTo>
                  <a:cubicBezTo>
                    <a:pt x="566" y="134"/>
                    <a:pt x="556" y="114"/>
                    <a:pt x="535" y="93"/>
                  </a:cubicBezTo>
                  <a:cubicBezTo>
                    <a:pt x="505" y="52"/>
                    <a:pt x="464" y="31"/>
                    <a:pt x="422" y="11"/>
                  </a:cubicBezTo>
                  <a:lnTo>
                    <a:pt x="412" y="11"/>
                  </a:lnTo>
                  <a:cubicBezTo>
                    <a:pt x="412" y="11"/>
                    <a:pt x="361" y="1"/>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62"/>
            <p:cNvSpPr/>
            <p:nvPr/>
          </p:nvSpPr>
          <p:spPr>
            <a:xfrm>
              <a:off x="7778353" y="660185"/>
              <a:ext cx="17780" cy="20036"/>
            </a:xfrm>
            <a:custGeom>
              <a:rect b="b" l="l" r="r" t="t"/>
              <a:pathLst>
                <a:path extrusionOk="0" h="453" w="402">
                  <a:moveTo>
                    <a:pt x="165" y="0"/>
                  </a:moveTo>
                  <a:cubicBezTo>
                    <a:pt x="144" y="10"/>
                    <a:pt x="134" y="10"/>
                    <a:pt x="124" y="21"/>
                  </a:cubicBezTo>
                  <a:cubicBezTo>
                    <a:pt x="93" y="30"/>
                    <a:pt x="83" y="41"/>
                    <a:pt x="62" y="62"/>
                  </a:cubicBezTo>
                  <a:cubicBezTo>
                    <a:pt x="41" y="82"/>
                    <a:pt x="32" y="103"/>
                    <a:pt x="32" y="123"/>
                  </a:cubicBezTo>
                  <a:cubicBezTo>
                    <a:pt x="32" y="133"/>
                    <a:pt x="21" y="133"/>
                    <a:pt x="21" y="144"/>
                  </a:cubicBezTo>
                  <a:cubicBezTo>
                    <a:pt x="21" y="144"/>
                    <a:pt x="11" y="154"/>
                    <a:pt x="11" y="165"/>
                  </a:cubicBezTo>
                  <a:cubicBezTo>
                    <a:pt x="0" y="185"/>
                    <a:pt x="0" y="206"/>
                    <a:pt x="0" y="236"/>
                  </a:cubicBezTo>
                  <a:cubicBezTo>
                    <a:pt x="0" y="247"/>
                    <a:pt x="0" y="257"/>
                    <a:pt x="11" y="257"/>
                  </a:cubicBezTo>
                  <a:lnTo>
                    <a:pt x="11" y="267"/>
                  </a:lnTo>
                  <a:lnTo>
                    <a:pt x="11" y="277"/>
                  </a:lnTo>
                  <a:cubicBezTo>
                    <a:pt x="21" y="288"/>
                    <a:pt x="21" y="298"/>
                    <a:pt x="21" y="308"/>
                  </a:cubicBezTo>
                  <a:cubicBezTo>
                    <a:pt x="32" y="318"/>
                    <a:pt x="32" y="339"/>
                    <a:pt x="41" y="350"/>
                  </a:cubicBezTo>
                  <a:cubicBezTo>
                    <a:pt x="52" y="370"/>
                    <a:pt x="62" y="391"/>
                    <a:pt x="83" y="401"/>
                  </a:cubicBezTo>
                  <a:cubicBezTo>
                    <a:pt x="93" y="421"/>
                    <a:pt x="103" y="421"/>
                    <a:pt x="124" y="432"/>
                  </a:cubicBezTo>
                  <a:cubicBezTo>
                    <a:pt x="144" y="442"/>
                    <a:pt x="165" y="452"/>
                    <a:pt x="185" y="452"/>
                  </a:cubicBezTo>
                  <a:lnTo>
                    <a:pt x="237" y="442"/>
                  </a:lnTo>
                  <a:cubicBezTo>
                    <a:pt x="247" y="442"/>
                    <a:pt x="268" y="432"/>
                    <a:pt x="278" y="432"/>
                  </a:cubicBezTo>
                  <a:cubicBezTo>
                    <a:pt x="299" y="421"/>
                    <a:pt x="319" y="401"/>
                    <a:pt x="329" y="380"/>
                  </a:cubicBezTo>
                  <a:cubicBezTo>
                    <a:pt x="350" y="370"/>
                    <a:pt x="361" y="350"/>
                    <a:pt x="370" y="329"/>
                  </a:cubicBezTo>
                  <a:cubicBezTo>
                    <a:pt x="370" y="318"/>
                    <a:pt x="381" y="308"/>
                    <a:pt x="381" y="298"/>
                  </a:cubicBezTo>
                  <a:cubicBezTo>
                    <a:pt x="381" y="288"/>
                    <a:pt x="381" y="288"/>
                    <a:pt x="391" y="277"/>
                  </a:cubicBezTo>
                  <a:cubicBezTo>
                    <a:pt x="402" y="257"/>
                    <a:pt x="402" y="206"/>
                    <a:pt x="391" y="174"/>
                  </a:cubicBezTo>
                  <a:cubicBezTo>
                    <a:pt x="391" y="165"/>
                    <a:pt x="381" y="144"/>
                    <a:pt x="381" y="133"/>
                  </a:cubicBezTo>
                  <a:lnTo>
                    <a:pt x="370" y="133"/>
                  </a:lnTo>
                  <a:cubicBezTo>
                    <a:pt x="370" y="123"/>
                    <a:pt x="370" y="113"/>
                    <a:pt x="361" y="103"/>
                  </a:cubicBezTo>
                  <a:cubicBezTo>
                    <a:pt x="350" y="82"/>
                    <a:pt x="340" y="62"/>
                    <a:pt x="319" y="41"/>
                  </a:cubicBezTo>
                  <a:cubicBezTo>
                    <a:pt x="309" y="30"/>
                    <a:pt x="299" y="21"/>
                    <a:pt x="278" y="21"/>
                  </a:cubicBezTo>
                  <a:cubicBezTo>
                    <a:pt x="258" y="1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62"/>
            <p:cNvSpPr/>
            <p:nvPr/>
          </p:nvSpPr>
          <p:spPr>
            <a:xfrm>
              <a:off x="7755177" y="705477"/>
              <a:ext cx="26848" cy="27511"/>
            </a:xfrm>
            <a:custGeom>
              <a:rect b="b" l="l" r="r" t="t"/>
              <a:pathLst>
                <a:path extrusionOk="0" h="622" w="607">
                  <a:moveTo>
                    <a:pt x="280" y="0"/>
                  </a:moveTo>
                  <a:cubicBezTo>
                    <a:pt x="242" y="0"/>
                    <a:pt x="205" y="12"/>
                    <a:pt x="175" y="35"/>
                  </a:cubicBezTo>
                  <a:cubicBezTo>
                    <a:pt x="165" y="35"/>
                    <a:pt x="124" y="55"/>
                    <a:pt x="113" y="76"/>
                  </a:cubicBezTo>
                  <a:cubicBezTo>
                    <a:pt x="103" y="76"/>
                    <a:pt x="103" y="87"/>
                    <a:pt x="103" y="87"/>
                  </a:cubicBezTo>
                  <a:lnTo>
                    <a:pt x="41" y="148"/>
                  </a:lnTo>
                  <a:cubicBezTo>
                    <a:pt x="21" y="199"/>
                    <a:pt x="0" y="240"/>
                    <a:pt x="0" y="302"/>
                  </a:cubicBezTo>
                  <a:cubicBezTo>
                    <a:pt x="0" y="323"/>
                    <a:pt x="0" y="354"/>
                    <a:pt x="10" y="374"/>
                  </a:cubicBezTo>
                  <a:cubicBezTo>
                    <a:pt x="21" y="425"/>
                    <a:pt x="41" y="477"/>
                    <a:pt x="83" y="518"/>
                  </a:cubicBezTo>
                  <a:cubicBezTo>
                    <a:pt x="103" y="539"/>
                    <a:pt x="124" y="549"/>
                    <a:pt x="144" y="569"/>
                  </a:cubicBezTo>
                  <a:cubicBezTo>
                    <a:pt x="185" y="601"/>
                    <a:pt x="236" y="611"/>
                    <a:pt x="288" y="621"/>
                  </a:cubicBezTo>
                  <a:cubicBezTo>
                    <a:pt x="329" y="621"/>
                    <a:pt x="370" y="611"/>
                    <a:pt x="401" y="601"/>
                  </a:cubicBezTo>
                  <a:cubicBezTo>
                    <a:pt x="442" y="590"/>
                    <a:pt x="473" y="569"/>
                    <a:pt x="504" y="539"/>
                  </a:cubicBezTo>
                  <a:cubicBezTo>
                    <a:pt x="535" y="508"/>
                    <a:pt x="565" y="477"/>
                    <a:pt x="576" y="436"/>
                  </a:cubicBezTo>
                  <a:cubicBezTo>
                    <a:pt x="597" y="405"/>
                    <a:pt x="607" y="364"/>
                    <a:pt x="607" y="323"/>
                  </a:cubicBezTo>
                  <a:cubicBezTo>
                    <a:pt x="607" y="292"/>
                    <a:pt x="607" y="251"/>
                    <a:pt x="586" y="210"/>
                  </a:cubicBezTo>
                  <a:cubicBezTo>
                    <a:pt x="576" y="169"/>
                    <a:pt x="556" y="138"/>
                    <a:pt x="524" y="107"/>
                  </a:cubicBezTo>
                  <a:cubicBezTo>
                    <a:pt x="504" y="76"/>
                    <a:pt x="473" y="55"/>
                    <a:pt x="432" y="35"/>
                  </a:cubicBezTo>
                  <a:cubicBezTo>
                    <a:pt x="412" y="35"/>
                    <a:pt x="401" y="14"/>
                    <a:pt x="380" y="14"/>
                  </a:cubicBezTo>
                  <a:cubicBezTo>
                    <a:pt x="360" y="4"/>
                    <a:pt x="339" y="4"/>
                    <a:pt x="319" y="4"/>
                  </a:cubicBezTo>
                  <a:cubicBezTo>
                    <a:pt x="306" y="2"/>
                    <a:pt x="293" y="0"/>
                    <a:pt x="28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62"/>
            <p:cNvSpPr/>
            <p:nvPr/>
          </p:nvSpPr>
          <p:spPr>
            <a:xfrm>
              <a:off x="7765615" y="964885"/>
              <a:ext cx="16896" cy="16852"/>
            </a:xfrm>
            <a:custGeom>
              <a:rect b="b" l="l" r="r" t="t"/>
              <a:pathLst>
                <a:path extrusionOk="0" h="381" w="382">
                  <a:moveTo>
                    <a:pt x="155" y="0"/>
                  </a:moveTo>
                  <a:cubicBezTo>
                    <a:pt x="124" y="10"/>
                    <a:pt x="93" y="21"/>
                    <a:pt x="62" y="51"/>
                  </a:cubicBezTo>
                  <a:cubicBezTo>
                    <a:pt x="41" y="62"/>
                    <a:pt x="32" y="83"/>
                    <a:pt x="21" y="103"/>
                  </a:cubicBezTo>
                  <a:cubicBezTo>
                    <a:pt x="11" y="134"/>
                    <a:pt x="0" y="154"/>
                    <a:pt x="0" y="175"/>
                  </a:cubicBezTo>
                  <a:cubicBezTo>
                    <a:pt x="0" y="206"/>
                    <a:pt x="0" y="227"/>
                    <a:pt x="11" y="247"/>
                  </a:cubicBezTo>
                  <a:cubicBezTo>
                    <a:pt x="21" y="278"/>
                    <a:pt x="32" y="298"/>
                    <a:pt x="52" y="309"/>
                  </a:cubicBezTo>
                  <a:cubicBezTo>
                    <a:pt x="62" y="329"/>
                    <a:pt x="83" y="339"/>
                    <a:pt x="93" y="350"/>
                  </a:cubicBezTo>
                  <a:lnTo>
                    <a:pt x="185" y="380"/>
                  </a:lnTo>
                  <a:cubicBezTo>
                    <a:pt x="196" y="371"/>
                    <a:pt x="217" y="371"/>
                    <a:pt x="227" y="371"/>
                  </a:cubicBezTo>
                  <a:cubicBezTo>
                    <a:pt x="268" y="360"/>
                    <a:pt x="299" y="350"/>
                    <a:pt x="320" y="329"/>
                  </a:cubicBezTo>
                  <a:cubicBezTo>
                    <a:pt x="340" y="309"/>
                    <a:pt x="350" y="288"/>
                    <a:pt x="361" y="268"/>
                  </a:cubicBezTo>
                  <a:cubicBezTo>
                    <a:pt x="371" y="247"/>
                    <a:pt x="381" y="216"/>
                    <a:pt x="381" y="195"/>
                  </a:cubicBezTo>
                  <a:cubicBezTo>
                    <a:pt x="381" y="175"/>
                    <a:pt x="381" y="144"/>
                    <a:pt x="371" y="124"/>
                  </a:cubicBezTo>
                  <a:cubicBezTo>
                    <a:pt x="361" y="103"/>
                    <a:pt x="350" y="83"/>
                    <a:pt x="329" y="62"/>
                  </a:cubicBezTo>
                  <a:lnTo>
                    <a:pt x="299" y="31"/>
                  </a:lnTo>
                  <a:cubicBezTo>
                    <a:pt x="268" y="1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62"/>
            <p:cNvSpPr/>
            <p:nvPr/>
          </p:nvSpPr>
          <p:spPr>
            <a:xfrm>
              <a:off x="7671007" y="936666"/>
              <a:ext cx="35074" cy="34632"/>
            </a:xfrm>
            <a:custGeom>
              <a:rect b="b" l="l" r="r" t="t"/>
              <a:pathLst>
                <a:path extrusionOk="0" h="783" w="793">
                  <a:moveTo>
                    <a:pt x="423" y="1"/>
                  </a:moveTo>
                  <a:cubicBezTo>
                    <a:pt x="391" y="1"/>
                    <a:pt x="350" y="1"/>
                    <a:pt x="320" y="11"/>
                  </a:cubicBezTo>
                  <a:cubicBezTo>
                    <a:pt x="247" y="21"/>
                    <a:pt x="186" y="52"/>
                    <a:pt x="135" y="104"/>
                  </a:cubicBezTo>
                  <a:cubicBezTo>
                    <a:pt x="94" y="134"/>
                    <a:pt x="62" y="175"/>
                    <a:pt x="52" y="227"/>
                  </a:cubicBezTo>
                  <a:cubicBezTo>
                    <a:pt x="21" y="268"/>
                    <a:pt x="11" y="319"/>
                    <a:pt x="11" y="371"/>
                  </a:cubicBezTo>
                  <a:cubicBezTo>
                    <a:pt x="1" y="422"/>
                    <a:pt x="11" y="474"/>
                    <a:pt x="32" y="515"/>
                  </a:cubicBezTo>
                  <a:cubicBezTo>
                    <a:pt x="52" y="566"/>
                    <a:pt x="73" y="618"/>
                    <a:pt x="114" y="648"/>
                  </a:cubicBezTo>
                  <a:cubicBezTo>
                    <a:pt x="135" y="680"/>
                    <a:pt x="165" y="700"/>
                    <a:pt x="196" y="721"/>
                  </a:cubicBezTo>
                  <a:cubicBezTo>
                    <a:pt x="247" y="762"/>
                    <a:pt x="309" y="782"/>
                    <a:pt x="381" y="782"/>
                  </a:cubicBezTo>
                  <a:cubicBezTo>
                    <a:pt x="412" y="782"/>
                    <a:pt x="453" y="772"/>
                    <a:pt x="484" y="772"/>
                  </a:cubicBezTo>
                  <a:cubicBezTo>
                    <a:pt x="556" y="762"/>
                    <a:pt x="608" y="731"/>
                    <a:pt x="669" y="680"/>
                  </a:cubicBezTo>
                  <a:cubicBezTo>
                    <a:pt x="710" y="648"/>
                    <a:pt x="731" y="607"/>
                    <a:pt x="752" y="556"/>
                  </a:cubicBezTo>
                  <a:cubicBezTo>
                    <a:pt x="782" y="504"/>
                    <a:pt x="793" y="463"/>
                    <a:pt x="793" y="412"/>
                  </a:cubicBezTo>
                  <a:cubicBezTo>
                    <a:pt x="793" y="360"/>
                    <a:pt x="793" y="309"/>
                    <a:pt x="772" y="258"/>
                  </a:cubicBezTo>
                  <a:cubicBezTo>
                    <a:pt x="752" y="207"/>
                    <a:pt x="731" y="165"/>
                    <a:pt x="690" y="124"/>
                  </a:cubicBezTo>
                  <a:cubicBezTo>
                    <a:pt x="669" y="104"/>
                    <a:pt x="638" y="83"/>
                    <a:pt x="608" y="63"/>
                  </a:cubicBezTo>
                  <a:cubicBezTo>
                    <a:pt x="556" y="21"/>
                    <a:pt x="494" y="1"/>
                    <a:pt x="42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62"/>
            <p:cNvSpPr/>
            <p:nvPr/>
          </p:nvSpPr>
          <p:spPr>
            <a:xfrm>
              <a:off x="7692989" y="999871"/>
              <a:ext cx="33482" cy="23530"/>
            </a:xfrm>
            <a:custGeom>
              <a:rect b="b" l="l" r="r" t="t"/>
              <a:pathLst>
                <a:path extrusionOk="0" h="532" w="757">
                  <a:moveTo>
                    <a:pt x="375" y="1"/>
                  </a:moveTo>
                  <a:cubicBezTo>
                    <a:pt x="318" y="1"/>
                    <a:pt x="258" y="22"/>
                    <a:pt x="203" y="73"/>
                  </a:cubicBezTo>
                  <a:cubicBezTo>
                    <a:pt x="0" y="251"/>
                    <a:pt x="181" y="532"/>
                    <a:pt x="393" y="532"/>
                  </a:cubicBezTo>
                  <a:cubicBezTo>
                    <a:pt x="449" y="532"/>
                    <a:pt x="509" y="512"/>
                    <a:pt x="563" y="464"/>
                  </a:cubicBezTo>
                  <a:cubicBezTo>
                    <a:pt x="757" y="286"/>
                    <a:pt x="583" y="1"/>
                    <a:pt x="3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62"/>
            <p:cNvSpPr/>
            <p:nvPr/>
          </p:nvSpPr>
          <p:spPr>
            <a:xfrm>
              <a:off x="7725587" y="912119"/>
              <a:ext cx="18709" cy="18223"/>
            </a:xfrm>
            <a:custGeom>
              <a:rect b="b" l="l" r="r" t="t"/>
              <a:pathLst>
                <a:path extrusionOk="0" h="412" w="423">
                  <a:moveTo>
                    <a:pt x="176" y="1"/>
                  </a:moveTo>
                  <a:cubicBezTo>
                    <a:pt x="135" y="10"/>
                    <a:pt x="103" y="31"/>
                    <a:pt x="73" y="52"/>
                  </a:cubicBezTo>
                  <a:cubicBezTo>
                    <a:pt x="52" y="72"/>
                    <a:pt x="42" y="93"/>
                    <a:pt x="32" y="124"/>
                  </a:cubicBezTo>
                  <a:cubicBezTo>
                    <a:pt x="11" y="145"/>
                    <a:pt x="11" y="165"/>
                    <a:pt x="11" y="196"/>
                  </a:cubicBezTo>
                  <a:cubicBezTo>
                    <a:pt x="0" y="227"/>
                    <a:pt x="11" y="247"/>
                    <a:pt x="21" y="278"/>
                  </a:cubicBezTo>
                  <a:cubicBezTo>
                    <a:pt x="32" y="298"/>
                    <a:pt x="42" y="330"/>
                    <a:pt x="62" y="350"/>
                  </a:cubicBezTo>
                  <a:cubicBezTo>
                    <a:pt x="73" y="360"/>
                    <a:pt x="93" y="371"/>
                    <a:pt x="103" y="381"/>
                  </a:cubicBezTo>
                  <a:cubicBezTo>
                    <a:pt x="135" y="401"/>
                    <a:pt x="165" y="412"/>
                    <a:pt x="206" y="412"/>
                  </a:cubicBezTo>
                  <a:lnTo>
                    <a:pt x="258" y="412"/>
                  </a:lnTo>
                  <a:cubicBezTo>
                    <a:pt x="288" y="401"/>
                    <a:pt x="330" y="381"/>
                    <a:pt x="350" y="360"/>
                  </a:cubicBezTo>
                  <a:cubicBezTo>
                    <a:pt x="371" y="340"/>
                    <a:pt x="391" y="319"/>
                    <a:pt x="402" y="298"/>
                  </a:cubicBezTo>
                  <a:cubicBezTo>
                    <a:pt x="412" y="268"/>
                    <a:pt x="422" y="247"/>
                    <a:pt x="422" y="216"/>
                  </a:cubicBezTo>
                  <a:cubicBezTo>
                    <a:pt x="422" y="186"/>
                    <a:pt x="422" y="165"/>
                    <a:pt x="412" y="134"/>
                  </a:cubicBezTo>
                  <a:cubicBezTo>
                    <a:pt x="402" y="113"/>
                    <a:pt x="391" y="93"/>
                    <a:pt x="371" y="72"/>
                  </a:cubicBezTo>
                  <a:lnTo>
                    <a:pt x="330" y="31"/>
                  </a:lnTo>
                  <a:cubicBezTo>
                    <a:pt x="299" y="10"/>
                    <a:pt x="258" y="1"/>
                    <a:pt x="22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p62"/>
            <p:cNvSpPr/>
            <p:nvPr/>
          </p:nvSpPr>
          <p:spPr>
            <a:xfrm>
              <a:off x="7786890" y="907696"/>
              <a:ext cx="17957" cy="12473"/>
            </a:xfrm>
            <a:custGeom>
              <a:rect b="b" l="l" r="r" t="t"/>
              <a:pathLst>
                <a:path extrusionOk="0" h="282" w="406">
                  <a:moveTo>
                    <a:pt x="197" y="1"/>
                  </a:moveTo>
                  <a:cubicBezTo>
                    <a:pt x="167" y="1"/>
                    <a:pt x="135" y="12"/>
                    <a:pt x="106" y="39"/>
                  </a:cubicBezTo>
                  <a:cubicBezTo>
                    <a:pt x="0" y="128"/>
                    <a:pt x="93" y="281"/>
                    <a:pt x="208" y="281"/>
                  </a:cubicBezTo>
                  <a:cubicBezTo>
                    <a:pt x="238" y="281"/>
                    <a:pt x="271" y="271"/>
                    <a:pt x="301" y="245"/>
                  </a:cubicBezTo>
                  <a:cubicBezTo>
                    <a:pt x="406" y="148"/>
                    <a:pt x="309" y="1"/>
                    <a:pt x="19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62"/>
            <p:cNvSpPr/>
            <p:nvPr/>
          </p:nvSpPr>
          <p:spPr>
            <a:xfrm>
              <a:off x="7744694" y="854355"/>
              <a:ext cx="22336" cy="22336"/>
            </a:xfrm>
            <a:custGeom>
              <a:rect b="b" l="l" r="r" t="t"/>
              <a:pathLst>
                <a:path extrusionOk="0" h="505" w="505">
                  <a:moveTo>
                    <a:pt x="206" y="0"/>
                  </a:moveTo>
                  <a:cubicBezTo>
                    <a:pt x="185" y="0"/>
                    <a:pt x="165" y="0"/>
                    <a:pt x="155" y="11"/>
                  </a:cubicBezTo>
                  <a:cubicBezTo>
                    <a:pt x="124" y="21"/>
                    <a:pt x="93" y="32"/>
                    <a:pt x="73" y="52"/>
                  </a:cubicBezTo>
                  <a:cubicBezTo>
                    <a:pt x="62" y="73"/>
                    <a:pt x="52" y="83"/>
                    <a:pt x="32" y="103"/>
                  </a:cubicBezTo>
                  <a:cubicBezTo>
                    <a:pt x="32" y="114"/>
                    <a:pt x="21" y="134"/>
                    <a:pt x="11" y="155"/>
                  </a:cubicBezTo>
                  <a:cubicBezTo>
                    <a:pt x="0" y="176"/>
                    <a:pt x="0" y="206"/>
                    <a:pt x="0" y="237"/>
                  </a:cubicBezTo>
                  <a:cubicBezTo>
                    <a:pt x="0" y="268"/>
                    <a:pt x="11" y="288"/>
                    <a:pt x="21" y="319"/>
                  </a:cubicBezTo>
                  <a:cubicBezTo>
                    <a:pt x="32" y="319"/>
                    <a:pt x="32" y="329"/>
                    <a:pt x="41" y="340"/>
                  </a:cubicBezTo>
                  <a:cubicBezTo>
                    <a:pt x="41" y="350"/>
                    <a:pt x="52" y="361"/>
                    <a:pt x="52" y="370"/>
                  </a:cubicBezTo>
                  <a:cubicBezTo>
                    <a:pt x="62" y="402"/>
                    <a:pt x="83" y="432"/>
                    <a:pt x="114" y="443"/>
                  </a:cubicBezTo>
                  <a:cubicBezTo>
                    <a:pt x="134" y="473"/>
                    <a:pt x="165" y="484"/>
                    <a:pt x="196" y="494"/>
                  </a:cubicBezTo>
                  <a:cubicBezTo>
                    <a:pt x="217" y="494"/>
                    <a:pt x="237" y="505"/>
                    <a:pt x="258" y="505"/>
                  </a:cubicBezTo>
                  <a:cubicBezTo>
                    <a:pt x="288" y="505"/>
                    <a:pt x="320" y="505"/>
                    <a:pt x="340" y="494"/>
                  </a:cubicBezTo>
                  <a:cubicBezTo>
                    <a:pt x="371" y="484"/>
                    <a:pt x="402" y="463"/>
                    <a:pt x="422" y="443"/>
                  </a:cubicBezTo>
                  <a:cubicBezTo>
                    <a:pt x="443" y="422"/>
                    <a:pt x="453" y="412"/>
                    <a:pt x="463" y="391"/>
                  </a:cubicBezTo>
                  <a:cubicBezTo>
                    <a:pt x="484" y="370"/>
                    <a:pt x="494" y="340"/>
                    <a:pt x="494" y="309"/>
                  </a:cubicBezTo>
                  <a:cubicBezTo>
                    <a:pt x="505" y="278"/>
                    <a:pt x="505" y="247"/>
                    <a:pt x="505" y="217"/>
                  </a:cubicBezTo>
                  <a:cubicBezTo>
                    <a:pt x="494" y="196"/>
                    <a:pt x="484" y="176"/>
                    <a:pt x="484" y="155"/>
                  </a:cubicBezTo>
                  <a:cubicBezTo>
                    <a:pt x="463" y="124"/>
                    <a:pt x="443" y="103"/>
                    <a:pt x="422" y="83"/>
                  </a:cubicBezTo>
                  <a:cubicBezTo>
                    <a:pt x="402" y="73"/>
                    <a:pt x="391" y="62"/>
                    <a:pt x="371" y="62"/>
                  </a:cubicBezTo>
                  <a:lnTo>
                    <a:pt x="340" y="32"/>
                  </a:lnTo>
                  <a:cubicBezTo>
                    <a:pt x="320" y="21"/>
                    <a:pt x="309" y="11"/>
                    <a:pt x="288" y="11"/>
                  </a:cubicBezTo>
                  <a:cubicBezTo>
                    <a:pt x="258" y="0"/>
                    <a:pt x="23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62"/>
            <p:cNvSpPr/>
            <p:nvPr/>
          </p:nvSpPr>
          <p:spPr>
            <a:xfrm>
              <a:off x="7675430" y="854089"/>
              <a:ext cx="37153" cy="26494"/>
            </a:xfrm>
            <a:custGeom>
              <a:rect b="b" l="l" r="r" t="t"/>
              <a:pathLst>
                <a:path extrusionOk="0" h="599" w="840">
                  <a:moveTo>
                    <a:pt x="410" y="1"/>
                  </a:moveTo>
                  <a:cubicBezTo>
                    <a:pt x="347" y="1"/>
                    <a:pt x="281" y="24"/>
                    <a:pt x="220" y="79"/>
                  </a:cubicBezTo>
                  <a:cubicBezTo>
                    <a:pt x="1" y="281"/>
                    <a:pt x="197" y="598"/>
                    <a:pt x="430" y="598"/>
                  </a:cubicBezTo>
                  <a:cubicBezTo>
                    <a:pt x="493" y="598"/>
                    <a:pt x="559" y="575"/>
                    <a:pt x="620" y="520"/>
                  </a:cubicBezTo>
                  <a:cubicBezTo>
                    <a:pt x="839" y="318"/>
                    <a:pt x="644" y="1"/>
                    <a:pt x="41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62"/>
            <p:cNvSpPr/>
            <p:nvPr/>
          </p:nvSpPr>
          <p:spPr>
            <a:xfrm>
              <a:off x="7641904" y="903007"/>
              <a:ext cx="24592" cy="24636"/>
            </a:xfrm>
            <a:custGeom>
              <a:rect b="b" l="l" r="r" t="t"/>
              <a:pathLst>
                <a:path extrusionOk="0" h="557" w="556">
                  <a:moveTo>
                    <a:pt x="217" y="1"/>
                  </a:moveTo>
                  <a:cubicBezTo>
                    <a:pt x="176" y="11"/>
                    <a:pt x="124" y="31"/>
                    <a:pt x="93" y="73"/>
                  </a:cubicBezTo>
                  <a:cubicBezTo>
                    <a:pt x="62" y="93"/>
                    <a:pt x="42" y="124"/>
                    <a:pt x="32" y="165"/>
                  </a:cubicBezTo>
                  <a:cubicBezTo>
                    <a:pt x="11" y="196"/>
                    <a:pt x="0" y="227"/>
                    <a:pt x="0" y="268"/>
                  </a:cubicBezTo>
                  <a:cubicBezTo>
                    <a:pt x="0" y="299"/>
                    <a:pt x="0" y="340"/>
                    <a:pt x="21" y="371"/>
                  </a:cubicBezTo>
                  <a:cubicBezTo>
                    <a:pt x="32" y="402"/>
                    <a:pt x="42" y="433"/>
                    <a:pt x="73" y="463"/>
                  </a:cubicBezTo>
                  <a:cubicBezTo>
                    <a:pt x="93" y="484"/>
                    <a:pt x="114" y="495"/>
                    <a:pt x="124" y="515"/>
                  </a:cubicBezTo>
                  <a:cubicBezTo>
                    <a:pt x="165" y="536"/>
                    <a:pt x="217" y="556"/>
                    <a:pt x="268" y="556"/>
                  </a:cubicBezTo>
                  <a:lnTo>
                    <a:pt x="340" y="546"/>
                  </a:lnTo>
                  <a:cubicBezTo>
                    <a:pt x="381" y="536"/>
                    <a:pt x="432" y="515"/>
                    <a:pt x="464" y="484"/>
                  </a:cubicBezTo>
                  <a:cubicBezTo>
                    <a:pt x="494" y="463"/>
                    <a:pt x="515" y="433"/>
                    <a:pt x="525" y="392"/>
                  </a:cubicBezTo>
                  <a:cubicBezTo>
                    <a:pt x="546" y="360"/>
                    <a:pt x="556" y="330"/>
                    <a:pt x="556" y="289"/>
                  </a:cubicBezTo>
                  <a:cubicBezTo>
                    <a:pt x="556" y="258"/>
                    <a:pt x="556" y="216"/>
                    <a:pt x="535" y="186"/>
                  </a:cubicBezTo>
                  <a:cubicBezTo>
                    <a:pt x="525" y="145"/>
                    <a:pt x="515" y="114"/>
                    <a:pt x="484" y="93"/>
                  </a:cubicBezTo>
                  <a:lnTo>
                    <a:pt x="422" y="42"/>
                  </a:lnTo>
                  <a:cubicBezTo>
                    <a:pt x="381" y="11"/>
                    <a:pt x="340" y="1"/>
                    <a:pt x="28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62"/>
            <p:cNvSpPr/>
            <p:nvPr/>
          </p:nvSpPr>
          <p:spPr>
            <a:xfrm>
              <a:off x="7583697" y="870100"/>
              <a:ext cx="31934" cy="22602"/>
            </a:xfrm>
            <a:custGeom>
              <a:rect b="b" l="l" r="r" t="t"/>
              <a:pathLst>
                <a:path extrusionOk="0" h="511" w="722">
                  <a:moveTo>
                    <a:pt x="354" y="1"/>
                  </a:moveTo>
                  <a:cubicBezTo>
                    <a:pt x="301" y="1"/>
                    <a:pt x="246" y="20"/>
                    <a:pt x="196" y="66"/>
                  </a:cubicBezTo>
                  <a:cubicBezTo>
                    <a:pt x="1" y="237"/>
                    <a:pt x="172" y="511"/>
                    <a:pt x="374" y="511"/>
                  </a:cubicBezTo>
                  <a:cubicBezTo>
                    <a:pt x="428" y="511"/>
                    <a:pt x="483" y="492"/>
                    <a:pt x="535" y="446"/>
                  </a:cubicBezTo>
                  <a:cubicBezTo>
                    <a:pt x="722" y="268"/>
                    <a:pt x="551" y="1"/>
                    <a:pt x="3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62"/>
            <p:cNvSpPr/>
            <p:nvPr/>
          </p:nvSpPr>
          <p:spPr>
            <a:xfrm>
              <a:off x="7613685" y="835911"/>
              <a:ext cx="45513" cy="32155"/>
            </a:xfrm>
            <a:custGeom>
              <a:rect b="b" l="l" r="r" t="t"/>
              <a:pathLst>
                <a:path extrusionOk="0" h="727" w="1029">
                  <a:moveTo>
                    <a:pt x="504" y="1"/>
                  </a:moveTo>
                  <a:cubicBezTo>
                    <a:pt x="426" y="1"/>
                    <a:pt x="344" y="30"/>
                    <a:pt x="268" y="99"/>
                  </a:cubicBezTo>
                  <a:cubicBezTo>
                    <a:pt x="1" y="342"/>
                    <a:pt x="245" y="726"/>
                    <a:pt x="532" y="726"/>
                  </a:cubicBezTo>
                  <a:cubicBezTo>
                    <a:pt x="608" y="726"/>
                    <a:pt x="688" y="699"/>
                    <a:pt x="762" y="634"/>
                  </a:cubicBezTo>
                  <a:cubicBezTo>
                    <a:pt x="1028" y="383"/>
                    <a:pt x="789" y="1"/>
                    <a:pt x="50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62"/>
            <p:cNvSpPr/>
            <p:nvPr/>
          </p:nvSpPr>
          <p:spPr>
            <a:xfrm>
              <a:off x="7657031" y="799111"/>
              <a:ext cx="24503" cy="17250"/>
            </a:xfrm>
            <a:custGeom>
              <a:rect b="b" l="l" r="r" t="t"/>
              <a:pathLst>
                <a:path extrusionOk="0" h="390" w="554">
                  <a:moveTo>
                    <a:pt x="221" y="0"/>
                  </a:moveTo>
                  <a:cubicBezTo>
                    <a:pt x="169" y="0"/>
                    <a:pt x="118" y="28"/>
                    <a:pt x="80" y="98"/>
                  </a:cubicBezTo>
                  <a:cubicBezTo>
                    <a:pt x="80" y="108"/>
                    <a:pt x="70" y="118"/>
                    <a:pt x="70" y="129"/>
                  </a:cubicBezTo>
                  <a:cubicBezTo>
                    <a:pt x="0" y="259"/>
                    <a:pt x="92" y="390"/>
                    <a:pt x="216" y="390"/>
                  </a:cubicBezTo>
                  <a:cubicBezTo>
                    <a:pt x="239" y="390"/>
                    <a:pt x="262" y="385"/>
                    <a:pt x="286" y="376"/>
                  </a:cubicBezTo>
                  <a:cubicBezTo>
                    <a:pt x="307" y="376"/>
                    <a:pt x="317" y="365"/>
                    <a:pt x="327" y="365"/>
                  </a:cubicBezTo>
                  <a:cubicBezTo>
                    <a:pt x="553" y="271"/>
                    <a:pt x="383" y="0"/>
                    <a:pt x="22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62"/>
            <p:cNvSpPr/>
            <p:nvPr/>
          </p:nvSpPr>
          <p:spPr>
            <a:xfrm>
              <a:off x="7712406" y="792035"/>
              <a:ext cx="18223" cy="18444"/>
            </a:xfrm>
            <a:custGeom>
              <a:rect b="b" l="l" r="r" t="t"/>
              <a:pathLst>
                <a:path extrusionOk="0" h="417" w="412">
                  <a:moveTo>
                    <a:pt x="165" y="1"/>
                  </a:moveTo>
                  <a:cubicBezTo>
                    <a:pt x="145" y="1"/>
                    <a:pt x="134" y="1"/>
                    <a:pt x="113" y="11"/>
                  </a:cubicBezTo>
                  <a:cubicBezTo>
                    <a:pt x="93" y="11"/>
                    <a:pt x="72" y="31"/>
                    <a:pt x="52" y="42"/>
                  </a:cubicBezTo>
                  <a:lnTo>
                    <a:pt x="21" y="83"/>
                  </a:lnTo>
                  <a:cubicBezTo>
                    <a:pt x="21" y="93"/>
                    <a:pt x="11" y="114"/>
                    <a:pt x="1" y="124"/>
                  </a:cubicBezTo>
                  <a:lnTo>
                    <a:pt x="1" y="186"/>
                  </a:lnTo>
                  <a:cubicBezTo>
                    <a:pt x="1" y="217"/>
                    <a:pt x="1" y="237"/>
                    <a:pt x="21" y="258"/>
                  </a:cubicBezTo>
                  <a:cubicBezTo>
                    <a:pt x="21" y="268"/>
                    <a:pt x="21" y="278"/>
                    <a:pt x="31" y="289"/>
                  </a:cubicBezTo>
                  <a:cubicBezTo>
                    <a:pt x="42" y="309"/>
                    <a:pt x="52" y="340"/>
                    <a:pt x="72" y="351"/>
                  </a:cubicBezTo>
                  <a:cubicBezTo>
                    <a:pt x="93" y="371"/>
                    <a:pt x="113" y="392"/>
                    <a:pt x="134" y="402"/>
                  </a:cubicBezTo>
                  <a:cubicBezTo>
                    <a:pt x="155" y="412"/>
                    <a:pt x="186" y="412"/>
                    <a:pt x="206" y="412"/>
                  </a:cubicBezTo>
                  <a:cubicBezTo>
                    <a:pt x="215" y="415"/>
                    <a:pt x="223" y="416"/>
                    <a:pt x="231" y="416"/>
                  </a:cubicBezTo>
                  <a:cubicBezTo>
                    <a:pt x="249" y="416"/>
                    <a:pt x="263" y="409"/>
                    <a:pt x="278" y="402"/>
                  </a:cubicBezTo>
                  <a:cubicBezTo>
                    <a:pt x="309" y="402"/>
                    <a:pt x="330" y="381"/>
                    <a:pt x="350" y="371"/>
                  </a:cubicBezTo>
                  <a:cubicBezTo>
                    <a:pt x="360" y="351"/>
                    <a:pt x="371" y="340"/>
                    <a:pt x="381" y="330"/>
                  </a:cubicBezTo>
                  <a:cubicBezTo>
                    <a:pt x="401" y="299"/>
                    <a:pt x="412" y="268"/>
                    <a:pt x="412" y="227"/>
                  </a:cubicBezTo>
                  <a:lnTo>
                    <a:pt x="412" y="186"/>
                  </a:lnTo>
                  <a:cubicBezTo>
                    <a:pt x="401" y="145"/>
                    <a:pt x="381" y="114"/>
                    <a:pt x="360" y="93"/>
                  </a:cubicBezTo>
                  <a:cubicBezTo>
                    <a:pt x="350" y="73"/>
                    <a:pt x="319" y="52"/>
                    <a:pt x="298" y="42"/>
                  </a:cubicBezTo>
                  <a:cubicBezTo>
                    <a:pt x="289" y="31"/>
                    <a:pt x="278" y="31"/>
                    <a:pt x="268" y="22"/>
                  </a:cubicBezTo>
                  <a:cubicBezTo>
                    <a:pt x="257" y="22"/>
                    <a:pt x="247" y="11"/>
                    <a:pt x="227" y="11"/>
                  </a:cubicBezTo>
                  <a:cubicBezTo>
                    <a:pt x="20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p62"/>
            <p:cNvSpPr/>
            <p:nvPr/>
          </p:nvSpPr>
          <p:spPr>
            <a:xfrm>
              <a:off x="7701039" y="716092"/>
              <a:ext cx="19152" cy="18577"/>
            </a:xfrm>
            <a:custGeom>
              <a:rect b="b" l="l" r="r" t="t"/>
              <a:pathLst>
                <a:path extrusionOk="0" h="420" w="433">
                  <a:moveTo>
                    <a:pt x="196" y="0"/>
                  </a:moveTo>
                  <a:cubicBezTo>
                    <a:pt x="165" y="11"/>
                    <a:pt x="134" y="21"/>
                    <a:pt x="103" y="52"/>
                  </a:cubicBezTo>
                  <a:cubicBezTo>
                    <a:pt x="93" y="52"/>
                    <a:pt x="93" y="62"/>
                    <a:pt x="82" y="73"/>
                  </a:cubicBezTo>
                  <a:lnTo>
                    <a:pt x="73" y="83"/>
                  </a:lnTo>
                  <a:lnTo>
                    <a:pt x="62" y="93"/>
                  </a:lnTo>
                  <a:cubicBezTo>
                    <a:pt x="31" y="124"/>
                    <a:pt x="21" y="134"/>
                    <a:pt x="11" y="176"/>
                  </a:cubicBezTo>
                  <a:cubicBezTo>
                    <a:pt x="0" y="206"/>
                    <a:pt x="0" y="237"/>
                    <a:pt x="0" y="268"/>
                  </a:cubicBezTo>
                  <a:cubicBezTo>
                    <a:pt x="11" y="309"/>
                    <a:pt x="21" y="329"/>
                    <a:pt x="52" y="361"/>
                  </a:cubicBezTo>
                  <a:cubicBezTo>
                    <a:pt x="73" y="381"/>
                    <a:pt x="93" y="402"/>
                    <a:pt x="134" y="412"/>
                  </a:cubicBezTo>
                  <a:cubicBezTo>
                    <a:pt x="150" y="417"/>
                    <a:pt x="165" y="420"/>
                    <a:pt x="180" y="420"/>
                  </a:cubicBezTo>
                  <a:cubicBezTo>
                    <a:pt x="196" y="420"/>
                    <a:pt x="211" y="417"/>
                    <a:pt x="226" y="412"/>
                  </a:cubicBezTo>
                  <a:cubicBezTo>
                    <a:pt x="268" y="402"/>
                    <a:pt x="278" y="402"/>
                    <a:pt x="309" y="371"/>
                  </a:cubicBezTo>
                  <a:lnTo>
                    <a:pt x="319" y="371"/>
                  </a:lnTo>
                  <a:lnTo>
                    <a:pt x="319" y="361"/>
                  </a:lnTo>
                  <a:cubicBezTo>
                    <a:pt x="329" y="361"/>
                    <a:pt x="329" y="361"/>
                    <a:pt x="340" y="350"/>
                  </a:cubicBezTo>
                  <a:cubicBezTo>
                    <a:pt x="350" y="350"/>
                    <a:pt x="350" y="340"/>
                    <a:pt x="361" y="329"/>
                  </a:cubicBezTo>
                  <a:cubicBezTo>
                    <a:pt x="381" y="320"/>
                    <a:pt x="402" y="299"/>
                    <a:pt x="412" y="268"/>
                  </a:cubicBezTo>
                  <a:cubicBezTo>
                    <a:pt x="422" y="247"/>
                    <a:pt x="422" y="227"/>
                    <a:pt x="422" y="196"/>
                  </a:cubicBezTo>
                  <a:cubicBezTo>
                    <a:pt x="432" y="176"/>
                    <a:pt x="422" y="155"/>
                    <a:pt x="412" y="124"/>
                  </a:cubicBezTo>
                  <a:cubicBezTo>
                    <a:pt x="412" y="103"/>
                    <a:pt x="391" y="83"/>
                    <a:pt x="381" y="62"/>
                  </a:cubicBezTo>
                  <a:cubicBezTo>
                    <a:pt x="361" y="52"/>
                    <a:pt x="350" y="41"/>
                    <a:pt x="340" y="32"/>
                  </a:cubicBezTo>
                  <a:cubicBezTo>
                    <a:pt x="309" y="11"/>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p62"/>
            <p:cNvSpPr/>
            <p:nvPr/>
          </p:nvSpPr>
          <p:spPr>
            <a:xfrm>
              <a:off x="7751063" y="761693"/>
              <a:ext cx="23265" cy="23132"/>
            </a:xfrm>
            <a:custGeom>
              <a:rect b="b" l="l" r="r" t="t"/>
              <a:pathLst>
                <a:path extrusionOk="0" h="523" w="526">
                  <a:moveTo>
                    <a:pt x="304" y="0"/>
                  </a:moveTo>
                  <a:cubicBezTo>
                    <a:pt x="288" y="0"/>
                    <a:pt x="273" y="3"/>
                    <a:pt x="258" y="8"/>
                  </a:cubicBezTo>
                  <a:cubicBezTo>
                    <a:pt x="217" y="8"/>
                    <a:pt x="185" y="8"/>
                    <a:pt x="165" y="29"/>
                  </a:cubicBezTo>
                  <a:cubicBezTo>
                    <a:pt x="155" y="29"/>
                    <a:pt x="144" y="39"/>
                    <a:pt x="144" y="39"/>
                  </a:cubicBezTo>
                  <a:cubicBezTo>
                    <a:pt x="103" y="59"/>
                    <a:pt x="73" y="91"/>
                    <a:pt x="41" y="132"/>
                  </a:cubicBezTo>
                  <a:cubicBezTo>
                    <a:pt x="21" y="162"/>
                    <a:pt x="11" y="203"/>
                    <a:pt x="0" y="255"/>
                  </a:cubicBezTo>
                  <a:cubicBezTo>
                    <a:pt x="11" y="276"/>
                    <a:pt x="11" y="296"/>
                    <a:pt x="11" y="317"/>
                  </a:cubicBezTo>
                  <a:cubicBezTo>
                    <a:pt x="21" y="358"/>
                    <a:pt x="41" y="399"/>
                    <a:pt x="73" y="440"/>
                  </a:cubicBezTo>
                  <a:cubicBezTo>
                    <a:pt x="93" y="461"/>
                    <a:pt x="124" y="481"/>
                    <a:pt x="155" y="491"/>
                  </a:cubicBezTo>
                  <a:cubicBezTo>
                    <a:pt x="185" y="512"/>
                    <a:pt x="217" y="522"/>
                    <a:pt x="247" y="522"/>
                  </a:cubicBezTo>
                  <a:cubicBezTo>
                    <a:pt x="288" y="522"/>
                    <a:pt x="329" y="512"/>
                    <a:pt x="370" y="491"/>
                  </a:cubicBezTo>
                  <a:cubicBezTo>
                    <a:pt x="412" y="471"/>
                    <a:pt x="453" y="440"/>
                    <a:pt x="473" y="399"/>
                  </a:cubicBezTo>
                  <a:lnTo>
                    <a:pt x="484" y="388"/>
                  </a:lnTo>
                  <a:lnTo>
                    <a:pt x="514" y="327"/>
                  </a:lnTo>
                  <a:cubicBezTo>
                    <a:pt x="525" y="296"/>
                    <a:pt x="525" y="265"/>
                    <a:pt x="525" y="235"/>
                  </a:cubicBezTo>
                  <a:cubicBezTo>
                    <a:pt x="525" y="214"/>
                    <a:pt x="514" y="193"/>
                    <a:pt x="505" y="173"/>
                  </a:cubicBezTo>
                  <a:cubicBezTo>
                    <a:pt x="494" y="142"/>
                    <a:pt x="484" y="111"/>
                    <a:pt x="463" y="80"/>
                  </a:cubicBezTo>
                  <a:cubicBezTo>
                    <a:pt x="443" y="70"/>
                    <a:pt x="422" y="59"/>
                    <a:pt x="412" y="39"/>
                  </a:cubicBezTo>
                  <a:lnTo>
                    <a:pt x="350" y="8"/>
                  </a:lnTo>
                  <a:cubicBezTo>
                    <a:pt x="335" y="3"/>
                    <a:pt x="319" y="0"/>
                    <a:pt x="3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p62"/>
            <p:cNvSpPr/>
            <p:nvPr/>
          </p:nvSpPr>
          <p:spPr>
            <a:xfrm>
              <a:off x="7784280" y="797033"/>
              <a:ext cx="20965" cy="20965"/>
            </a:xfrm>
            <a:custGeom>
              <a:rect b="b" l="l" r="r" t="t"/>
              <a:pathLst>
                <a:path extrusionOk="0" h="474" w="474">
                  <a:moveTo>
                    <a:pt x="247" y="1"/>
                  </a:moveTo>
                  <a:cubicBezTo>
                    <a:pt x="216" y="1"/>
                    <a:pt x="185" y="11"/>
                    <a:pt x="154" y="21"/>
                  </a:cubicBezTo>
                  <a:cubicBezTo>
                    <a:pt x="124" y="32"/>
                    <a:pt x="103" y="42"/>
                    <a:pt x="83" y="62"/>
                  </a:cubicBezTo>
                  <a:cubicBezTo>
                    <a:pt x="51" y="83"/>
                    <a:pt x="31" y="114"/>
                    <a:pt x="21" y="145"/>
                  </a:cubicBezTo>
                  <a:cubicBezTo>
                    <a:pt x="10" y="165"/>
                    <a:pt x="0" y="196"/>
                    <a:pt x="0" y="227"/>
                  </a:cubicBezTo>
                  <a:cubicBezTo>
                    <a:pt x="0" y="258"/>
                    <a:pt x="0" y="289"/>
                    <a:pt x="10" y="320"/>
                  </a:cubicBezTo>
                  <a:cubicBezTo>
                    <a:pt x="21" y="350"/>
                    <a:pt x="41" y="371"/>
                    <a:pt x="62" y="402"/>
                  </a:cubicBezTo>
                  <a:cubicBezTo>
                    <a:pt x="83" y="412"/>
                    <a:pt x="92" y="423"/>
                    <a:pt x="113" y="443"/>
                  </a:cubicBezTo>
                  <a:cubicBezTo>
                    <a:pt x="144" y="464"/>
                    <a:pt x="185" y="474"/>
                    <a:pt x="227" y="474"/>
                  </a:cubicBezTo>
                  <a:lnTo>
                    <a:pt x="288" y="474"/>
                  </a:lnTo>
                  <a:cubicBezTo>
                    <a:pt x="329" y="464"/>
                    <a:pt x="360" y="443"/>
                    <a:pt x="391" y="412"/>
                  </a:cubicBezTo>
                  <a:cubicBezTo>
                    <a:pt x="412" y="402"/>
                    <a:pt x="422" y="382"/>
                    <a:pt x="432" y="371"/>
                  </a:cubicBezTo>
                  <a:cubicBezTo>
                    <a:pt x="453" y="340"/>
                    <a:pt x="463" y="309"/>
                    <a:pt x="463" y="279"/>
                  </a:cubicBezTo>
                  <a:cubicBezTo>
                    <a:pt x="473" y="268"/>
                    <a:pt x="463" y="258"/>
                    <a:pt x="463" y="247"/>
                  </a:cubicBezTo>
                  <a:cubicBezTo>
                    <a:pt x="473" y="227"/>
                    <a:pt x="473" y="206"/>
                    <a:pt x="473" y="186"/>
                  </a:cubicBezTo>
                  <a:cubicBezTo>
                    <a:pt x="473" y="165"/>
                    <a:pt x="473" y="145"/>
                    <a:pt x="463" y="135"/>
                  </a:cubicBezTo>
                  <a:cubicBezTo>
                    <a:pt x="453" y="114"/>
                    <a:pt x="442" y="83"/>
                    <a:pt x="422" y="73"/>
                  </a:cubicBezTo>
                  <a:cubicBezTo>
                    <a:pt x="412" y="62"/>
                    <a:pt x="401" y="42"/>
                    <a:pt x="391" y="32"/>
                  </a:cubicBezTo>
                  <a:lnTo>
                    <a:pt x="339" y="11"/>
                  </a:lnTo>
                  <a:cubicBezTo>
                    <a:pt x="326" y="11"/>
                    <a:pt x="312" y="7"/>
                    <a:pt x="295" y="7"/>
                  </a:cubicBezTo>
                  <a:cubicBezTo>
                    <a:pt x="287" y="7"/>
                    <a:pt x="278" y="8"/>
                    <a:pt x="268" y="11"/>
                  </a:cubicBezTo>
                  <a:cubicBezTo>
                    <a:pt x="268" y="11"/>
                    <a:pt x="257" y="1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p62"/>
            <p:cNvSpPr/>
            <p:nvPr/>
          </p:nvSpPr>
          <p:spPr>
            <a:xfrm>
              <a:off x="7858675" y="793406"/>
              <a:ext cx="27511" cy="26892"/>
            </a:xfrm>
            <a:custGeom>
              <a:rect b="b" l="l" r="r" t="t"/>
              <a:pathLst>
                <a:path extrusionOk="0" h="608" w="622">
                  <a:moveTo>
                    <a:pt x="334" y="0"/>
                  </a:moveTo>
                  <a:cubicBezTo>
                    <a:pt x="282" y="0"/>
                    <a:pt x="231" y="11"/>
                    <a:pt x="179" y="32"/>
                  </a:cubicBezTo>
                  <a:cubicBezTo>
                    <a:pt x="159" y="52"/>
                    <a:pt x="138" y="62"/>
                    <a:pt x="108" y="83"/>
                  </a:cubicBezTo>
                  <a:cubicBezTo>
                    <a:pt x="66" y="114"/>
                    <a:pt x="46" y="165"/>
                    <a:pt x="25" y="217"/>
                  </a:cubicBezTo>
                  <a:lnTo>
                    <a:pt x="15" y="288"/>
                  </a:lnTo>
                  <a:lnTo>
                    <a:pt x="15" y="299"/>
                  </a:lnTo>
                  <a:lnTo>
                    <a:pt x="15" y="371"/>
                  </a:lnTo>
                  <a:lnTo>
                    <a:pt x="15" y="381"/>
                  </a:lnTo>
                  <a:cubicBezTo>
                    <a:pt x="15" y="381"/>
                    <a:pt x="35" y="432"/>
                    <a:pt x="46" y="443"/>
                  </a:cubicBezTo>
                  <a:cubicBezTo>
                    <a:pt x="35" y="437"/>
                    <a:pt x="8" y="413"/>
                    <a:pt x="4" y="413"/>
                  </a:cubicBezTo>
                  <a:lnTo>
                    <a:pt x="4" y="413"/>
                  </a:lnTo>
                  <a:cubicBezTo>
                    <a:pt x="1" y="413"/>
                    <a:pt x="17" y="435"/>
                    <a:pt x="87" y="515"/>
                  </a:cubicBezTo>
                  <a:cubicBezTo>
                    <a:pt x="108" y="525"/>
                    <a:pt x="117" y="546"/>
                    <a:pt x="138" y="556"/>
                  </a:cubicBezTo>
                  <a:lnTo>
                    <a:pt x="149" y="556"/>
                  </a:lnTo>
                  <a:cubicBezTo>
                    <a:pt x="159" y="566"/>
                    <a:pt x="179" y="576"/>
                    <a:pt x="190" y="576"/>
                  </a:cubicBezTo>
                  <a:cubicBezTo>
                    <a:pt x="190" y="576"/>
                    <a:pt x="200" y="576"/>
                    <a:pt x="200" y="587"/>
                  </a:cubicBezTo>
                  <a:cubicBezTo>
                    <a:pt x="231" y="597"/>
                    <a:pt x="261" y="608"/>
                    <a:pt x="302" y="608"/>
                  </a:cubicBezTo>
                  <a:lnTo>
                    <a:pt x="375" y="608"/>
                  </a:lnTo>
                  <a:cubicBezTo>
                    <a:pt x="416" y="597"/>
                    <a:pt x="457" y="576"/>
                    <a:pt x="488" y="556"/>
                  </a:cubicBezTo>
                  <a:cubicBezTo>
                    <a:pt x="529" y="535"/>
                    <a:pt x="549" y="505"/>
                    <a:pt x="570" y="464"/>
                  </a:cubicBezTo>
                  <a:cubicBezTo>
                    <a:pt x="601" y="432"/>
                    <a:pt x="611" y="402"/>
                    <a:pt x="611" y="361"/>
                  </a:cubicBezTo>
                  <a:cubicBezTo>
                    <a:pt x="622" y="320"/>
                    <a:pt x="622" y="278"/>
                    <a:pt x="611" y="237"/>
                  </a:cubicBezTo>
                  <a:cubicBezTo>
                    <a:pt x="611" y="217"/>
                    <a:pt x="601" y="196"/>
                    <a:pt x="590" y="165"/>
                  </a:cubicBezTo>
                  <a:cubicBezTo>
                    <a:pt x="570" y="124"/>
                    <a:pt x="549" y="93"/>
                    <a:pt x="508" y="73"/>
                  </a:cubicBezTo>
                  <a:cubicBezTo>
                    <a:pt x="478" y="42"/>
                    <a:pt x="446" y="21"/>
                    <a:pt x="405" y="11"/>
                  </a:cubicBezTo>
                  <a:cubicBezTo>
                    <a:pt x="385" y="11"/>
                    <a:pt x="354" y="0"/>
                    <a:pt x="33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62"/>
            <p:cNvSpPr/>
            <p:nvPr/>
          </p:nvSpPr>
          <p:spPr>
            <a:xfrm>
              <a:off x="7840673" y="861608"/>
              <a:ext cx="19152" cy="18267"/>
            </a:xfrm>
            <a:custGeom>
              <a:rect b="b" l="l" r="r" t="t"/>
              <a:pathLst>
                <a:path extrusionOk="0" h="413" w="433">
                  <a:moveTo>
                    <a:pt x="165" y="1"/>
                  </a:moveTo>
                  <a:cubicBezTo>
                    <a:pt x="144" y="12"/>
                    <a:pt x="134" y="12"/>
                    <a:pt x="113" y="21"/>
                  </a:cubicBezTo>
                  <a:cubicBezTo>
                    <a:pt x="93" y="32"/>
                    <a:pt x="62" y="53"/>
                    <a:pt x="51" y="73"/>
                  </a:cubicBezTo>
                  <a:cubicBezTo>
                    <a:pt x="31" y="94"/>
                    <a:pt x="21" y="114"/>
                    <a:pt x="10" y="145"/>
                  </a:cubicBezTo>
                  <a:cubicBezTo>
                    <a:pt x="10" y="155"/>
                    <a:pt x="0" y="176"/>
                    <a:pt x="0" y="197"/>
                  </a:cubicBezTo>
                  <a:lnTo>
                    <a:pt x="0" y="238"/>
                  </a:lnTo>
                  <a:lnTo>
                    <a:pt x="0" y="248"/>
                  </a:lnTo>
                  <a:cubicBezTo>
                    <a:pt x="10" y="268"/>
                    <a:pt x="21" y="279"/>
                    <a:pt x="21" y="299"/>
                  </a:cubicBezTo>
                  <a:cubicBezTo>
                    <a:pt x="31" y="330"/>
                    <a:pt x="51" y="350"/>
                    <a:pt x="72" y="361"/>
                  </a:cubicBezTo>
                  <a:cubicBezTo>
                    <a:pt x="93" y="382"/>
                    <a:pt x="103" y="392"/>
                    <a:pt x="124" y="392"/>
                  </a:cubicBezTo>
                  <a:cubicBezTo>
                    <a:pt x="144" y="412"/>
                    <a:pt x="175" y="412"/>
                    <a:pt x="195" y="412"/>
                  </a:cubicBezTo>
                  <a:lnTo>
                    <a:pt x="257" y="412"/>
                  </a:lnTo>
                  <a:cubicBezTo>
                    <a:pt x="268" y="402"/>
                    <a:pt x="288" y="402"/>
                    <a:pt x="309" y="392"/>
                  </a:cubicBezTo>
                  <a:cubicBezTo>
                    <a:pt x="319" y="392"/>
                    <a:pt x="319" y="382"/>
                    <a:pt x="329" y="371"/>
                  </a:cubicBezTo>
                  <a:lnTo>
                    <a:pt x="339" y="371"/>
                  </a:lnTo>
                  <a:cubicBezTo>
                    <a:pt x="360" y="361"/>
                    <a:pt x="380" y="341"/>
                    <a:pt x="391" y="320"/>
                  </a:cubicBezTo>
                  <a:lnTo>
                    <a:pt x="422" y="289"/>
                  </a:lnTo>
                  <a:cubicBezTo>
                    <a:pt x="432" y="268"/>
                    <a:pt x="432" y="238"/>
                    <a:pt x="432" y="217"/>
                  </a:cubicBezTo>
                  <a:lnTo>
                    <a:pt x="432" y="176"/>
                  </a:lnTo>
                  <a:lnTo>
                    <a:pt x="422" y="124"/>
                  </a:lnTo>
                  <a:cubicBezTo>
                    <a:pt x="412" y="104"/>
                    <a:pt x="391" y="83"/>
                    <a:pt x="371" y="73"/>
                  </a:cubicBezTo>
                  <a:cubicBezTo>
                    <a:pt x="371" y="63"/>
                    <a:pt x="360" y="63"/>
                    <a:pt x="360" y="63"/>
                  </a:cubicBezTo>
                  <a:cubicBezTo>
                    <a:pt x="350" y="63"/>
                    <a:pt x="350" y="53"/>
                    <a:pt x="339" y="42"/>
                  </a:cubicBezTo>
                  <a:cubicBezTo>
                    <a:pt x="329" y="32"/>
                    <a:pt x="319" y="21"/>
                    <a:pt x="298" y="21"/>
                  </a:cubicBezTo>
                  <a:cubicBezTo>
                    <a:pt x="278" y="1"/>
                    <a:pt x="24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p62"/>
            <p:cNvSpPr/>
            <p:nvPr/>
          </p:nvSpPr>
          <p:spPr>
            <a:xfrm>
              <a:off x="7807456" y="847985"/>
              <a:ext cx="25078" cy="24503"/>
            </a:xfrm>
            <a:custGeom>
              <a:rect b="b" l="l" r="r" t="t"/>
              <a:pathLst>
                <a:path extrusionOk="0" h="554" w="567">
                  <a:moveTo>
                    <a:pt x="258" y="0"/>
                  </a:moveTo>
                  <a:cubicBezTo>
                    <a:pt x="217" y="11"/>
                    <a:pt x="176" y="32"/>
                    <a:pt x="144" y="62"/>
                  </a:cubicBezTo>
                  <a:lnTo>
                    <a:pt x="134" y="73"/>
                  </a:lnTo>
                  <a:cubicBezTo>
                    <a:pt x="114" y="83"/>
                    <a:pt x="103" y="83"/>
                    <a:pt x="93" y="93"/>
                  </a:cubicBezTo>
                  <a:cubicBezTo>
                    <a:pt x="73" y="114"/>
                    <a:pt x="62" y="134"/>
                    <a:pt x="41" y="155"/>
                  </a:cubicBezTo>
                  <a:lnTo>
                    <a:pt x="11" y="217"/>
                  </a:lnTo>
                  <a:cubicBezTo>
                    <a:pt x="0" y="247"/>
                    <a:pt x="0" y="278"/>
                    <a:pt x="11" y="309"/>
                  </a:cubicBezTo>
                  <a:cubicBezTo>
                    <a:pt x="0" y="329"/>
                    <a:pt x="11" y="361"/>
                    <a:pt x="21" y="381"/>
                  </a:cubicBezTo>
                  <a:cubicBezTo>
                    <a:pt x="32" y="412"/>
                    <a:pt x="41" y="443"/>
                    <a:pt x="73" y="463"/>
                  </a:cubicBezTo>
                  <a:lnTo>
                    <a:pt x="124" y="514"/>
                  </a:lnTo>
                  <a:lnTo>
                    <a:pt x="185" y="546"/>
                  </a:lnTo>
                  <a:cubicBezTo>
                    <a:pt x="201" y="551"/>
                    <a:pt x="219" y="553"/>
                    <a:pt x="237" y="553"/>
                  </a:cubicBezTo>
                  <a:cubicBezTo>
                    <a:pt x="255" y="553"/>
                    <a:pt x="273" y="551"/>
                    <a:pt x="288" y="546"/>
                  </a:cubicBezTo>
                  <a:cubicBezTo>
                    <a:pt x="294" y="549"/>
                    <a:pt x="300" y="550"/>
                    <a:pt x="306" y="550"/>
                  </a:cubicBezTo>
                  <a:cubicBezTo>
                    <a:pt x="321" y="550"/>
                    <a:pt x="335" y="543"/>
                    <a:pt x="350" y="535"/>
                  </a:cubicBezTo>
                  <a:cubicBezTo>
                    <a:pt x="391" y="525"/>
                    <a:pt x="412" y="514"/>
                    <a:pt x="443" y="484"/>
                  </a:cubicBezTo>
                  <a:cubicBezTo>
                    <a:pt x="453" y="463"/>
                    <a:pt x="473" y="453"/>
                    <a:pt x="484" y="432"/>
                  </a:cubicBezTo>
                  <a:cubicBezTo>
                    <a:pt x="494" y="422"/>
                    <a:pt x="494" y="422"/>
                    <a:pt x="494" y="412"/>
                  </a:cubicBezTo>
                  <a:cubicBezTo>
                    <a:pt x="514" y="391"/>
                    <a:pt x="535" y="371"/>
                    <a:pt x="535" y="350"/>
                  </a:cubicBezTo>
                  <a:cubicBezTo>
                    <a:pt x="556" y="320"/>
                    <a:pt x="566" y="288"/>
                    <a:pt x="566" y="258"/>
                  </a:cubicBezTo>
                  <a:cubicBezTo>
                    <a:pt x="566" y="227"/>
                    <a:pt x="566" y="196"/>
                    <a:pt x="546" y="165"/>
                  </a:cubicBezTo>
                  <a:cubicBezTo>
                    <a:pt x="535" y="134"/>
                    <a:pt x="525" y="103"/>
                    <a:pt x="505" y="83"/>
                  </a:cubicBezTo>
                  <a:cubicBezTo>
                    <a:pt x="484" y="62"/>
                    <a:pt x="463" y="52"/>
                    <a:pt x="453" y="32"/>
                  </a:cubicBezTo>
                  <a:cubicBezTo>
                    <a:pt x="412" y="11"/>
                    <a:pt x="371"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62"/>
            <p:cNvSpPr/>
            <p:nvPr/>
          </p:nvSpPr>
          <p:spPr>
            <a:xfrm>
              <a:off x="7827006" y="913932"/>
              <a:ext cx="28705" cy="28263"/>
            </a:xfrm>
            <a:custGeom>
              <a:rect b="b" l="l" r="r" t="t"/>
              <a:pathLst>
                <a:path extrusionOk="0" h="639" w="649">
                  <a:moveTo>
                    <a:pt x="299" y="1"/>
                  </a:moveTo>
                  <a:cubicBezTo>
                    <a:pt x="268" y="11"/>
                    <a:pt x="248" y="21"/>
                    <a:pt x="216" y="42"/>
                  </a:cubicBezTo>
                  <a:lnTo>
                    <a:pt x="207" y="42"/>
                  </a:lnTo>
                  <a:cubicBezTo>
                    <a:pt x="175" y="52"/>
                    <a:pt x="134" y="72"/>
                    <a:pt x="104" y="104"/>
                  </a:cubicBezTo>
                  <a:cubicBezTo>
                    <a:pt x="72" y="124"/>
                    <a:pt x="52" y="165"/>
                    <a:pt x="31" y="206"/>
                  </a:cubicBezTo>
                  <a:cubicBezTo>
                    <a:pt x="11" y="237"/>
                    <a:pt x="1" y="278"/>
                    <a:pt x="1" y="319"/>
                  </a:cubicBezTo>
                  <a:cubicBezTo>
                    <a:pt x="1" y="360"/>
                    <a:pt x="11" y="391"/>
                    <a:pt x="21" y="433"/>
                  </a:cubicBezTo>
                  <a:cubicBezTo>
                    <a:pt x="31" y="474"/>
                    <a:pt x="52" y="504"/>
                    <a:pt x="83" y="535"/>
                  </a:cubicBezTo>
                  <a:cubicBezTo>
                    <a:pt x="104" y="556"/>
                    <a:pt x="124" y="577"/>
                    <a:pt x="145" y="586"/>
                  </a:cubicBezTo>
                  <a:cubicBezTo>
                    <a:pt x="196" y="618"/>
                    <a:pt x="248" y="638"/>
                    <a:pt x="299" y="638"/>
                  </a:cubicBezTo>
                  <a:lnTo>
                    <a:pt x="381" y="638"/>
                  </a:lnTo>
                  <a:cubicBezTo>
                    <a:pt x="433" y="618"/>
                    <a:pt x="474" y="597"/>
                    <a:pt x="525" y="556"/>
                  </a:cubicBezTo>
                  <a:cubicBezTo>
                    <a:pt x="536" y="535"/>
                    <a:pt x="556" y="515"/>
                    <a:pt x="577" y="494"/>
                  </a:cubicBezTo>
                  <a:cubicBezTo>
                    <a:pt x="587" y="484"/>
                    <a:pt x="587" y="463"/>
                    <a:pt x="597" y="442"/>
                  </a:cubicBezTo>
                  <a:cubicBezTo>
                    <a:pt x="597" y="433"/>
                    <a:pt x="618" y="422"/>
                    <a:pt x="618" y="401"/>
                  </a:cubicBezTo>
                  <a:cubicBezTo>
                    <a:pt x="638" y="371"/>
                    <a:pt x="648" y="340"/>
                    <a:pt x="648" y="299"/>
                  </a:cubicBezTo>
                  <a:cubicBezTo>
                    <a:pt x="648" y="257"/>
                    <a:pt x="648" y="227"/>
                    <a:pt x="628" y="196"/>
                  </a:cubicBezTo>
                  <a:cubicBezTo>
                    <a:pt x="618" y="155"/>
                    <a:pt x="597" y="124"/>
                    <a:pt x="577" y="93"/>
                  </a:cubicBezTo>
                  <a:lnTo>
                    <a:pt x="515" y="42"/>
                  </a:lnTo>
                  <a:cubicBezTo>
                    <a:pt x="474" y="21"/>
                    <a:pt x="422"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p62"/>
            <p:cNvSpPr/>
            <p:nvPr/>
          </p:nvSpPr>
          <p:spPr>
            <a:xfrm>
              <a:off x="7647831" y="1004427"/>
              <a:ext cx="20036" cy="17692"/>
            </a:xfrm>
            <a:custGeom>
              <a:rect b="b" l="l" r="r" t="t"/>
              <a:pathLst>
                <a:path extrusionOk="0" h="400" w="453">
                  <a:moveTo>
                    <a:pt x="216" y="1"/>
                  </a:moveTo>
                  <a:cubicBezTo>
                    <a:pt x="206" y="1"/>
                    <a:pt x="206" y="1"/>
                    <a:pt x="196" y="11"/>
                  </a:cubicBezTo>
                  <a:lnTo>
                    <a:pt x="175" y="11"/>
                  </a:lnTo>
                  <a:cubicBezTo>
                    <a:pt x="165" y="11"/>
                    <a:pt x="154" y="21"/>
                    <a:pt x="145" y="21"/>
                  </a:cubicBezTo>
                  <a:cubicBezTo>
                    <a:pt x="134" y="32"/>
                    <a:pt x="113" y="32"/>
                    <a:pt x="103" y="42"/>
                  </a:cubicBezTo>
                  <a:cubicBezTo>
                    <a:pt x="83" y="52"/>
                    <a:pt x="62" y="62"/>
                    <a:pt x="52" y="83"/>
                  </a:cubicBezTo>
                  <a:cubicBezTo>
                    <a:pt x="31" y="94"/>
                    <a:pt x="31" y="103"/>
                    <a:pt x="21" y="124"/>
                  </a:cubicBezTo>
                  <a:cubicBezTo>
                    <a:pt x="10" y="145"/>
                    <a:pt x="1" y="165"/>
                    <a:pt x="1" y="186"/>
                  </a:cubicBezTo>
                  <a:lnTo>
                    <a:pt x="10" y="237"/>
                  </a:lnTo>
                  <a:cubicBezTo>
                    <a:pt x="10" y="247"/>
                    <a:pt x="21" y="268"/>
                    <a:pt x="21" y="279"/>
                  </a:cubicBezTo>
                  <a:cubicBezTo>
                    <a:pt x="31" y="299"/>
                    <a:pt x="52" y="320"/>
                    <a:pt x="72" y="330"/>
                  </a:cubicBezTo>
                  <a:cubicBezTo>
                    <a:pt x="83" y="350"/>
                    <a:pt x="103" y="361"/>
                    <a:pt x="134" y="371"/>
                  </a:cubicBezTo>
                  <a:cubicBezTo>
                    <a:pt x="134" y="371"/>
                    <a:pt x="145" y="371"/>
                    <a:pt x="154" y="381"/>
                  </a:cubicBezTo>
                  <a:lnTo>
                    <a:pt x="175" y="381"/>
                  </a:lnTo>
                  <a:lnTo>
                    <a:pt x="175" y="391"/>
                  </a:lnTo>
                  <a:cubicBezTo>
                    <a:pt x="185" y="397"/>
                    <a:pt x="203" y="399"/>
                    <a:pt x="223" y="399"/>
                  </a:cubicBezTo>
                  <a:cubicBezTo>
                    <a:pt x="242" y="399"/>
                    <a:pt x="263" y="397"/>
                    <a:pt x="278" y="391"/>
                  </a:cubicBezTo>
                  <a:cubicBezTo>
                    <a:pt x="288" y="391"/>
                    <a:pt x="309" y="381"/>
                    <a:pt x="319" y="371"/>
                  </a:cubicBezTo>
                  <a:lnTo>
                    <a:pt x="330" y="371"/>
                  </a:lnTo>
                  <a:cubicBezTo>
                    <a:pt x="330" y="371"/>
                    <a:pt x="339" y="371"/>
                    <a:pt x="350" y="361"/>
                  </a:cubicBezTo>
                  <a:cubicBezTo>
                    <a:pt x="381" y="350"/>
                    <a:pt x="391" y="340"/>
                    <a:pt x="412" y="320"/>
                  </a:cubicBezTo>
                  <a:cubicBezTo>
                    <a:pt x="422" y="309"/>
                    <a:pt x="432" y="288"/>
                    <a:pt x="432" y="279"/>
                  </a:cubicBezTo>
                  <a:cubicBezTo>
                    <a:pt x="442" y="258"/>
                    <a:pt x="453" y="237"/>
                    <a:pt x="453" y="206"/>
                  </a:cubicBezTo>
                  <a:lnTo>
                    <a:pt x="453" y="165"/>
                  </a:lnTo>
                  <a:cubicBezTo>
                    <a:pt x="442" y="145"/>
                    <a:pt x="442" y="135"/>
                    <a:pt x="432" y="114"/>
                  </a:cubicBezTo>
                  <a:cubicBezTo>
                    <a:pt x="422" y="94"/>
                    <a:pt x="412" y="73"/>
                    <a:pt x="391" y="62"/>
                  </a:cubicBezTo>
                  <a:cubicBezTo>
                    <a:pt x="371" y="42"/>
                    <a:pt x="350" y="32"/>
                    <a:pt x="330" y="32"/>
                  </a:cubicBezTo>
                  <a:cubicBezTo>
                    <a:pt x="319" y="21"/>
                    <a:pt x="319" y="21"/>
                    <a:pt x="309" y="21"/>
                  </a:cubicBezTo>
                  <a:lnTo>
                    <a:pt x="298" y="11"/>
                  </a:lnTo>
                  <a:cubicBezTo>
                    <a:pt x="268" y="1"/>
                    <a:pt x="247"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5" name="Google Shape;3925;p62"/>
            <p:cNvSpPr/>
            <p:nvPr/>
          </p:nvSpPr>
          <p:spPr>
            <a:xfrm>
              <a:off x="7743323" y="1010973"/>
              <a:ext cx="30076" cy="29059"/>
            </a:xfrm>
            <a:custGeom>
              <a:rect b="b" l="l" r="r" t="t"/>
              <a:pathLst>
                <a:path extrusionOk="0" h="657" w="680">
                  <a:moveTo>
                    <a:pt x="333" y="0"/>
                  </a:moveTo>
                  <a:cubicBezTo>
                    <a:pt x="311" y="0"/>
                    <a:pt x="290" y="3"/>
                    <a:pt x="268" y="7"/>
                  </a:cubicBezTo>
                  <a:lnTo>
                    <a:pt x="258" y="7"/>
                  </a:lnTo>
                  <a:cubicBezTo>
                    <a:pt x="248" y="7"/>
                    <a:pt x="237" y="17"/>
                    <a:pt x="227" y="17"/>
                  </a:cubicBezTo>
                  <a:cubicBezTo>
                    <a:pt x="175" y="28"/>
                    <a:pt x="145" y="48"/>
                    <a:pt x="114" y="79"/>
                  </a:cubicBezTo>
                  <a:cubicBezTo>
                    <a:pt x="93" y="110"/>
                    <a:pt x="72" y="131"/>
                    <a:pt x="52" y="151"/>
                  </a:cubicBezTo>
                  <a:lnTo>
                    <a:pt x="21" y="223"/>
                  </a:lnTo>
                  <a:cubicBezTo>
                    <a:pt x="11" y="264"/>
                    <a:pt x="1" y="305"/>
                    <a:pt x="11" y="346"/>
                  </a:cubicBezTo>
                  <a:cubicBezTo>
                    <a:pt x="11" y="387"/>
                    <a:pt x="21" y="428"/>
                    <a:pt x="42" y="470"/>
                  </a:cubicBezTo>
                  <a:lnTo>
                    <a:pt x="93" y="542"/>
                  </a:lnTo>
                  <a:cubicBezTo>
                    <a:pt x="134" y="583"/>
                    <a:pt x="175" y="613"/>
                    <a:pt x="237" y="634"/>
                  </a:cubicBezTo>
                  <a:cubicBezTo>
                    <a:pt x="237" y="634"/>
                    <a:pt x="248" y="634"/>
                    <a:pt x="248" y="645"/>
                  </a:cubicBezTo>
                  <a:cubicBezTo>
                    <a:pt x="274" y="653"/>
                    <a:pt x="303" y="656"/>
                    <a:pt x="331" y="656"/>
                  </a:cubicBezTo>
                  <a:cubicBezTo>
                    <a:pt x="412" y="656"/>
                    <a:pt x="495" y="626"/>
                    <a:pt x="556" y="572"/>
                  </a:cubicBezTo>
                  <a:cubicBezTo>
                    <a:pt x="638" y="501"/>
                    <a:pt x="680" y="377"/>
                    <a:pt x="648" y="275"/>
                  </a:cubicBezTo>
                  <a:lnTo>
                    <a:pt x="648" y="254"/>
                  </a:lnTo>
                  <a:cubicBezTo>
                    <a:pt x="638" y="213"/>
                    <a:pt x="628" y="172"/>
                    <a:pt x="597" y="140"/>
                  </a:cubicBezTo>
                  <a:cubicBezTo>
                    <a:pt x="577" y="99"/>
                    <a:pt x="545" y="69"/>
                    <a:pt x="504" y="48"/>
                  </a:cubicBezTo>
                  <a:cubicBezTo>
                    <a:pt x="484" y="38"/>
                    <a:pt x="453" y="28"/>
                    <a:pt x="433" y="17"/>
                  </a:cubicBezTo>
                  <a:cubicBezTo>
                    <a:pt x="397" y="5"/>
                    <a:pt x="364" y="0"/>
                    <a:pt x="33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6" name="Google Shape;3926;p62"/>
            <p:cNvSpPr/>
            <p:nvPr/>
          </p:nvSpPr>
          <p:spPr>
            <a:xfrm>
              <a:off x="7802459" y="1012167"/>
              <a:ext cx="21407" cy="23221"/>
            </a:xfrm>
            <a:custGeom>
              <a:rect b="b" l="l" r="r" t="t"/>
              <a:pathLst>
                <a:path extrusionOk="0" h="525" w="484">
                  <a:moveTo>
                    <a:pt x="206" y="1"/>
                  </a:moveTo>
                  <a:lnTo>
                    <a:pt x="186" y="21"/>
                  </a:lnTo>
                  <a:cubicBezTo>
                    <a:pt x="154" y="31"/>
                    <a:pt x="124" y="42"/>
                    <a:pt x="93" y="62"/>
                  </a:cubicBezTo>
                  <a:cubicBezTo>
                    <a:pt x="62" y="93"/>
                    <a:pt x="42" y="124"/>
                    <a:pt x="31" y="165"/>
                  </a:cubicBezTo>
                  <a:cubicBezTo>
                    <a:pt x="31" y="175"/>
                    <a:pt x="31" y="186"/>
                    <a:pt x="21" y="186"/>
                  </a:cubicBezTo>
                  <a:lnTo>
                    <a:pt x="21" y="206"/>
                  </a:lnTo>
                  <a:cubicBezTo>
                    <a:pt x="11" y="237"/>
                    <a:pt x="1" y="268"/>
                    <a:pt x="11" y="299"/>
                  </a:cubicBezTo>
                  <a:lnTo>
                    <a:pt x="11" y="330"/>
                  </a:lnTo>
                  <a:lnTo>
                    <a:pt x="11" y="340"/>
                  </a:lnTo>
                  <a:cubicBezTo>
                    <a:pt x="21" y="360"/>
                    <a:pt x="21" y="371"/>
                    <a:pt x="31" y="392"/>
                  </a:cubicBezTo>
                  <a:cubicBezTo>
                    <a:pt x="42" y="422"/>
                    <a:pt x="62" y="453"/>
                    <a:pt x="93" y="463"/>
                  </a:cubicBezTo>
                  <a:cubicBezTo>
                    <a:pt x="103" y="484"/>
                    <a:pt x="124" y="494"/>
                    <a:pt x="145" y="504"/>
                  </a:cubicBezTo>
                  <a:cubicBezTo>
                    <a:pt x="175" y="515"/>
                    <a:pt x="196" y="525"/>
                    <a:pt x="237" y="525"/>
                  </a:cubicBezTo>
                  <a:cubicBezTo>
                    <a:pt x="247" y="525"/>
                    <a:pt x="268" y="525"/>
                    <a:pt x="289" y="515"/>
                  </a:cubicBezTo>
                  <a:cubicBezTo>
                    <a:pt x="309" y="515"/>
                    <a:pt x="330" y="504"/>
                    <a:pt x="350" y="494"/>
                  </a:cubicBezTo>
                  <a:cubicBezTo>
                    <a:pt x="381" y="484"/>
                    <a:pt x="401" y="463"/>
                    <a:pt x="422" y="443"/>
                  </a:cubicBezTo>
                  <a:cubicBezTo>
                    <a:pt x="442" y="412"/>
                    <a:pt x="463" y="392"/>
                    <a:pt x="474" y="360"/>
                  </a:cubicBezTo>
                  <a:lnTo>
                    <a:pt x="474" y="350"/>
                  </a:lnTo>
                  <a:lnTo>
                    <a:pt x="474" y="319"/>
                  </a:lnTo>
                  <a:cubicBezTo>
                    <a:pt x="484" y="299"/>
                    <a:pt x="484" y="268"/>
                    <a:pt x="474" y="237"/>
                  </a:cubicBezTo>
                  <a:lnTo>
                    <a:pt x="474" y="227"/>
                  </a:lnTo>
                  <a:lnTo>
                    <a:pt x="474" y="216"/>
                  </a:lnTo>
                  <a:cubicBezTo>
                    <a:pt x="474" y="206"/>
                    <a:pt x="463" y="196"/>
                    <a:pt x="463" y="186"/>
                  </a:cubicBezTo>
                  <a:cubicBezTo>
                    <a:pt x="453" y="145"/>
                    <a:pt x="442" y="113"/>
                    <a:pt x="412" y="83"/>
                  </a:cubicBezTo>
                  <a:cubicBezTo>
                    <a:pt x="391" y="62"/>
                    <a:pt x="371" y="42"/>
                    <a:pt x="350" y="31"/>
                  </a:cubicBezTo>
                  <a:cubicBezTo>
                    <a:pt x="340" y="31"/>
                    <a:pt x="340" y="21"/>
                    <a:pt x="330" y="21"/>
                  </a:cubicBezTo>
                  <a:cubicBezTo>
                    <a:pt x="309" y="11"/>
                    <a:pt x="289"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p62"/>
            <p:cNvSpPr/>
            <p:nvPr/>
          </p:nvSpPr>
          <p:spPr>
            <a:xfrm>
              <a:off x="7724658" y="1081741"/>
              <a:ext cx="20567" cy="20080"/>
            </a:xfrm>
            <a:custGeom>
              <a:rect b="b" l="l" r="r" t="t"/>
              <a:pathLst>
                <a:path extrusionOk="0" h="454" w="465">
                  <a:moveTo>
                    <a:pt x="248" y="1"/>
                  </a:moveTo>
                  <a:cubicBezTo>
                    <a:pt x="227" y="1"/>
                    <a:pt x="207" y="1"/>
                    <a:pt x="186" y="11"/>
                  </a:cubicBezTo>
                  <a:cubicBezTo>
                    <a:pt x="145" y="11"/>
                    <a:pt x="114" y="32"/>
                    <a:pt x="83" y="62"/>
                  </a:cubicBezTo>
                  <a:cubicBezTo>
                    <a:pt x="53" y="83"/>
                    <a:pt x="42" y="103"/>
                    <a:pt x="32" y="135"/>
                  </a:cubicBezTo>
                  <a:cubicBezTo>
                    <a:pt x="12" y="165"/>
                    <a:pt x="12" y="186"/>
                    <a:pt x="12" y="217"/>
                  </a:cubicBezTo>
                  <a:cubicBezTo>
                    <a:pt x="1" y="247"/>
                    <a:pt x="12" y="279"/>
                    <a:pt x="21" y="309"/>
                  </a:cubicBezTo>
                  <a:cubicBezTo>
                    <a:pt x="32" y="330"/>
                    <a:pt x="42" y="361"/>
                    <a:pt x="63" y="381"/>
                  </a:cubicBezTo>
                  <a:cubicBezTo>
                    <a:pt x="83" y="391"/>
                    <a:pt x="94" y="412"/>
                    <a:pt x="114" y="423"/>
                  </a:cubicBezTo>
                  <a:cubicBezTo>
                    <a:pt x="145" y="443"/>
                    <a:pt x="186" y="453"/>
                    <a:pt x="227" y="453"/>
                  </a:cubicBezTo>
                  <a:lnTo>
                    <a:pt x="279" y="453"/>
                  </a:lnTo>
                  <a:cubicBezTo>
                    <a:pt x="320" y="443"/>
                    <a:pt x="361" y="423"/>
                    <a:pt x="392" y="402"/>
                  </a:cubicBezTo>
                  <a:cubicBezTo>
                    <a:pt x="412" y="381"/>
                    <a:pt x="433" y="350"/>
                    <a:pt x="443" y="330"/>
                  </a:cubicBezTo>
                  <a:cubicBezTo>
                    <a:pt x="453" y="299"/>
                    <a:pt x="464" y="268"/>
                    <a:pt x="464" y="238"/>
                  </a:cubicBezTo>
                  <a:cubicBezTo>
                    <a:pt x="464" y="206"/>
                    <a:pt x="464" y="186"/>
                    <a:pt x="443" y="155"/>
                  </a:cubicBezTo>
                  <a:cubicBezTo>
                    <a:pt x="443" y="124"/>
                    <a:pt x="423" y="103"/>
                    <a:pt x="402" y="73"/>
                  </a:cubicBezTo>
                  <a:cubicBezTo>
                    <a:pt x="392" y="62"/>
                    <a:pt x="371" y="52"/>
                    <a:pt x="361" y="42"/>
                  </a:cubicBezTo>
                  <a:cubicBezTo>
                    <a:pt x="320" y="21"/>
                    <a:pt x="28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62"/>
            <p:cNvSpPr/>
            <p:nvPr/>
          </p:nvSpPr>
          <p:spPr>
            <a:xfrm>
              <a:off x="7976636" y="831620"/>
              <a:ext cx="24592" cy="24592"/>
            </a:xfrm>
            <a:custGeom>
              <a:rect b="b" l="l" r="r" t="t"/>
              <a:pathLst>
                <a:path extrusionOk="0" h="556" w="556">
                  <a:moveTo>
                    <a:pt x="288" y="0"/>
                  </a:moveTo>
                  <a:lnTo>
                    <a:pt x="217" y="11"/>
                  </a:lnTo>
                  <a:cubicBezTo>
                    <a:pt x="165" y="21"/>
                    <a:pt x="124" y="41"/>
                    <a:pt x="93" y="73"/>
                  </a:cubicBezTo>
                  <a:lnTo>
                    <a:pt x="42" y="124"/>
                  </a:lnTo>
                  <a:cubicBezTo>
                    <a:pt x="21" y="165"/>
                    <a:pt x="0" y="217"/>
                    <a:pt x="0" y="268"/>
                  </a:cubicBezTo>
                  <a:cubicBezTo>
                    <a:pt x="0" y="299"/>
                    <a:pt x="0" y="340"/>
                    <a:pt x="21" y="370"/>
                  </a:cubicBezTo>
                  <a:cubicBezTo>
                    <a:pt x="32" y="411"/>
                    <a:pt x="42" y="443"/>
                    <a:pt x="73" y="463"/>
                  </a:cubicBezTo>
                  <a:cubicBezTo>
                    <a:pt x="93" y="494"/>
                    <a:pt x="124" y="514"/>
                    <a:pt x="155" y="525"/>
                  </a:cubicBezTo>
                  <a:cubicBezTo>
                    <a:pt x="196" y="546"/>
                    <a:pt x="227" y="555"/>
                    <a:pt x="268" y="555"/>
                  </a:cubicBezTo>
                  <a:cubicBezTo>
                    <a:pt x="288" y="555"/>
                    <a:pt x="320" y="555"/>
                    <a:pt x="340" y="546"/>
                  </a:cubicBezTo>
                  <a:cubicBezTo>
                    <a:pt x="391" y="535"/>
                    <a:pt x="432" y="514"/>
                    <a:pt x="464" y="484"/>
                  </a:cubicBezTo>
                  <a:lnTo>
                    <a:pt x="515" y="432"/>
                  </a:lnTo>
                  <a:cubicBezTo>
                    <a:pt x="535" y="391"/>
                    <a:pt x="556" y="340"/>
                    <a:pt x="556" y="288"/>
                  </a:cubicBezTo>
                  <a:cubicBezTo>
                    <a:pt x="556" y="258"/>
                    <a:pt x="556" y="217"/>
                    <a:pt x="535" y="185"/>
                  </a:cubicBezTo>
                  <a:cubicBezTo>
                    <a:pt x="525" y="144"/>
                    <a:pt x="515" y="114"/>
                    <a:pt x="484" y="93"/>
                  </a:cubicBezTo>
                  <a:cubicBezTo>
                    <a:pt x="464" y="62"/>
                    <a:pt x="432" y="41"/>
                    <a:pt x="402" y="31"/>
                  </a:cubicBezTo>
                  <a:cubicBezTo>
                    <a:pt x="371" y="11"/>
                    <a:pt x="330" y="0"/>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p62"/>
            <p:cNvSpPr/>
            <p:nvPr/>
          </p:nvSpPr>
          <p:spPr>
            <a:xfrm>
              <a:off x="7915024" y="847676"/>
              <a:ext cx="23000" cy="21584"/>
            </a:xfrm>
            <a:custGeom>
              <a:rect b="b" l="l" r="r" t="t"/>
              <a:pathLst>
                <a:path extrusionOk="0" h="488" w="520">
                  <a:moveTo>
                    <a:pt x="258" y="1"/>
                  </a:moveTo>
                  <a:cubicBezTo>
                    <a:pt x="137" y="1"/>
                    <a:pt x="16" y="76"/>
                    <a:pt x="6" y="234"/>
                  </a:cubicBezTo>
                  <a:cubicBezTo>
                    <a:pt x="0" y="399"/>
                    <a:pt x="134" y="487"/>
                    <a:pt x="265" y="487"/>
                  </a:cubicBezTo>
                  <a:cubicBezTo>
                    <a:pt x="386" y="487"/>
                    <a:pt x="504" y="412"/>
                    <a:pt x="509" y="254"/>
                  </a:cubicBezTo>
                  <a:cubicBezTo>
                    <a:pt x="520" y="89"/>
                    <a:pt x="389"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p62"/>
            <p:cNvSpPr/>
            <p:nvPr/>
          </p:nvSpPr>
          <p:spPr>
            <a:xfrm>
              <a:off x="7915201" y="796236"/>
              <a:ext cx="32863" cy="30961"/>
            </a:xfrm>
            <a:custGeom>
              <a:rect b="b" l="l" r="r" t="t"/>
              <a:pathLst>
                <a:path extrusionOk="0" h="700" w="743">
                  <a:moveTo>
                    <a:pt x="363" y="0"/>
                  </a:moveTo>
                  <a:cubicBezTo>
                    <a:pt x="191" y="0"/>
                    <a:pt x="21" y="106"/>
                    <a:pt x="12" y="327"/>
                  </a:cubicBezTo>
                  <a:cubicBezTo>
                    <a:pt x="1" y="573"/>
                    <a:pt x="190" y="699"/>
                    <a:pt x="377" y="699"/>
                  </a:cubicBezTo>
                  <a:cubicBezTo>
                    <a:pt x="550" y="699"/>
                    <a:pt x="722" y="591"/>
                    <a:pt x="731" y="368"/>
                  </a:cubicBezTo>
                  <a:cubicBezTo>
                    <a:pt x="742" y="127"/>
                    <a:pt x="551" y="0"/>
                    <a:pt x="3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62"/>
            <p:cNvSpPr/>
            <p:nvPr/>
          </p:nvSpPr>
          <p:spPr>
            <a:xfrm>
              <a:off x="7912370" y="750547"/>
              <a:ext cx="20744" cy="16984"/>
            </a:xfrm>
            <a:custGeom>
              <a:rect b="b" l="l" r="r" t="t"/>
              <a:pathLst>
                <a:path extrusionOk="0" h="384" w="469">
                  <a:moveTo>
                    <a:pt x="225" y="0"/>
                  </a:moveTo>
                  <a:cubicBezTo>
                    <a:pt x="111" y="0"/>
                    <a:pt x="0" y="70"/>
                    <a:pt x="45" y="219"/>
                  </a:cubicBezTo>
                  <a:cubicBezTo>
                    <a:pt x="55" y="229"/>
                    <a:pt x="55" y="240"/>
                    <a:pt x="55" y="250"/>
                  </a:cubicBezTo>
                  <a:cubicBezTo>
                    <a:pt x="83" y="337"/>
                    <a:pt x="156" y="384"/>
                    <a:pt x="230" y="384"/>
                  </a:cubicBezTo>
                  <a:cubicBezTo>
                    <a:pt x="295" y="384"/>
                    <a:pt x="361" y="347"/>
                    <a:pt x="395" y="270"/>
                  </a:cubicBezTo>
                  <a:cubicBezTo>
                    <a:pt x="395" y="260"/>
                    <a:pt x="405" y="250"/>
                    <a:pt x="405" y="229"/>
                  </a:cubicBezTo>
                  <a:cubicBezTo>
                    <a:pt x="468" y="80"/>
                    <a:pt x="345" y="0"/>
                    <a:pt x="2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p62"/>
            <p:cNvSpPr/>
            <p:nvPr/>
          </p:nvSpPr>
          <p:spPr>
            <a:xfrm>
              <a:off x="7845229" y="733828"/>
              <a:ext cx="37772" cy="37330"/>
            </a:xfrm>
            <a:custGeom>
              <a:rect b="b" l="l" r="r" t="t"/>
              <a:pathLst>
                <a:path extrusionOk="0" h="844" w="854">
                  <a:moveTo>
                    <a:pt x="442" y="1"/>
                  </a:moveTo>
                  <a:cubicBezTo>
                    <a:pt x="412" y="1"/>
                    <a:pt x="370" y="11"/>
                    <a:pt x="329" y="11"/>
                  </a:cubicBezTo>
                  <a:cubicBezTo>
                    <a:pt x="257" y="31"/>
                    <a:pt x="195" y="62"/>
                    <a:pt x="144" y="113"/>
                  </a:cubicBezTo>
                  <a:cubicBezTo>
                    <a:pt x="113" y="134"/>
                    <a:pt x="92" y="165"/>
                    <a:pt x="72" y="186"/>
                  </a:cubicBezTo>
                  <a:cubicBezTo>
                    <a:pt x="31" y="257"/>
                    <a:pt x="10" y="319"/>
                    <a:pt x="0" y="401"/>
                  </a:cubicBezTo>
                  <a:cubicBezTo>
                    <a:pt x="0" y="453"/>
                    <a:pt x="10" y="515"/>
                    <a:pt x="31" y="566"/>
                  </a:cubicBezTo>
                  <a:cubicBezTo>
                    <a:pt x="41" y="618"/>
                    <a:pt x="72" y="659"/>
                    <a:pt x="113" y="700"/>
                  </a:cubicBezTo>
                  <a:cubicBezTo>
                    <a:pt x="144" y="751"/>
                    <a:pt x="195" y="782"/>
                    <a:pt x="247" y="792"/>
                  </a:cubicBezTo>
                  <a:cubicBezTo>
                    <a:pt x="288" y="823"/>
                    <a:pt x="350" y="844"/>
                    <a:pt x="401" y="844"/>
                  </a:cubicBezTo>
                  <a:cubicBezTo>
                    <a:pt x="442" y="833"/>
                    <a:pt x="473" y="833"/>
                    <a:pt x="514" y="833"/>
                  </a:cubicBezTo>
                  <a:cubicBezTo>
                    <a:pt x="586" y="813"/>
                    <a:pt x="648" y="782"/>
                    <a:pt x="709" y="730"/>
                  </a:cubicBezTo>
                  <a:cubicBezTo>
                    <a:pt x="730" y="710"/>
                    <a:pt x="750" y="679"/>
                    <a:pt x="771" y="648"/>
                  </a:cubicBezTo>
                  <a:cubicBezTo>
                    <a:pt x="812" y="587"/>
                    <a:pt x="843" y="515"/>
                    <a:pt x="843" y="443"/>
                  </a:cubicBezTo>
                  <a:cubicBezTo>
                    <a:pt x="853" y="381"/>
                    <a:pt x="843" y="330"/>
                    <a:pt x="812" y="278"/>
                  </a:cubicBezTo>
                  <a:cubicBezTo>
                    <a:pt x="802" y="227"/>
                    <a:pt x="771" y="175"/>
                    <a:pt x="730" y="134"/>
                  </a:cubicBezTo>
                  <a:cubicBezTo>
                    <a:pt x="699" y="93"/>
                    <a:pt x="658" y="62"/>
                    <a:pt x="606" y="42"/>
                  </a:cubicBezTo>
                  <a:cubicBezTo>
                    <a:pt x="555" y="11"/>
                    <a:pt x="504" y="1"/>
                    <a:pt x="44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p62"/>
            <p:cNvSpPr/>
            <p:nvPr/>
          </p:nvSpPr>
          <p:spPr>
            <a:xfrm>
              <a:off x="8106716" y="239912"/>
              <a:ext cx="28705" cy="28263"/>
            </a:xfrm>
            <a:custGeom>
              <a:rect b="b" l="l" r="r" t="t"/>
              <a:pathLst>
                <a:path extrusionOk="0" h="639" w="649">
                  <a:moveTo>
                    <a:pt x="381" y="1"/>
                  </a:moveTo>
                  <a:cubicBezTo>
                    <a:pt x="350" y="1"/>
                    <a:pt x="329" y="1"/>
                    <a:pt x="309" y="11"/>
                  </a:cubicBezTo>
                  <a:cubicBezTo>
                    <a:pt x="278" y="11"/>
                    <a:pt x="247" y="21"/>
                    <a:pt x="217" y="42"/>
                  </a:cubicBezTo>
                  <a:cubicBezTo>
                    <a:pt x="176" y="52"/>
                    <a:pt x="134" y="72"/>
                    <a:pt x="103" y="104"/>
                  </a:cubicBezTo>
                  <a:cubicBezTo>
                    <a:pt x="73" y="134"/>
                    <a:pt x="52" y="165"/>
                    <a:pt x="32" y="206"/>
                  </a:cubicBezTo>
                  <a:cubicBezTo>
                    <a:pt x="21" y="237"/>
                    <a:pt x="11" y="278"/>
                    <a:pt x="0" y="319"/>
                  </a:cubicBezTo>
                  <a:cubicBezTo>
                    <a:pt x="0" y="360"/>
                    <a:pt x="11" y="392"/>
                    <a:pt x="21" y="433"/>
                  </a:cubicBezTo>
                  <a:cubicBezTo>
                    <a:pt x="32" y="474"/>
                    <a:pt x="52" y="504"/>
                    <a:pt x="83" y="536"/>
                  </a:cubicBezTo>
                  <a:lnTo>
                    <a:pt x="144" y="597"/>
                  </a:lnTo>
                  <a:cubicBezTo>
                    <a:pt x="196" y="618"/>
                    <a:pt x="247" y="638"/>
                    <a:pt x="299" y="638"/>
                  </a:cubicBezTo>
                  <a:lnTo>
                    <a:pt x="381" y="638"/>
                  </a:lnTo>
                  <a:cubicBezTo>
                    <a:pt x="432" y="618"/>
                    <a:pt x="484" y="597"/>
                    <a:pt x="525" y="556"/>
                  </a:cubicBezTo>
                  <a:cubicBezTo>
                    <a:pt x="535" y="536"/>
                    <a:pt x="556" y="515"/>
                    <a:pt x="576" y="494"/>
                  </a:cubicBezTo>
                  <a:cubicBezTo>
                    <a:pt x="587" y="484"/>
                    <a:pt x="587" y="463"/>
                    <a:pt x="597" y="443"/>
                  </a:cubicBezTo>
                  <a:cubicBezTo>
                    <a:pt x="607" y="433"/>
                    <a:pt x="617" y="422"/>
                    <a:pt x="617" y="401"/>
                  </a:cubicBezTo>
                  <a:cubicBezTo>
                    <a:pt x="638" y="371"/>
                    <a:pt x="649" y="340"/>
                    <a:pt x="649" y="299"/>
                  </a:cubicBezTo>
                  <a:cubicBezTo>
                    <a:pt x="649" y="257"/>
                    <a:pt x="649" y="227"/>
                    <a:pt x="628" y="196"/>
                  </a:cubicBezTo>
                  <a:cubicBezTo>
                    <a:pt x="617" y="155"/>
                    <a:pt x="607" y="124"/>
                    <a:pt x="576" y="93"/>
                  </a:cubicBezTo>
                  <a:lnTo>
                    <a:pt x="514" y="42"/>
                  </a:lnTo>
                  <a:cubicBezTo>
                    <a:pt x="473" y="21"/>
                    <a:pt x="432" y="1"/>
                    <a:pt x="38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62"/>
            <p:cNvSpPr/>
            <p:nvPr/>
          </p:nvSpPr>
          <p:spPr>
            <a:xfrm>
              <a:off x="7464542" y="219699"/>
              <a:ext cx="21407" cy="21186"/>
            </a:xfrm>
            <a:custGeom>
              <a:rect b="b" l="l" r="r" t="t"/>
              <a:pathLst>
                <a:path extrusionOk="0" h="479" w="484">
                  <a:moveTo>
                    <a:pt x="247" y="1"/>
                  </a:moveTo>
                  <a:cubicBezTo>
                    <a:pt x="227" y="1"/>
                    <a:pt x="206" y="5"/>
                    <a:pt x="185" y="5"/>
                  </a:cubicBezTo>
                  <a:cubicBezTo>
                    <a:pt x="155" y="15"/>
                    <a:pt x="134" y="26"/>
                    <a:pt x="103" y="47"/>
                  </a:cubicBezTo>
                  <a:cubicBezTo>
                    <a:pt x="73" y="56"/>
                    <a:pt x="52" y="88"/>
                    <a:pt x="41" y="108"/>
                  </a:cubicBezTo>
                  <a:cubicBezTo>
                    <a:pt x="21" y="139"/>
                    <a:pt x="11" y="159"/>
                    <a:pt x="0" y="200"/>
                  </a:cubicBezTo>
                  <a:cubicBezTo>
                    <a:pt x="0" y="221"/>
                    <a:pt x="0" y="252"/>
                    <a:pt x="11" y="283"/>
                  </a:cubicBezTo>
                  <a:cubicBezTo>
                    <a:pt x="11" y="314"/>
                    <a:pt x="21" y="344"/>
                    <a:pt x="41" y="376"/>
                  </a:cubicBezTo>
                  <a:lnTo>
                    <a:pt x="83" y="417"/>
                  </a:lnTo>
                  <a:cubicBezTo>
                    <a:pt x="114" y="447"/>
                    <a:pt x="155" y="458"/>
                    <a:pt x="196" y="468"/>
                  </a:cubicBezTo>
                  <a:cubicBezTo>
                    <a:pt x="217" y="468"/>
                    <a:pt x="237" y="468"/>
                    <a:pt x="258" y="478"/>
                  </a:cubicBezTo>
                  <a:cubicBezTo>
                    <a:pt x="299" y="468"/>
                    <a:pt x="340" y="458"/>
                    <a:pt x="370" y="437"/>
                  </a:cubicBezTo>
                  <a:lnTo>
                    <a:pt x="422" y="385"/>
                  </a:lnTo>
                  <a:cubicBezTo>
                    <a:pt x="443" y="365"/>
                    <a:pt x="453" y="344"/>
                    <a:pt x="463" y="314"/>
                  </a:cubicBezTo>
                  <a:lnTo>
                    <a:pt x="463" y="273"/>
                  </a:lnTo>
                  <a:cubicBezTo>
                    <a:pt x="473" y="252"/>
                    <a:pt x="484" y="232"/>
                    <a:pt x="484" y="211"/>
                  </a:cubicBezTo>
                  <a:cubicBezTo>
                    <a:pt x="484" y="190"/>
                    <a:pt x="484" y="180"/>
                    <a:pt x="473" y="159"/>
                  </a:cubicBezTo>
                  <a:cubicBezTo>
                    <a:pt x="473" y="139"/>
                    <a:pt x="463" y="118"/>
                    <a:pt x="443" y="98"/>
                  </a:cubicBezTo>
                  <a:cubicBezTo>
                    <a:pt x="432" y="77"/>
                    <a:pt x="422" y="67"/>
                    <a:pt x="412" y="56"/>
                  </a:cubicBezTo>
                  <a:lnTo>
                    <a:pt x="370" y="26"/>
                  </a:lnTo>
                  <a:cubicBezTo>
                    <a:pt x="350" y="15"/>
                    <a:pt x="329" y="15"/>
                    <a:pt x="299" y="15"/>
                  </a:cubicBezTo>
                  <a:cubicBezTo>
                    <a:pt x="299" y="15"/>
                    <a:pt x="288" y="5"/>
                    <a:pt x="278" y="5"/>
                  </a:cubicBezTo>
                  <a:cubicBezTo>
                    <a:pt x="268" y="2"/>
                    <a:pt x="258" y="1"/>
                    <a:pt x="24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p62"/>
            <p:cNvSpPr/>
            <p:nvPr/>
          </p:nvSpPr>
          <p:spPr>
            <a:xfrm>
              <a:off x="7538052" y="226422"/>
              <a:ext cx="27953" cy="26715"/>
            </a:xfrm>
            <a:custGeom>
              <a:rect b="b" l="l" r="r" t="t"/>
              <a:pathLst>
                <a:path extrusionOk="0" h="604" w="632">
                  <a:moveTo>
                    <a:pt x="311" y="1"/>
                  </a:moveTo>
                  <a:cubicBezTo>
                    <a:pt x="281" y="1"/>
                    <a:pt x="251" y="6"/>
                    <a:pt x="220" y="18"/>
                  </a:cubicBezTo>
                  <a:cubicBezTo>
                    <a:pt x="200" y="28"/>
                    <a:pt x="179" y="38"/>
                    <a:pt x="148" y="48"/>
                  </a:cubicBezTo>
                  <a:cubicBezTo>
                    <a:pt x="107" y="80"/>
                    <a:pt x="76" y="121"/>
                    <a:pt x="45" y="172"/>
                  </a:cubicBezTo>
                  <a:cubicBezTo>
                    <a:pt x="45" y="172"/>
                    <a:pt x="25" y="244"/>
                    <a:pt x="25" y="254"/>
                  </a:cubicBezTo>
                  <a:lnTo>
                    <a:pt x="15" y="326"/>
                  </a:lnTo>
                  <a:lnTo>
                    <a:pt x="15" y="336"/>
                  </a:lnTo>
                  <a:cubicBezTo>
                    <a:pt x="15" y="336"/>
                    <a:pt x="35" y="398"/>
                    <a:pt x="35" y="409"/>
                  </a:cubicBezTo>
                  <a:cubicBezTo>
                    <a:pt x="25" y="398"/>
                    <a:pt x="2" y="367"/>
                    <a:pt x="2" y="367"/>
                  </a:cubicBezTo>
                  <a:lnTo>
                    <a:pt x="2" y="367"/>
                  </a:lnTo>
                  <a:cubicBezTo>
                    <a:pt x="1" y="367"/>
                    <a:pt x="18" y="392"/>
                    <a:pt x="76" y="480"/>
                  </a:cubicBezTo>
                  <a:cubicBezTo>
                    <a:pt x="86" y="501"/>
                    <a:pt x="97" y="511"/>
                    <a:pt x="118" y="532"/>
                  </a:cubicBezTo>
                  <a:lnTo>
                    <a:pt x="127" y="532"/>
                  </a:lnTo>
                  <a:lnTo>
                    <a:pt x="159" y="562"/>
                  </a:lnTo>
                  <a:lnTo>
                    <a:pt x="179" y="562"/>
                  </a:lnTo>
                  <a:cubicBezTo>
                    <a:pt x="200" y="583"/>
                    <a:pt x="230" y="594"/>
                    <a:pt x="271" y="604"/>
                  </a:cubicBezTo>
                  <a:lnTo>
                    <a:pt x="344" y="604"/>
                  </a:lnTo>
                  <a:cubicBezTo>
                    <a:pt x="385" y="604"/>
                    <a:pt x="426" y="594"/>
                    <a:pt x="456" y="573"/>
                  </a:cubicBezTo>
                  <a:cubicBezTo>
                    <a:pt x="498" y="562"/>
                    <a:pt x="529" y="532"/>
                    <a:pt x="559" y="501"/>
                  </a:cubicBezTo>
                  <a:cubicBezTo>
                    <a:pt x="580" y="470"/>
                    <a:pt x="600" y="439"/>
                    <a:pt x="611" y="398"/>
                  </a:cubicBezTo>
                  <a:cubicBezTo>
                    <a:pt x="632" y="357"/>
                    <a:pt x="632" y="316"/>
                    <a:pt x="632" y="285"/>
                  </a:cubicBezTo>
                  <a:cubicBezTo>
                    <a:pt x="621" y="254"/>
                    <a:pt x="621" y="233"/>
                    <a:pt x="611" y="203"/>
                  </a:cubicBezTo>
                  <a:cubicBezTo>
                    <a:pt x="600" y="162"/>
                    <a:pt x="580" y="131"/>
                    <a:pt x="549" y="100"/>
                  </a:cubicBezTo>
                  <a:cubicBezTo>
                    <a:pt x="518" y="69"/>
                    <a:pt x="488" y="48"/>
                    <a:pt x="456" y="28"/>
                  </a:cubicBezTo>
                  <a:cubicBezTo>
                    <a:pt x="426" y="18"/>
                    <a:pt x="405" y="7"/>
                    <a:pt x="374" y="7"/>
                  </a:cubicBezTo>
                  <a:cubicBezTo>
                    <a:pt x="353" y="3"/>
                    <a:pt x="332" y="1"/>
                    <a:pt x="3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p62"/>
            <p:cNvSpPr/>
            <p:nvPr/>
          </p:nvSpPr>
          <p:spPr>
            <a:xfrm>
              <a:off x="7511824" y="290865"/>
              <a:ext cx="19638" cy="18665"/>
            </a:xfrm>
            <a:custGeom>
              <a:rect b="b" l="l" r="r" t="t"/>
              <a:pathLst>
                <a:path extrusionOk="0" h="422" w="444">
                  <a:moveTo>
                    <a:pt x="196" y="0"/>
                  </a:moveTo>
                  <a:cubicBezTo>
                    <a:pt x="186" y="0"/>
                    <a:pt x="165" y="10"/>
                    <a:pt x="145" y="10"/>
                  </a:cubicBezTo>
                  <a:cubicBezTo>
                    <a:pt x="114" y="21"/>
                    <a:pt x="94" y="31"/>
                    <a:pt x="73" y="51"/>
                  </a:cubicBezTo>
                  <a:cubicBezTo>
                    <a:pt x="52" y="72"/>
                    <a:pt x="32" y="93"/>
                    <a:pt x="21" y="124"/>
                  </a:cubicBezTo>
                  <a:lnTo>
                    <a:pt x="32" y="113"/>
                  </a:lnTo>
                  <a:lnTo>
                    <a:pt x="32" y="113"/>
                  </a:lnTo>
                  <a:cubicBezTo>
                    <a:pt x="21" y="134"/>
                    <a:pt x="11" y="154"/>
                    <a:pt x="11" y="175"/>
                  </a:cubicBezTo>
                  <a:lnTo>
                    <a:pt x="1" y="216"/>
                  </a:lnTo>
                  <a:lnTo>
                    <a:pt x="1" y="227"/>
                  </a:lnTo>
                  <a:cubicBezTo>
                    <a:pt x="11" y="237"/>
                    <a:pt x="11" y="257"/>
                    <a:pt x="21" y="278"/>
                  </a:cubicBezTo>
                  <a:cubicBezTo>
                    <a:pt x="21" y="309"/>
                    <a:pt x="42" y="330"/>
                    <a:pt x="62" y="350"/>
                  </a:cubicBezTo>
                  <a:cubicBezTo>
                    <a:pt x="73" y="360"/>
                    <a:pt x="83" y="381"/>
                    <a:pt x="103" y="381"/>
                  </a:cubicBezTo>
                  <a:cubicBezTo>
                    <a:pt x="124" y="401"/>
                    <a:pt x="145" y="412"/>
                    <a:pt x="176" y="412"/>
                  </a:cubicBezTo>
                  <a:lnTo>
                    <a:pt x="227" y="422"/>
                  </a:lnTo>
                  <a:cubicBezTo>
                    <a:pt x="247" y="412"/>
                    <a:pt x="268" y="412"/>
                    <a:pt x="289" y="412"/>
                  </a:cubicBezTo>
                  <a:cubicBezTo>
                    <a:pt x="299" y="401"/>
                    <a:pt x="299" y="391"/>
                    <a:pt x="309" y="391"/>
                  </a:cubicBezTo>
                  <a:lnTo>
                    <a:pt x="320" y="391"/>
                  </a:lnTo>
                  <a:cubicBezTo>
                    <a:pt x="340" y="381"/>
                    <a:pt x="361" y="371"/>
                    <a:pt x="382" y="350"/>
                  </a:cubicBezTo>
                  <a:cubicBezTo>
                    <a:pt x="391" y="339"/>
                    <a:pt x="402" y="330"/>
                    <a:pt x="412" y="309"/>
                  </a:cubicBezTo>
                  <a:cubicBezTo>
                    <a:pt x="423" y="298"/>
                    <a:pt x="433" y="278"/>
                    <a:pt x="443" y="247"/>
                  </a:cubicBezTo>
                  <a:lnTo>
                    <a:pt x="443" y="206"/>
                  </a:lnTo>
                  <a:lnTo>
                    <a:pt x="433" y="154"/>
                  </a:lnTo>
                  <a:cubicBezTo>
                    <a:pt x="423" y="134"/>
                    <a:pt x="412" y="113"/>
                    <a:pt x="391" y="93"/>
                  </a:cubicBezTo>
                  <a:cubicBezTo>
                    <a:pt x="391" y="93"/>
                    <a:pt x="382" y="93"/>
                    <a:pt x="382" y="83"/>
                  </a:cubicBezTo>
                  <a:lnTo>
                    <a:pt x="371" y="72"/>
                  </a:lnTo>
                  <a:cubicBezTo>
                    <a:pt x="361" y="51"/>
                    <a:pt x="340" y="42"/>
                    <a:pt x="330" y="31"/>
                  </a:cubicBezTo>
                  <a:cubicBezTo>
                    <a:pt x="309" y="21"/>
                    <a:pt x="279" y="1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62"/>
            <p:cNvSpPr/>
            <p:nvPr/>
          </p:nvSpPr>
          <p:spPr>
            <a:xfrm>
              <a:off x="7480465" y="273571"/>
              <a:ext cx="25521" cy="24150"/>
            </a:xfrm>
            <a:custGeom>
              <a:rect b="b" l="l" r="r" t="t"/>
              <a:pathLst>
                <a:path extrusionOk="0" h="546" w="577">
                  <a:moveTo>
                    <a:pt x="298" y="1"/>
                  </a:moveTo>
                  <a:cubicBezTo>
                    <a:pt x="257" y="1"/>
                    <a:pt x="216" y="21"/>
                    <a:pt x="175" y="42"/>
                  </a:cubicBezTo>
                  <a:lnTo>
                    <a:pt x="165" y="52"/>
                  </a:lnTo>
                  <a:cubicBezTo>
                    <a:pt x="145" y="62"/>
                    <a:pt x="134" y="62"/>
                    <a:pt x="113" y="72"/>
                  </a:cubicBezTo>
                  <a:cubicBezTo>
                    <a:pt x="103" y="83"/>
                    <a:pt x="83" y="104"/>
                    <a:pt x="62" y="113"/>
                  </a:cubicBezTo>
                  <a:lnTo>
                    <a:pt x="31" y="175"/>
                  </a:lnTo>
                  <a:cubicBezTo>
                    <a:pt x="10" y="206"/>
                    <a:pt x="1" y="237"/>
                    <a:pt x="10" y="268"/>
                  </a:cubicBezTo>
                  <a:cubicBezTo>
                    <a:pt x="1" y="299"/>
                    <a:pt x="1" y="319"/>
                    <a:pt x="10" y="340"/>
                  </a:cubicBezTo>
                  <a:cubicBezTo>
                    <a:pt x="10" y="371"/>
                    <a:pt x="31" y="401"/>
                    <a:pt x="52" y="433"/>
                  </a:cubicBezTo>
                  <a:cubicBezTo>
                    <a:pt x="62" y="453"/>
                    <a:pt x="83" y="474"/>
                    <a:pt x="93" y="484"/>
                  </a:cubicBezTo>
                  <a:cubicBezTo>
                    <a:pt x="113" y="494"/>
                    <a:pt x="134" y="515"/>
                    <a:pt x="154" y="525"/>
                  </a:cubicBezTo>
                  <a:cubicBezTo>
                    <a:pt x="186" y="535"/>
                    <a:pt x="216" y="545"/>
                    <a:pt x="247" y="545"/>
                  </a:cubicBezTo>
                  <a:lnTo>
                    <a:pt x="319" y="545"/>
                  </a:lnTo>
                  <a:cubicBezTo>
                    <a:pt x="350" y="535"/>
                    <a:pt x="381" y="525"/>
                    <a:pt x="412" y="504"/>
                  </a:cubicBezTo>
                  <a:cubicBezTo>
                    <a:pt x="432" y="484"/>
                    <a:pt x="453" y="474"/>
                    <a:pt x="463" y="453"/>
                  </a:cubicBezTo>
                  <a:cubicBezTo>
                    <a:pt x="474" y="453"/>
                    <a:pt x="474" y="442"/>
                    <a:pt x="474" y="433"/>
                  </a:cubicBezTo>
                  <a:cubicBezTo>
                    <a:pt x="494" y="422"/>
                    <a:pt x="515" y="401"/>
                    <a:pt x="525" y="381"/>
                  </a:cubicBezTo>
                  <a:cubicBezTo>
                    <a:pt x="545" y="360"/>
                    <a:pt x="556" y="330"/>
                    <a:pt x="566" y="299"/>
                  </a:cubicBezTo>
                  <a:cubicBezTo>
                    <a:pt x="576" y="257"/>
                    <a:pt x="576" y="227"/>
                    <a:pt x="566" y="196"/>
                  </a:cubicBezTo>
                  <a:cubicBezTo>
                    <a:pt x="556" y="165"/>
                    <a:pt x="545" y="134"/>
                    <a:pt x="525" y="104"/>
                  </a:cubicBezTo>
                  <a:lnTo>
                    <a:pt x="483" y="62"/>
                  </a:lnTo>
                  <a:cubicBezTo>
                    <a:pt x="442" y="31"/>
                    <a:pt x="412" y="11"/>
                    <a:pt x="3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p62"/>
            <p:cNvSpPr/>
            <p:nvPr/>
          </p:nvSpPr>
          <p:spPr>
            <a:xfrm>
              <a:off x="7650086" y="279498"/>
              <a:ext cx="25078" cy="24592"/>
            </a:xfrm>
            <a:custGeom>
              <a:rect b="b" l="l" r="r" t="t"/>
              <a:pathLst>
                <a:path extrusionOk="0" h="556" w="567">
                  <a:moveTo>
                    <a:pt x="258" y="0"/>
                  </a:moveTo>
                  <a:cubicBezTo>
                    <a:pt x="217" y="11"/>
                    <a:pt x="165" y="21"/>
                    <a:pt x="124" y="52"/>
                  </a:cubicBezTo>
                  <a:lnTo>
                    <a:pt x="73" y="103"/>
                  </a:lnTo>
                  <a:cubicBezTo>
                    <a:pt x="42" y="134"/>
                    <a:pt x="21" y="185"/>
                    <a:pt x="11" y="237"/>
                  </a:cubicBezTo>
                  <a:cubicBezTo>
                    <a:pt x="1" y="267"/>
                    <a:pt x="1" y="308"/>
                    <a:pt x="11" y="340"/>
                  </a:cubicBezTo>
                  <a:cubicBezTo>
                    <a:pt x="21" y="381"/>
                    <a:pt x="32" y="411"/>
                    <a:pt x="52" y="443"/>
                  </a:cubicBezTo>
                  <a:cubicBezTo>
                    <a:pt x="73" y="473"/>
                    <a:pt x="103" y="494"/>
                    <a:pt x="135" y="514"/>
                  </a:cubicBezTo>
                  <a:cubicBezTo>
                    <a:pt x="165" y="535"/>
                    <a:pt x="196" y="555"/>
                    <a:pt x="237" y="555"/>
                  </a:cubicBezTo>
                  <a:lnTo>
                    <a:pt x="309" y="555"/>
                  </a:lnTo>
                  <a:cubicBezTo>
                    <a:pt x="361" y="555"/>
                    <a:pt x="402" y="535"/>
                    <a:pt x="443" y="514"/>
                  </a:cubicBezTo>
                  <a:lnTo>
                    <a:pt x="494" y="463"/>
                  </a:lnTo>
                  <a:cubicBezTo>
                    <a:pt x="525" y="422"/>
                    <a:pt x="546" y="381"/>
                    <a:pt x="556" y="329"/>
                  </a:cubicBezTo>
                  <a:cubicBezTo>
                    <a:pt x="567" y="299"/>
                    <a:pt x="567" y="257"/>
                    <a:pt x="556" y="226"/>
                  </a:cubicBezTo>
                  <a:cubicBezTo>
                    <a:pt x="546" y="185"/>
                    <a:pt x="535" y="155"/>
                    <a:pt x="515" y="123"/>
                  </a:cubicBezTo>
                  <a:cubicBezTo>
                    <a:pt x="494" y="93"/>
                    <a:pt x="474" y="72"/>
                    <a:pt x="432" y="52"/>
                  </a:cubicBezTo>
                  <a:cubicBezTo>
                    <a:pt x="412" y="31"/>
                    <a:pt x="371" y="11"/>
                    <a:pt x="340" y="11"/>
                  </a:cubicBezTo>
                  <a:lnTo>
                    <a:pt x="258"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p62"/>
            <p:cNvSpPr/>
            <p:nvPr/>
          </p:nvSpPr>
          <p:spPr>
            <a:xfrm>
              <a:off x="7586263" y="287194"/>
              <a:ext cx="24946" cy="21938"/>
            </a:xfrm>
            <a:custGeom>
              <a:rect b="b" l="l" r="r" t="t"/>
              <a:pathLst>
                <a:path extrusionOk="0" h="496" w="564">
                  <a:moveTo>
                    <a:pt x="279" y="1"/>
                  </a:moveTo>
                  <a:cubicBezTo>
                    <a:pt x="170" y="1"/>
                    <a:pt x="62" y="64"/>
                    <a:pt x="35" y="207"/>
                  </a:cubicBezTo>
                  <a:cubicBezTo>
                    <a:pt x="0" y="387"/>
                    <a:pt x="147" y="495"/>
                    <a:pt x="290" y="495"/>
                  </a:cubicBezTo>
                  <a:cubicBezTo>
                    <a:pt x="399" y="495"/>
                    <a:pt x="506" y="432"/>
                    <a:pt x="529" y="289"/>
                  </a:cubicBezTo>
                  <a:cubicBezTo>
                    <a:pt x="564" y="108"/>
                    <a:pt x="421" y="1"/>
                    <a:pt x="27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62"/>
            <p:cNvSpPr/>
            <p:nvPr/>
          </p:nvSpPr>
          <p:spPr>
            <a:xfrm>
              <a:off x="7592278" y="236772"/>
              <a:ext cx="35826" cy="31182"/>
            </a:xfrm>
            <a:custGeom>
              <a:rect b="b" l="l" r="r" t="t"/>
              <a:pathLst>
                <a:path extrusionOk="0" h="705" w="810">
                  <a:moveTo>
                    <a:pt x="394" y="0"/>
                  </a:moveTo>
                  <a:cubicBezTo>
                    <a:pt x="239" y="0"/>
                    <a:pt x="88" y="89"/>
                    <a:pt x="53" y="287"/>
                  </a:cubicBezTo>
                  <a:cubicBezTo>
                    <a:pt x="1" y="551"/>
                    <a:pt x="211" y="704"/>
                    <a:pt x="417" y="704"/>
                  </a:cubicBezTo>
                  <a:cubicBezTo>
                    <a:pt x="574" y="704"/>
                    <a:pt x="728" y="616"/>
                    <a:pt x="763" y="421"/>
                  </a:cubicBezTo>
                  <a:cubicBezTo>
                    <a:pt x="810" y="157"/>
                    <a:pt x="599" y="0"/>
                    <a:pt x="39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p62"/>
            <p:cNvSpPr/>
            <p:nvPr/>
          </p:nvSpPr>
          <p:spPr>
            <a:xfrm>
              <a:off x="8339587" y="470616"/>
              <a:ext cx="29590" cy="29015"/>
            </a:xfrm>
            <a:custGeom>
              <a:rect b="b" l="l" r="r" t="t"/>
              <a:pathLst>
                <a:path extrusionOk="0" h="656" w="669">
                  <a:moveTo>
                    <a:pt x="319" y="0"/>
                  </a:moveTo>
                  <a:cubicBezTo>
                    <a:pt x="299" y="0"/>
                    <a:pt x="278" y="3"/>
                    <a:pt x="257" y="8"/>
                  </a:cubicBezTo>
                  <a:cubicBezTo>
                    <a:pt x="226" y="18"/>
                    <a:pt x="206" y="29"/>
                    <a:pt x="175" y="39"/>
                  </a:cubicBezTo>
                  <a:cubicBezTo>
                    <a:pt x="123" y="70"/>
                    <a:pt x="82" y="101"/>
                    <a:pt x="52" y="152"/>
                  </a:cubicBezTo>
                  <a:cubicBezTo>
                    <a:pt x="41" y="162"/>
                    <a:pt x="41" y="173"/>
                    <a:pt x="31" y="194"/>
                  </a:cubicBezTo>
                  <a:cubicBezTo>
                    <a:pt x="11" y="224"/>
                    <a:pt x="0" y="265"/>
                    <a:pt x="0" y="317"/>
                  </a:cubicBezTo>
                  <a:cubicBezTo>
                    <a:pt x="0" y="337"/>
                    <a:pt x="0" y="368"/>
                    <a:pt x="11" y="399"/>
                  </a:cubicBezTo>
                  <a:lnTo>
                    <a:pt x="41" y="481"/>
                  </a:lnTo>
                  <a:cubicBezTo>
                    <a:pt x="52" y="523"/>
                    <a:pt x="82" y="553"/>
                    <a:pt x="114" y="574"/>
                  </a:cubicBezTo>
                  <a:cubicBezTo>
                    <a:pt x="144" y="605"/>
                    <a:pt x="185" y="625"/>
                    <a:pt x="226" y="635"/>
                  </a:cubicBezTo>
                  <a:lnTo>
                    <a:pt x="308" y="656"/>
                  </a:lnTo>
                  <a:cubicBezTo>
                    <a:pt x="370" y="656"/>
                    <a:pt x="422" y="646"/>
                    <a:pt x="473" y="615"/>
                  </a:cubicBezTo>
                  <a:lnTo>
                    <a:pt x="494" y="615"/>
                  </a:lnTo>
                  <a:cubicBezTo>
                    <a:pt x="587" y="564"/>
                    <a:pt x="658" y="450"/>
                    <a:pt x="658" y="347"/>
                  </a:cubicBezTo>
                  <a:cubicBezTo>
                    <a:pt x="669" y="235"/>
                    <a:pt x="607" y="121"/>
                    <a:pt x="514" y="70"/>
                  </a:cubicBezTo>
                  <a:cubicBezTo>
                    <a:pt x="514" y="59"/>
                    <a:pt x="504" y="59"/>
                    <a:pt x="504" y="59"/>
                  </a:cubicBezTo>
                  <a:cubicBezTo>
                    <a:pt x="463" y="29"/>
                    <a:pt x="432" y="18"/>
                    <a:pt x="381" y="8"/>
                  </a:cubicBezTo>
                  <a:cubicBezTo>
                    <a:pt x="360" y="3"/>
                    <a:pt x="340" y="0"/>
                    <a:pt x="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p62"/>
            <p:cNvSpPr/>
            <p:nvPr/>
          </p:nvSpPr>
          <p:spPr>
            <a:xfrm>
              <a:off x="8380986" y="434126"/>
              <a:ext cx="22292" cy="22159"/>
            </a:xfrm>
            <a:custGeom>
              <a:rect b="b" l="l" r="r" t="t"/>
              <a:pathLst>
                <a:path extrusionOk="0" h="501" w="504">
                  <a:moveTo>
                    <a:pt x="236" y="0"/>
                  </a:moveTo>
                  <a:cubicBezTo>
                    <a:pt x="216" y="0"/>
                    <a:pt x="185" y="0"/>
                    <a:pt x="154" y="11"/>
                  </a:cubicBezTo>
                  <a:lnTo>
                    <a:pt x="144" y="11"/>
                  </a:lnTo>
                  <a:cubicBezTo>
                    <a:pt x="113" y="21"/>
                    <a:pt x="92" y="31"/>
                    <a:pt x="72" y="52"/>
                  </a:cubicBezTo>
                  <a:cubicBezTo>
                    <a:pt x="62" y="62"/>
                    <a:pt x="51" y="73"/>
                    <a:pt x="41" y="93"/>
                  </a:cubicBezTo>
                  <a:cubicBezTo>
                    <a:pt x="41" y="93"/>
                    <a:pt x="41" y="103"/>
                    <a:pt x="31" y="114"/>
                  </a:cubicBezTo>
                  <a:lnTo>
                    <a:pt x="0" y="206"/>
                  </a:lnTo>
                  <a:cubicBezTo>
                    <a:pt x="0" y="247"/>
                    <a:pt x="10" y="288"/>
                    <a:pt x="31" y="329"/>
                  </a:cubicBezTo>
                  <a:cubicBezTo>
                    <a:pt x="31" y="329"/>
                    <a:pt x="41" y="340"/>
                    <a:pt x="41" y="350"/>
                  </a:cubicBezTo>
                  <a:lnTo>
                    <a:pt x="51" y="360"/>
                  </a:lnTo>
                  <a:lnTo>
                    <a:pt x="51" y="370"/>
                  </a:lnTo>
                  <a:cubicBezTo>
                    <a:pt x="62" y="402"/>
                    <a:pt x="82" y="422"/>
                    <a:pt x="113" y="443"/>
                  </a:cubicBezTo>
                  <a:lnTo>
                    <a:pt x="133" y="463"/>
                  </a:lnTo>
                  <a:cubicBezTo>
                    <a:pt x="154" y="473"/>
                    <a:pt x="175" y="484"/>
                    <a:pt x="195" y="484"/>
                  </a:cubicBezTo>
                  <a:cubicBezTo>
                    <a:pt x="213" y="496"/>
                    <a:pt x="231" y="501"/>
                    <a:pt x="249" y="501"/>
                  </a:cubicBezTo>
                  <a:cubicBezTo>
                    <a:pt x="262" y="501"/>
                    <a:pt x="275" y="498"/>
                    <a:pt x="288" y="494"/>
                  </a:cubicBezTo>
                  <a:cubicBezTo>
                    <a:pt x="309" y="494"/>
                    <a:pt x="329" y="494"/>
                    <a:pt x="350" y="484"/>
                  </a:cubicBezTo>
                  <a:cubicBezTo>
                    <a:pt x="380" y="473"/>
                    <a:pt x="401" y="463"/>
                    <a:pt x="421" y="443"/>
                  </a:cubicBezTo>
                  <a:cubicBezTo>
                    <a:pt x="442" y="422"/>
                    <a:pt x="453" y="411"/>
                    <a:pt x="462" y="391"/>
                  </a:cubicBezTo>
                  <a:cubicBezTo>
                    <a:pt x="473" y="370"/>
                    <a:pt x="483" y="360"/>
                    <a:pt x="494" y="340"/>
                  </a:cubicBezTo>
                  <a:cubicBezTo>
                    <a:pt x="504" y="309"/>
                    <a:pt x="504" y="278"/>
                    <a:pt x="504" y="247"/>
                  </a:cubicBezTo>
                  <a:cubicBezTo>
                    <a:pt x="504" y="216"/>
                    <a:pt x="494" y="185"/>
                    <a:pt x="473" y="155"/>
                  </a:cubicBezTo>
                  <a:cubicBezTo>
                    <a:pt x="473" y="144"/>
                    <a:pt x="462" y="134"/>
                    <a:pt x="453" y="124"/>
                  </a:cubicBezTo>
                  <a:cubicBezTo>
                    <a:pt x="442" y="103"/>
                    <a:pt x="421" y="73"/>
                    <a:pt x="391" y="62"/>
                  </a:cubicBezTo>
                  <a:cubicBezTo>
                    <a:pt x="380" y="52"/>
                    <a:pt x="380" y="52"/>
                    <a:pt x="370" y="52"/>
                  </a:cubicBezTo>
                  <a:cubicBezTo>
                    <a:pt x="370" y="41"/>
                    <a:pt x="360" y="41"/>
                    <a:pt x="350" y="31"/>
                  </a:cubicBezTo>
                  <a:cubicBezTo>
                    <a:pt x="318" y="11"/>
                    <a:pt x="277"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62"/>
            <p:cNvSpPr/>
            <p:nvPr/>
          </p:nvSpPr>
          <p:spPr>
            <a:xfrm>
              <a:off x="8374617" y="538287"/>
              <a:ext cx="20478" cy="20478"/>
            </a:xfrm>
            <a:custGeom>
              <a:rect b="b" l="l" r="r" t="t"/>
              <a:pathLst>
                <a:path extrusionOk="0" h="463" w="463">
                  <a:moveTo>
                    <a:pt x="247" y="0"/>
                  </a:moveTo>
                  <a:cubicBezTo>
                    <a:pt x="226" y="0"/>
                    <a:pt x="206" y="10"/>
                    <a:pt x="185" y="10"/>
                  </a:cubicBezTo>
                  <a:cubicBezTo>
                    <a:pt x="144" y="21"/>
                    <a:pt x="113" y="31"/>
                    <a:pt x="82" y="62"/>
                  </a:cubicBezTo>
                  <a:cubicBezTo>
                    <a:pt x="62" y="72"/>
                    <a:pt x="51" y="92"/>
                    <a:pt x="41" y="103"/>
                  </a:cubicBezTo>
                  <a:cubicBezTo>
                    <a:pt x="21" y="144"/>
                    <a:pt x="10" y="175"/>
                    <a:pt x="0" y="216"/>
                  </a:cubicBezTo>
                  <a:cubicBezTo>
                    <a:pt x="0" y="247"/>
                    <a:pt x="10" y="277"/>
                    <a:pt x="21" y="309"/>
                  </a:cubicBezTo>
                  <a:cubicBezTo>
                    <a:pt x="31" y="339"/>
                    <a:pt x="41" y="360"/>
                    <a:pt x="62" y="380"/>
                  </a:cubicBezTo>
                  <a:cubicBezTo>
                    <a:pt x="82" y="412"/>
                    <a:pt x="103" y="421"/>
                    <a:pt x="133" y="432"/>
                  </a:cubicBezTo>
                  <a:cubicBezTo>
                    <a:pt x="165" y="453"/>
                    <a:pt x="185" y="463"/>
                    <a:pt x="226" y="463"/>
                  </a:cubicBezTo>
                  <a:cubicBezTo>
                    <a:pt x="236" y="453"/>
                    <a:pt x="257" y="453"/>
                    <a:pt x="277" y="453"/>
                  </a:cubicBezTo>
                  <a:cubicBezTo>
                    <a:pt x="319" y="442"/>
                    <a:pt x="360" y="421"/>
                    <a:pt x="380" y="401"/>
                  </a:cubicBezTo>
                  <a:lnTo>
                    <a:pt x="421" y="360"/>
                  </a:lnTo>
                  <a:cubicBezTo>
                    <a:pt x="442" y="319"/>
                    <a:pt x="462" y="288"/>
                    <a:pt x="462" y="247"/>
                  </a:cubicBezTo>
                  <a:cubicBezTo>
                    <a:pt x="462" y="206"/>
                    <a:pt x="453" y="185"/>
                    <a:pt x="442" y="154"/>
                  </a:cubicBezTo>
                  <a:cubicBezTo>
                    <a:pt x="432" y="124"/>
                    <a:pt x="421" y="103"/>
                    <a:pt x="401" y="83"/>
                  </a:cubicBezTo>
                  <a:cubicBezTo>
                    <a:pt x="380" y="51"/>
                    <a:pt x="360" y="41"/>
                    <a:pt x="329" y="31"/>
                  </a:cubicBezTo>
                  <a:cubicBezTo>
                    <a:pt x="309" y="1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p62"/>
            <p:cNvSpPr/>
            <p:nvPr/>
          </p:nvSpPr>
          <p:spPr>
            <a:xfrm>
              <a:off x="8325477" y="572389"/>
              <a:ext cx="20478" cy="20523"/>
            </a:xfrm>
            <a:custGeom>
              <a:rect b="b" l="l" r="r" t="t"/>
              <a:pathLst>
                <a:path extrusionOk="0" h="464" w="463">
                  <a:moveTo>
                    <a:pt x="186" y="0"/>
                  </a:moveTo>
                  <a:cubicBezTo>
                    <a:pt x="165" y="11"/>
                    <a:pt x="145" y="11"/>
                    <a:pt x="124" y="21"/>
                  </a:cubicBezTo>
                  <a:cubicBezTo>
                    <a:pt x="93" y="41"/>
                    <a:pt x="52" y="72"/>
                    <a:pt x="42" y="103"/>
                  </a:cubicBezTo>
                  <a:cubicBezTo>
                    <a:pt x="11" y="155"/>
                    <a:pt x="11" y="165"/>
                    <a:pt x="1" y="226"/>
                  </a:cubicBezTo>
                  <a:lnTo>
                    <a:pt x="1" y="299"/>
                  </a:lnTo>
                  <a:cubicBezTo>
                    <a:pt x="11" y="319"/>
                    <a:pt x="21" y="350"/>
                    <a:pt x="42" y="370"/>
                  </a:cubicBezTo>
                  <a:cubicBezTo>
                    <a:pt x="52" y="391"/>
                    <a:pt x="72" y="411"/>
                    <a:pt x="93" y="432"/>
                  </a:cubicBezTo>
                  <a:cubicBezTo>
                    <a:pt x="113" y="432"/>
                    <a:pt x="134" y="443"/>
                    <a:pt x="145" y="452"/>
                  </a:cubicBezTo>
                  <a:cubicBezTo>
                    <a:pt x="175" y="463"/>
                    <a:pt x="206" y="463"/>
                    <a:pt x="237" y="463"/>
                  </a:cubicBezTo>
                  <a:cubicBezTo>
                    <a:pt x="257" y="463"/>
                    <a:pt x="268" y="463"/>
                    <a:pt x="289" y="452"/>
                  </a:cubicBezTo>
                  <a:cubicBezTo>
                    <a:pt x="319" y="443"/>
                    <a:pt x="340" y="432"/>
                    <a:pt x="360" y="411"/>
                  </a:cubicBezTo>
                  <a:cubicBezTo>
                    <a:pt x="371" y="391"/>
                    <a:pt x="381" y="381"/>
                    <a:pt x="401" y="370"/>
                  </a:cubicBezTo>
                  <a:lnTo>
                    <a:pt x="401" y="360"/>
                  </a:lnTo>
                  <a:cubicBezTo>
                    <a:pt x="412" y="350"/>
                    <a:pt x="422" y="350"/>
                    <a:pt x="422" y="340"/>
                  </a:cubicBezTo>
                  <a:cubicBezTo>
                    <a:pt x="442" y="309"/>
                    <a:pt x="453" y="288"/>
                    <a:pt x="453" y="258"/>
                  </a:cubicBezTo>
                  <a:cubicBezTo>
                    <a:pt x="463" y="226"/>
                    <a:pt x="463" y="196"/>
                    <a:pt x="453" y="165"/>
                  </a:cubicBezTo>
                  <a:cubicBezTo>
                    <a:pt x="453" y="134"/>
                    <a:pt x="433" y="114"/>
                    <a:pt x="422" y="93"/>
                  </a:cubicBezTo>
                  <a:cubicBezTo>
                    <a:pt x="401" y="62"/>
                    <a:pt x="381" y="52"/>
                    <a:pt x="360" y="31"/>
                  </a:cubicBezTo>
                  <a:cubicBezTo>
                    <a:pt x="330" y="11"/>
                    <a:pt x="289"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5" name="Google Shape;3945;p62"/>
            <p:cNvSpPr/>
            <p:nvPr/>
          </p:nvSpPr>
          <p:spPr>
            <a:xfrm>
              <a:off x="7916616" y="911234"/>
              <a:ext cx="16896" cy="16409"/>
            </a:xfrm>
            <a:custGeom>
              <a:rect b="b" l="l" r="r" t="t"/>
              <a:pathLst>
                <a:path extrusionOk="0" h="371" w="382">
                  <a:moveTo>
                    <a:pt x="144" y="0"/>
                  </a:moveTo>
                  <a:cubicBezTo>
                    <a:pt x="114" y="10"/>
                    <a:pt x="82" y="21"/>
                    <a:pt x="62" y="41"/>
                  </a:cubicBezTo>
                  <a:cubicBezTo>
                    <a:pt x="52" y="51"/>
                    <a:pt x="41" y="72"/>
                    <a:pt x="31" y="82"/>
                  </a:cubicBezTo>
                  <a:cubicBezTo>
                    <a:pt x="11" y="113"/>
                    <a:pt x="0" y="144"/>
                    <a:pt x="0" y="174"/>
                  </a:cubicBezTo>
                  <a:cubicBezTo>
                    <a:pt x="0" y="195"/>
                    <a:pt x="0" y="226"/>
                    <a:pt x="11" y="247"/>
                  </a:cubicBezTo>
                  <a:cubicBezTo>
                    <a:pt x="21" y="267"/>
                    <a:pt x="31" y="288"/>
                    <a:pt x="52" y="309"/>
                  </a:cubicBezTo>
                  <a:cubicBezTo>
                    <a:pt x="62" y="329"/>
                    <a:pt x="82" y="339"/>
                    <a:pt x="114" y="350"/>
                  </a:cubicBezTo>
                  <a:cubicBezTo>
                    <a:pt x="134" y="370"/>
                    <a:pt x="155" y="370"/>
                    <a:pt x="185" y="370"/>
                  </a:cubicBezTo>
                  <a:lnTo>
                    <a:pt x="226" y="370"/>
                  </a:lnTo>
                  <a:cubicBezTo>
                    <a:pt x="268" y="360"/>
                    <a:pt x="288" y="350"/>
                    <a:pt x="319" y="329"/>
                  </a:cubicBezTo>
                  <a:cubicBezTo>
                    <a:pt x="329" y="309"/>
                    <a:pt x="340" y="298"/>
                    <a:pt x="350" y="288"/>
                  </a:cubicBezTo>
                  <a:cubicBezTo>
                    <a:pt x="370" y="257"/>
                    <a:pt x="381" y="226"/>
                    <a:pt x="381" y="195"/>
                  </a:cubicBezTo>
                  <a:cubicBezTo>
                    <a:pt x="381" y="165"/>
                    <a:pt x="381" y="144"/>
                    <a:pt x="370" y="123"/>
                  </a:cubicBezTo>
                  <a:cubicBezTo>
                    <a:pt x="360" y="92"/>
                    <a:pt x="350" y="72"/>
                    <a:pt x="329" y="62"/>
                  </a:cubicBezTo>
                  <a:cubicBezTo>
                    <a:pt x="309" y="41"/>
                    <a:pt x="299" y="21"/>
                    <a:pt x="268" y="10"/>
                  </a:cubicBezTo>
                  <a:cubicBezTo>
                    <a:pt x="247" y="0"/>
                    <a:pt x="22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6" name="Google Shape;3946;p62"/>
            <p:cNvSpPr/>
            <p:nvPr/>
          </p:nvSpPr>
          <p:spPr>
            <a:xfrm>
              <a:off x="7981678" y="855239"/>
              <a:ext cx="35030" cy="34632"/>
            </a:xfrm>
            <a:custGeom>
              <a:rect b="b" l="l" r="r" t="t"/>
              <a:pathLst>
                <a:path extrusionOk="0" h="783" w="792">
                  <a:moveTo>
                    <a:pt x="411" y="1"/>
                  </a:moveTo>
                  <a:cubicBezTo>
                    <a:pt x="380" y="1"/>
                    <a:pt x="339" y="12"/>
                    <a:pt x="308" y="12"/>
                  </a:cubicBezTo>
                  <a:cubicBezTo>
                    <a:pt x="236" y="21"/>
                    <a:pt x="174" y="53"/>
                    <a:pt x="123" y="104"/>
                  </a:cubicBezTo>
                  <a:cubicBezTo>
                    <a:pt x="103" y="124"/>
                    <a:pt x="82" y="156"/>
                    <a:pt x="62" y="176"/>
                  </a:cubicBezTo>
                  <a:cubicBezTo>
                    <a:pt x="21" y="238"/>
                    <a:pt x="0" y="299"/>
                    <a:pt x="0" y="371"/>
                  </a:cubicBezTo>
                  <a:cubicBezTo>
                    <a:pt x="0" y="423"/>
                    <a:pt x="0" y="474"/>
                    <a:pt x="30" y="526"/>
                  </a:cubicBezTo>
                  <a:cubicBezTo>
                    <a:pt x="41" y="577"/>
                    <a:pt x="62" y="618"/>
                    <a:pt x="103" y="659"/>
                  </a:cubicBezTo>
                  <a:cubicBezTo>
                    <a:pt x="133" y="700"/>
                    <a:pt x="174" y="721"/>
                    <a:pt x="226" y="741"/>
                  </a:cubicBezTo>
                  <a:cubicBezTo>
                    <a:pt x="267" y="772"/>
                    <a:pt x="318" y="782"/>
                    <a:pt x="370" y="782"/>
                  </a:cubicBezTo>
                  <a:cubicBezTo>
                    <a:pt x="411" y="782"/>
                    <a:pt x="442" y="782"/>
                    <a:pt x="473" y="772"/>
                  </a:cubicBezTo>
                  <a:cubicBezTo>
                    <a:pt x="545" y="762"/>
                    <a:pt x="606" y="731"/>
                    <a:pt x="658" y="680"/>
                  </a:cubicBezTo>
                  <a:cubicBezTo>
                    <a:pt x="679" y="659"/>
                    <a:pt x="699" y="629"/>
                    <a:pt x="720" y="608"/>
                  </a:cubicBezTo>
                  <a:cubicBezTo>
                    <a:pt x="761" y="546"/>
                    <a:pt x="781" y="485"/>
                    <a:pt x="781" y="412"/>
                  </a:cubicBezTo>
                  <a:cubicBezTo>
                    <a:pt x="791" y="361"/>
                    <a:pt x="781" y="309"/>
                    <a:pt x="761" y="258"/>
                  </a:cubicBezTo>
                  <a:cubicBezTo>
                    <a:pt x="740" y="207"/>
                    <a:pt x="720" y="165"/>
                    <a:pt x="679" y="124"/>
                  </a:cubicBezTo>
                  <a:cubicBezTo>
                    <a:pt x="647" y="94"/>
                    <a:pt x="606" y="63"/>
                    <a:pt x="555" y="42"/>
                  </a:cubicBezTo>
                  <a:cubicBezTo>
                    <a:pt x="514" y="12"/>
                    <a:pt x="462" y="1"/>
                    <a:pt x="41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p62"/>
            <p:cNvSpPr/>
            <p:nvPr/>
          </p:nvSpPr>
          <p:spPr>
            <a:xfrm>
              <a:off x="7931168" y="835159"/>
              <a:ext cx="24150" cy="22955"/>
            </a:xfrm>
            <a:custGeom>
              <a:rect b="b" l="l" r="r" t="t"/>
              <a:pathLst>
                <a:path extrusionOk="0" h="519" w="546">
                  <a:moveTo>
                    <a:pt x="269" y="1"/>
                  </a:moveTo>
                  <a:cubicBezTo>
                    <a:pt x="142" y="1"/>
                    <a:pt x="16" y="81"/>
                    <a:pt x="11" y="249"/>
                  </a:cubicBezTo>
                  <a:cubicBezTo>
                    <a:pt x="0" y="425"/>
                    <a:pt x="139" y="518"/>
                    <a:pt x="276" y="518"/>
                  </a:cubicBezTo>
                  <a:cubicBezTo>
                    <a:pt x="404" y="518"/>
                    <a:pt x="530" y="438"/>
                    <a:pt x="535" y="270"/>
                  </a:cubicBezTo>
                  <a:cubicBezTo>
                    <a:pt x="546" y="94"/>
                    <a:pt x="407" y="1"/>
                    <a:pt x="26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p62"/>
            <p:cNvSpPr/>
            <p:nvPr/>
          </p:nvSpPr>
          <p:spPr>
            <a:xfrm>
              <a:off x="7979821" y="919417"/>
              <a:ext cx="18709" cy="18223"/>
            </a:xfrm>
            <a:custGeom>
              <a:rect b="b" l="l" r="r" t="t"/>
              <a:pathLst>
                <a:path extrusionOk="0" h="412" w="423">
                  <a:moveTo>
                    <a:pt x="165" y="0"/>
                  </a:moveTo>
                  <a:cubicBezTo>
                    <a:pt x="134" y="10"/>
                    <a:pt x="104" y="21"/>
                    <a:pt x="72" y="51"/>
                  </a:cubicBezTo>
                  <a:cubicBezTo>
                    <a:pt x="63" y="62"/>
                    <a:pt x="52" y="72"/>
                    <a:pt x="42" y="92"/>
                  </a:cubicBezTo>
                  <a:cubicBezTo>
                    <a:pt x="21" y="124"/>
                    <a:pt x="11" y="154"/>
                    <a:pt x="11" y="195"/>
                  </a:cubicBezTo>
                  <a:cubicBezTo>
                    <a:pt x="1" y="226"/>
                    <a:pt x="11" y="247"/>
                    <a:pt x="21" y="277"/>
                  </a:cubicBezTo>
                  <a:cubicBezTo>
                    <a:pt x="31" y="298"/>
                    <a:pt x="42" y="318"/>
                    <a:pt x="63" y="339"/>
                  </a:cubicBezTo>
                  <a:cubicBezTo>
                    <a:pt x="83" y="360"/>
                    <a:pt x="104" y="380"/>
                    <a:pt x="124" y="391"/>
                  </a:cubicBezTo>
                  <a:cubicBezTo>
                    <a:pt x="155" y="401"/>
                    <a:pt x="175" y="411"/>
                    <a:pt x="207" y="411"/>
                  </a:cubicBezTo>
                  <a:cubicBezTo>
                    <a:pt x="227" y="411"/>
                    <a:pt x="237" y="411"/>
                    <a:pt x="258" y="401"/>
                  </a:cubicBezTo>
                  <a:cubicBezTo>
                    <a:pt x="299" y="401"/>
                    <a:pt x="330" y="380"/>
                    <a:pt x="350" y="360"/>
                  </a:cubicBezTo>
                  <a:cubicBezTo>
                    <a:pt x="360" y="339"/>
                    <a:pt x="381" y="329"/>
                    <a:pt x="392" y="318"/>
                  </a:cubicBezTo>
                  <a:cubicBezTo>
                    <a:pt x="412" y="288"/>
                    <a:pt x="422" y="247"/>
                    <a:pt x="422" y="216"/>
                  </a:cubicBezTo>
                  <a:cubicBezTo>
                    <a:pt x="422" y="185"/>
                    <a:pt x="422" y="154"/>
                    <a:pt x="412" y="133"/>
                  </a:cubicBezTo>
                  <a:cubicBezTo>
                    <a:pt x="401" y="103"/>
                    <a:pt x="392" y="82"/>
                    <a:pt x="371" y="62"/>
                  </a:cubicBezTo>
                  <a:cubicBezTo>
                    <a:pt x="350" y="41"/>
                    <a:pt x="330" y="31"/>
                    <a:pt x="299" y="21"/>
                  </a:cubicBezTo>
                  <a:cubicBezTo>
                    <a:pt x="278" y="0"/>
                    <a:pt x="258" y="0"/>
                    <a:pt x="22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p62"/>
            <p:cNvSpPr/>
            <p:nvPr/>
          </p:nvSpPr>
          <p:spPr>
            <a:xfrm>
              <a:off x="7945012" y="970502"/>
              <a:ext cx="13269" cy="12163"/>
            </a:xfrm>
            <a:custGeom>
              <a:rect b="b" l="l" r="r" t="t"/>
              <a:pathLst>
                <a:path extrusionOk="0" h="275" w="300">
                  <a:moveTo>
                    <a:pt x="148" y="0"/>
                  </a:moveTo>
                  <a:cubicBezTo>
                    <a:pt x="79" y="0"/>
                    <a:pt x="11" y="42"/>
                    <a:pt x="6" y="130"/>
                  </a:cubicBezTo>
                  <a:cubicBezTo>
                    <a:pt x="1" y="225"/>
                    <a:pt x="74" y="274"/>
                    <a:pt x="149" y="274"/>
                  </a:cubicBezTo>
                  <a:cubicBezTo>
                    <a:pt x="219" y="274"/>
                    <a:pt x="289" y="231"/>
                    <a:pt x="294" y="141"/>
                  </a:cubicBezTo>
                  <a:cubicBezTo>
                    <a:pt x="299" y="49"/>
                    <a:pt x="224" y="0"/>
                    <a:pt x="14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p62"/>
            <p:cNvSpPr/>
            <p:nvPr/>
          </p:nvSpPr>
          <p:spPr>
            <a:xfrm>
              <a:off x="8002599" y="971962"/>
              <a:ext cx="23177" cy="21142"/>
            </a:xfrm>
            <a:custGeom>
              <a:rect b="b" l="l" r="r" t="t"/>
              <a:pathLst>
                <a:path extrusionOk="0" h="478" w="524">
                  <a:moveTo>
                    <a:pt x="250" y="0"/>
                  </a:moveTo>
                  <a:cubicBezTo>
                    <a:pt x="239" y="0"/>
                    <a:pt x="228" y="2"/>
                    <a:pt x="216" y="5"/>
                  </a:cubicBezTo>
                  <a:cubicBezTo>
                    <a:pt x="185" y="5"/>
                    <a:pt x="154" y="15"/>
                    <a:pt x="133" y="25"/>
                  </a:cubicBezTo>
                  <a:cubicBezTo>
                    <a:pt x="113" y="35"/>
                    <a:pt x="92" y="46"/>
                    <a:pt x="82" y="67"/>
                  </a:cubicBezTo>
                  <a:cubicBezTo>
                    <a:pt x="51" y="87"/>
                    <a:pt x="41" y="108"/>
                    <a:pt x="30" y="138"/>
                  </a:cubicBezTo>
                  <a:cubicBezTo>
                    <a:pt x="10" y="169"/>
                    <a:pt x="0" y="190"/>
                    <a:pt x="0" y="231"/>
                  </a:cubicBezTo>
                  <a:cubicBezTo>
                    <a:pt x="0" y="252"/>
                    <a:pt x="0" y="272"/>
                    <a:pt x="10" y="293"/>
                  </a:cubicBezTo>
                  <a:cubicBezTo>
                    <a:pt x="10" y="323"/>
                    <a:pt x="21" y="355"/>
                    <a:pt x="41" y="375"/>
                  </a:cubicBezTo>
                  <a:cubicBezTo>
                    <a:pt x="62" y="406"/>
                    <a:pt x="82" y="426"/>
                    <a:pt x="113" y="437"/>
                  </a:cubicBezTo>
                  <a:cubicBezTo>
                    <a:pt x="123" y="447"/>
                    <a:pt x="144" y="457"/>
                    <a:pt x="165" y="467"/>
                  </a:cubicBezTo>
                  <a:cubicBezTo>
                    <a:pt x="195" y="478"/>
                    <a:pt x="226" y="478"/>
                    <a:pt x="257" y="478"/>
                  </a:cubicBezTo>
                  <a:cubicBezTo>
                    <a:pt x="277" y="478"/>
                    <a:pt x="298" y="467"/>
                    <a:pt x="308" y="457"/>
                  </a:cubicBezTo>
                  <a:lnTo>
                    <a:pt x="350" y="457"/>
                  </a:lnTo>
                  <a:cubicBezTo>
                    <a:pt x="370" y="447"/>
                    <a:pt x="391" y="447"/>
                    <a:pt x="411" y="437"/>
                  </a:cubicBezTo>
                  <a:cubicBezTo>
                    <a:pt x="432" y="426"/>
                    <a:pt x="452" y="406"/>
                    <a:pt x="473" y="385"/>
                  </a:cubicBezTo>
                  <a:cubicBezTo>
                    <a:pt x="483" y="375"/>
                    <a:pt x="494" y="355"/>
                    <a:pt x="503" y="334"/>
                  </a:cubicBezTo>
                  <a:cubicBezTo>
                    <a:pt x="514" y="313"/>
                    <a:pt x="524" y="282"/>
                    <a:pt x="524" y="252"/>
                  </a:cubicBezTo>
                  <a:lnTo>
                    <a:pt x="524" y="190"/>
                  </a:lnTo>
                  <a:cubicBezTo>
                    <a:pt x="514" y="179"/>
                    <a:pt x="503" y="159"/>
                    <a:pt x="503" y="138"/>
                  </a:cubicBezTo>
                  <a:cubicBezTo>
                    <a:pt x="483" y="118"/>
                    <a:pt x="473" y="97"/>
                    <a:pt x="442" y="76"/>
                  </a:cubicBezTo>
                  <a:cubicBezTo>
                    <a:pt x="421" y="56"/>
                    <a:pt x="401" y="46"/>
                    <a:pt x="370" y="35"/>
                  </a:cubicBezTo>
                  <a:cubicBezTo>
                    <a:pt x="370" y="35"/>
                    <a:pt x="359" y="25"/>
                    <a:pt x="350" y="25"/>
                  </a:cubicBezTo>
                  <a:cubicBezTo>
                    <a:pt x="339" y="25"/>
                    <a:pt x="329" y="15"/>
                    <a:pt x="318" y="15"/>
                  </a:cubicBezTo>
                  <a:cubicBezTo>
                    <a:pt x="297" y="8"/>
                    <a:pt x="275" y="0"/>
                    <a:pt x="2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p62"/>
            <p:cNvSpPr/>
            <p:nvPr/>
          </p:nvSpPr>
          <p:spPr>
            <a:xfrm>
              <a:off x="8043025" y="924769"/>
              <a:ext cx="27113" cy="25653"/>
            </a:xfrm>
            <a:custGeom>
              <a:rect b="b" l="l" r="r" t="t"/>
              <a:pathLst>
                <a:path extrusionOk="0" h="580" w="613">
                  <a:moveTo>
                    <a:pt x="306" y="1"/>
                  </a:moveTo>
                  <a:cubicBezTo>
                    <a:pt x="163" y="1"/>
                    <a:pt x="21" y="91"/>
                    <a:pt x="11" y="280"/>
                  </a:cubicBezTo>
                  <a:cubicBezTo>
                    <a:pt x="1" y="476"/>
                    <a:pt x="155" y="580"/>
                    <a:pt x="309" y="580"/>
                  </a:cubicBezTo>
                  <a:cubicBezTo>
                    <a:pt x="453" y="580"/>
                    <a:pt x="598" y="489"/>
                    <a:pt x="608" y="300"/>
                  </a:cubicBezTo>
                  <a:cubicBezTo>
                    <a:pt x="613" y="104"/>
                    <a:pt x="459" y="1"/>
                    <a:pt x="3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p62"/>
            <p:cNvSpPr/>
            <p:nvPr/>
          </p:nvSpPr>
          <p:spPr>
            <a:xfrm>
              <a:off x="8038469" y="863024"/>
              <a:ext cx="24636" cy="24592"/>
            </a:xfrm>
            <a:custGeom>
              <a:rect b="b" l="l" r="r" t="t"/>
              <a:pathLst>
                <a:path extrusionOk="0" h="556" w="557">
                  <a:moveTo>
                    <a:pt x="289" y="0"/>
                  </a:moveTo>
                  <a:cubicBezTo>
                    <a:pt x="268" y="10"/>
                    <a:pt x="238" y="10"/>
                    <a:pt x="217" y="10"/>
                  </a:cubicBezTo>
                  <a:cubicBezTo>
                    <a:pt x="165" y="21"/>
                    <a:pt x="124" y="41"/>
                    <a:pt x="94" y="72"/>
                  </a:cubicBezTo>
                  <a:lnTo>
                    <a:pt x="42" y="133"/>
                  </a:lnTo>
                  <a:cubicBezTo>
                    <a:pt x="21" y="174"/>
                    <a:pt x="1" y="216"/>
                    <a:pt x="1" y="267"/>
                  </a:cubicBezTo>
                  <a:cubicBezTo>
                    <a:pt x="1" y="309"/>
                    <a:pt x="1" y="339"/>
                    <a:pt x="21" y="380"/>
                  </a:cubicBezTo>
                  <a:cubicBezTo>
                    <a:pt x="32" y="411"/>
                    <a:pt x="42" y="442"/>
                    <a:pt x="73" y="473"/>
                  </a:cubicBezTo>
                  <a:cubicBezTo>
                    <a:pt x="94" y="494"/>
                    <a:pt x="124" y="514"/>
                    <a:pt x="156" y="535"/>
                  </a:cubicBezTo>
                  <a:cubicBezTo>
                    <a:pt x="186" y="545"/>
                    <a:pt x="227" y="555"/>
                    <a:pt x="268" y="555"/>
                  </a:cubicBezTo>
                  <a:lnTo>
                    <a:pt x="341" y="555"/>
                  </a:lnTo>
                  <a:cubicBezTo>
                    <a:pt x="392" y="545"/>
                    <a:pt x="433" y="524"/>
                    <a:pt x="464" y="483"/>
                  </a:cubicBezTo>
                  <a:lnTo>
                    <a:pt x="515" y="432"/>
                  </a:lnTo>
                  <a:cubicBezTo>
                    <a:pt x="536" y="391"/>
                    <a:pt x="556" y="350"/>
                    <a:pt x="556" y="298"/>
                  </a:cubicBezTo>
                  <a:cubicBezTo>
                    <a:pt x="556" y="257"/>
                    <a:pt x="556" y="216"/>
                    <a:pt x="536" y="185"/>
                  </a:cubicBezTo>
                  <a:cubicBezTo>
                    <a:pt x="526" y="154"/>
                    <a:pt x="515" y="123"/>
                    <a:pt x="485" y="92"/>
                  </a:cubicBezTo>
                  <a:cubicBezTo>
                    <a:pt x="464" y="62"/>
                    <a:pt x="433" y="41"/>
                    <a:pt x="402" y="31"/>
                  </a:cubicBezTo>
                  <a:cubicBezTo>
                    <a:pt x="361" y="10"/>
                    <a:pt x="33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p62"/>
            <p:cNvSpPr/>
            <p:nvPr/>
          </p:nvSpPr>
          <p:spPr>
            <a:xfrm>
              <a:off x="8101674" y="850197"/>
              <a:ext cx="23044" cy="21584"/>
            </a:xfrm>
            <a:custGeom>
              <a:rect b="b" l="l" r="r" t="t"/>
              <a:pathLst>
                <a:path extrusionOk="0" h="488" w="521">
                  <a:moveTo>
                    <a:pt x="256" y="0"/>
                  </a:moveTo>
                  <a:cubicBezTo>
                    <a:pt x="135" y="0"/>
                    <a:pt x="17" y="75"/>
                    <a:pt x="11" y="228"/>
                  </a:cubicBezTo>
                  <a:cubicBezTo>
                    <a:pt x="1" y="399"/>
                    <a:pt x="132" y="487"/>
                    <a:pt x="263" y="487"/>
                  </a:cubicBezTo>
                  <a:cubicBezTo>
                    <a:pt x="384" y="487"/>
                    <a:pt x="506" y="412"/>
                    <a:pt x="516" y="259"/>
                  </a:cubicBezTo>
                  <a:cubicBezTo>
                    <a:pt x="521" y="88"/>
                    <a:pt x="387" y="0"/>
                    <a:pt x="25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62"/>
            <p:cNvSpPr/>
            <p:nvPr/>
          </p:nvSpPr>
          <p:spPr>
            <a:xfrm>
              <a:off x="8091678" y="892260"/>
              <a:ext cx="32819" cy="30961"/>
            </a:xfrm>
            <a:custGeom>
              <a:rect b="b" l="l" r="r" t="t"/>
              <a:pathLst>
                <a:path extrusionOk="0" h="700" w="742">
                  <a:moveTo>
                    <a:pt x="366" y="0"/>
                  </a:moveTo>
                  <a:cubicBezTo>
                    <a:pt x="193" y="0"/>
                    <a:pt x="21" y="109"/>
                    <a:pt x="11" y="336"/>
                  </a:cubicBezTo>
                  <a:cubicBezTo>
                    <a:pt x="1" y="575"/>
                    <a:pt x="188" y="699"/>
                    <a:pt x="374" y="699"/>
                  </a:cubicBezTo>
                  <a:cubicBezTo>
                    <a:pt x="548" y="699"/>
                    <a:pt x="721" y="591"/>
                    <a:pt x="731" y="367"/>
                  </a:cubicBezTo>
                  <a:cubicBezTo>
                    <a:pt x="742" y="127"/>
                    <a:pt x="553" y="0"/>
                    <a:pt x="36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p62"/>
            <p:cNvSpPr/>
            <p:nvPr/>
          </p:nvSpPr>
          <p:spPr>
            <a:xfrm>
              <a:off x="8106583" y="951837"/>
              <a:ext cx="20788" cy="17250"/>
            </a:xfrm>
            <a:custGeom>
              <a:rect b="b" l="l" r="r" t="t"/>
              <a:pathLst>
                <a:path extrusionOk="0" h="390" w="470">
                  <a:moveTo>
                    <a:pt x="243" y="1"/>
                  </a:moveTo>
                  <a:cubicBezTo>
                    <a:pt x="177" y="1"/>
                    <a:pt x="110" y="37"/>
                    <a:pt x="76" y="110"/>
                  </a:cubicBezTo>
                  <a:cubicBezTo>
                    <a:pt x="76" y="131"/>
                    <a:pt x="65" y="141"/>
                    <a:pt x="65" y="151"/>
                  </a:cubicBezTo>
                  <a:cubicBezTo>
                    <a:pt x="1" y="307"/>
                    <a:pt x="126" y="389"/>
                    <a:pt x="248" y="389"/>
                  </a:cubicBezTo>
                  <a:cubicBezTo>
                    <a:pt x="360" y="389"/>
                    <a:pt x="469" y="320"/>
                    <a:pt x="425" y="172"/>
                  </a:cubicBezTo>
                  <a:cubicBezTo>
                    <a:pt x="415" y="161"/>
                    <a:pt x="415" y="141"/>
                    <a:pt x="415" y="131"/>
                  </a:cubicBezTo>
                  <a:cubicBezTo>
                    <a:pt x="388" y="45"/>
                    <a:pt x="316" y="1"/>
                    <a:pt x="2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62"/>
            <p:cNvSpPr/>
            <p:nvPr/>
          </p:nvSpPr>
          <p:spPr>
            <a:xfrm>
              <a:off x="8074428" y="994917"/>
              <a:ext cx="19152" cy="17294"/>
            </a:xfrm>
            <a:custGeom>
              <a:rect b="b" l="l" r="r" t="t"/>
              <a:pathLst>
                <a:path extrusionOk="0" h="391" w="433">
                  <a:moveTo>
                    <a:pt x="206" y="0"/>
                  </a:moveTo>
                  <a:cubicBezTo>
                    <a:pt x="175" y="0"/>
                    <a:pt x="154" y="0"/>
                    <a:pt x="124" y="10"/>
                  </a:cubicBezTo>
                  <a:cubicBezTo>
                    <a:pt x="103" y="21"/>
                    <a:pt x="83" y="30"/>
                    <a:pt x="62" y="51"/>
                  </a:cubicBezTo>
                  <a:cubicBezTo>
                    <a:pt x="42" y="72"/>
                    <a:pt x="31" y="92"/>
                    <a:pt x="21" y="113"/>
                  </a:cubicBezTo>
                  <a:cubicBezTo>
                    <a:pt x="11" y="133"/>
                    <a:pt x="1" y="165"/>
                    <a:pt x="1" y="185"/>
                  </a:cubicBezTo>
                  <a:lnTo>
                    <a:pt x="1" y="236"/>
                  </a:lnTo>
                  <a:cubicBezTo>
                    <a:pt x="11" y="277"/>
                    <a:pt x="31" y="298"/>
                    <a:pt x="52" y="329"/>
                  </a:cubicBezTo>
                  <a:lnTo>
                    <a:pt x="83" y="360"/>
                  </a:lnTo>
                  <a:cubicBezTo>
                    <a:pt x="113" y="380"/>
                    <a:pt x="145" y="391"/>
                    <a:pt x="186" y="391"/>
                  </a:cubicBezTo>
                  <a:cubicBezTo>
                    <a:pt x="206" y="391"/>
                    <a:pt x="237" y="391"/>
                    <a:pt x="268" y="380"/>
                  </a:cubicBezTo>
                  <a:cubicBezTo>
                    <a:pt x="278" y="380"/>
                    <a:pt x="289" y="380"/>
                    <a:pt x="298" y="370"/>
                  </a:cubicBezTo>
                  <a:cubicBezTo>
                    <a:pt x="309" y="370"/>
                    <a:pt x="319" y="360"/>
                    <a:pt x="340" y="360"/>
                  </a:cubicBezTo>
                  <a:cubicBezTo>
                    <a:pt x="360" y="350"/>
                    <a:pt x="381" y="329"/>
                    <a:pt x="391" y="318"/>
                  </a:cubicBezTo>
                  <a:cubicBezTo>
                    <a:pt x="401" y="309"/>
                    <a:pt x="412" y="288"/>
                    <a:pt x="412" y="277"/>
                  </a:cubicBezTo>
                  <a:cubicBezTo>
                    <a:pt x="422" y="257"/>
                    <a:pt x="433" y="236"/>
                    <a:pt x="433" y="206"/>
                  </a:cubicBezTo>
                  <a:lnTo>
                    <a:pt x="433" y="165"/>
                  </a:lnTo>
                  <a:cubicBezTo>
                    <a:pt x="422" y="144"/>
                    <a:pt x="422" y="133"/>
                    <a:pt x="412" y="113"/>
                  </a:cubicBezTo>
                  <a:cubicBezTo>
                    <a:pt x="401" y="92"/>
                    <a:pt x="391" y="82"/>
                    <a:pt x="371" y="62"/>
                  </a:cubicBezTo>
                  <a:lnTo>
                    <a:pt x="309" y="30"/>
                  </a:lnTo>
                  <a:cubicBezTo>
                    <a:pt x="298" y="30"/>
                    <a:pt x="289" y="21"/>
                    <a:pt x="278" y="21"/>
                  </a:cubicBezTo>
                  <a:cubicBezTo>
                    <a:pt x="257" y="10"/>
                    <a:pt x="227"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p62"/>
            <p:cNvSpPr/>
            <p:nvPr/>
          </p:nvSpPr>
          <p:spPr>
            <a:xfrm>
              <a:off x="8136704" y="1039457"/>
              <a:ext cx="16896" cy="20080"/>
            </a:xfrm>
            <a:custGeom>
              <a:rect b="b" l="l" r="r" t="t"/>
              <a:pathLst>
                <a:path extrusionOk="0" h="454" w="382">
                  <a:moveTo>
                    <a:pt x="207" y="1"/>
                  </a:moveTo>
                  <a:cubicBezTo>
                    <a:pt x="165" y="1"/>
                    <a:pt x="135" y="11"/>
                    <a:pt x="104" y="21"/>
                  </a:cubicBezTo>
                  <a:cubicBezTo>
                    <a:pt x="83" y="42"/>
                    <a:pt x="53" y="62"/>
                    <a:pt x="42" y="93"/>
                  </a:cubicBezTo>
                  <a:cubicBezTo>
                    <a:pt x="12" y="134"/>
                    <a:pt x="12" y="134"/>
                    <a:pt x="12" y="186"/>
                  </a:cubicBezTo>
                  <a:cubicBezTo>
                    <a:pt x="12" y="196"/>
                    <a:pt x="12" y="196"/>
                    <a:pt x="1" y="196"/>
                  </a:cubicBezTo>
                  <a:lnTo>
                    <a:pt x="1" y="216"/>
                  </a:lnTo>
                  <a:lnTo>
                    <a:pt x="1" y="248"/>
                  </a:lnTo>
                  <a:cubicBezTo>
                    <a:pt x="1" y="278"/>
                    <a:pt x="1" y="299"/>
                    <a:pt x="12" y="319"/>
                  </a:cubicBezTo>
                  <a:cubicBezTo>
                    <a:pt x="22" y="350"/>
                    <a:pt x="32" y="371"/>
                    <a:pt x="53" y="391"/>
                  </a:cubicBezTo>
                  <a:cubicBezTo>
                    <a:pt x="63" y="401"/>
                    <a:pt x="83" y="422"/>
                    <a:pt x="104" y="433"/>
                  </a:cubicBezTo>
                  <a:cubicBezTo>
                    <a:pt x="135" y="442"/>
                    <a:pt x="156" y="453"/>
                    <a:pt x="186" y="453"/>
                  </a:cubicBezTo>
                  <a:cubicBezTo>
                    <a:pt x="197" y="453"/>
                    <a:pt x="217" y="442"/>
                    <a:pt x="238" y="442"/>
                  </a:cubicBezTo>
                  <a:cubicBezTo>
                    <a:pt x="268" y="433"/>
                    <a:pt x="300" y="422"/>
                    <a:pt x="320" y="401"/>
                  </a:cubicBezTo>
                  <a:cubicBezTo>
                    <a:pt x="330" y="391"/>
                    <a:pt x="341" y="371"/>
                    <a:pt x="351" y="360"/>
                  </a:cubicBezTo>
                  <a:cubicBezTo>
                    <a:pt x="371" y="330"/>
                    <a:pt x="382" y="299"/>
                    <a:pt x="382" y="268"/>
                  </a:cubicBezTo>
                  <a:lnTo>
                    <a:pt x="382" y="237"/>
                  </a:lnTo>
                  <a:lnTo>
                    <a:pt x="382" y="216"/>
                  </a:lnTo>
                  <a:lnTo>
                    <a:pt x="382" y="206"/>
                  </a:lnTo>
                  <a:cubicBezTo>
                    <a:pt x="382" y="155"/>
                    <a:pt x="382" y="145"/>
                    <a:pt x="361" y="104"/>
                  </a:cubicBezTo>
                  <a:cubicBezTo>
                    <a:pt x="341" y="72"/>
                    <a:pt x="320" y="52"/>
                    <a:pt x="300" y="31"/>
                  </a:cubicBezTo>
                  <a:lnTo>
                    <a:pt x="207" y="1"/>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62"/>
            <p:cNvSpPr/>
            <p:nvPr/>
          </p:nvSpPr>
          <p:spPr>
            <a:xfrm>
              <a:off x="8156740" y="948520"/>
              <a:ext cx="37817" cy="36844"/>
            </a:xfrm>
            <a:custGeom>
              <a:rect b="b" l="l" r="r" t="t"/>
              <a:pathLst>
                <a:path extrusionOk="0" h="833" w="855">
                  <a:moveTo>
                    <a:pt x="453" y="0"/>
                  </a:moveTo>
                  <a:cubicBezTo>
                    <a:pt x="412" y="0"/>
                    <a:pt x="381" y="0"/>
                    <a:pt x="340" y="10"/>
                  </a:cubicBezTo>
                  <a:cubicBezTo>
                    <a:pt x="268" y="21"/>
                    <a:pt x="206" y="51"/>
                    <a:pt x="144" y="103"/>
                  </a:cubicBezTo>
                  <a:cubicBezTo>
                    <a:pt x="124" y="133"/>
                    <a:pt x="103" y="165"/>
                    <a:pt x="83" y="185"/>
                  </a:cubicBezTo>
                  <a:cubicBezTo>
                    <a:pt x="42" y="247"/>
                    <a:pt x="11" y="319"/>
                    <a:pt x="11" y="401"/>
                  </a:cubicBezTo>
                  <a:cubicBezTo>
                    <a:pt x="0" y="453"/>
                    <a:pt x="11" y="504"/>
                    <a:pt x="42" y="555"/>
                  </a:cubicBezTo>
                  <a:cubicBezTo>
                    <a:pt x="52" y="617"/>
                    <a:pt x="83" y="658"/>
                    <a:pt x="114" y="699"/>
                  </a:cubicBezTo>
                  <a:cubicBezTo>
                    <a:pt x="155" y="741"/>
                    <a:pt x="196" y="771"/>
                    <a:pt x="247" y="792"/>
                  </a:cubicBezTo>
                  <a:cubicBezTo>
                    <a:pt x="299" y="823"/>
                    <a:pt x="350" y="833"/>
                    <a:pt x="412" y="833"/>
                  </a:cubicBezTo>
                  <a:cubicBezTo>
                    <a:pt x="443" y="833"/>
                    <a:pt x="484" y="833"/>
                    <a:pt x="525" y="823"/>
                  </a:cubicBezTo>
                  <a:cubicBezTo>
                    <a:pt x="597" y="812"/>
                    <a:pt x="658" y="782"/>
                    <a:pt x="710" y="730"/>
                  </a:cubicBezTo>
                  <a:cubicBezTo>
                    <a:pt x="741" y="699"/>
                    <a:pt x="761" y="679"/>
                    <a:pt x="782" y="648"/>
                  </a:cubicBezTo>
                  <a:cubicBezTo>
                    <a:pt x="823" y="586"/>
                    <a:pt x="844" y="514"/>
                    <a:pt x="854" y="442"/>
                  </a:cubicBezTo>
                  <a:cubicBezTo>
                    <a:pt x="854" y="380"/>
                    <a:pt x="844" y="329"/>
                    <a:pt x="823" y="277"/>
                  </a:cubicBezTo>
                  <a:cubicBezTo>
                    <a:pt x="813" y="216"/>
                    <a:pt x="782" y="175"/>
                    <a:pt x="741" y="133"/>
                  </a:cubicBezTo>
                  <a:cubicBezTo>
                    <a:pt x="710" y="92"/>
                    <a:pt x="658" y="62"/>
                    <a:pt x="607" y="41"/>
                  </a:cubicBezTo>
                  <a:cubicBezTo>
                    <a:pt x="566" y="10"/>
                    <a:pt x="505" y="0"/>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p62"/>
            <p:cNvSpPr/>
            <p:nvPr/>
          </p:nvSpPr>
          <p:spPr>
            <a:xfrm>
              <a:off x="8063061" y="1041093"/>
              <a:ext cx="22778" cy="23398"/>
            </a:xfrm>
            <a:custGeom>
              <a:rect b="b" l="l" r="r" t="t"/>
              <a:pathLst>
                <a:path extrusionOk="0" h="529" w="515">
                  <a:moveTo>
                    <a:pt x="240" y="0"/>
                  </a:moveTo>
                  <a:cubicBezTo>
                    <a:pt x="219" y="0"/>
                    <a:pt x="197" y="8"/>
                    <a:pt x="175" y="15"/>
                  </a:cubicBezTo>
                  <a:cubicBezTo>
                    <a:pt x="144" y="25"/>
                    <a:pt x="114" y="46"/>
                    <a:pt x="82" y="67"/>
                  </a:cubicBezTo>
                  <a:cubicBezTo>
                    <a:pt x="52" y="97"/>
                    <a:pt x="31" y="128"/>
                    <a:pt x="21" y="179"/>
                  </a:cubicBezTo>
                  <a:cubicBezTo>
                    <a:pt x="0" y="220"/>
                    <a:pt x="0" y="262"/>
                    <a:pt x="11" y="313"/>
                  </a:cubicBezTo>
                  <a:lnTo>
                    <a:pt x="11" y="334"/>
                  </a:lnTo>
                  <a:cubicBezTo>
                    <a:pt x="21" y="354"/>
                    <a:pt x="31" y="364"/>
                    <a:pt x="31" y="385"/>
                  </a:cubicBezTo>
                  <a:cubicBezTo>
                    <a:pt x="52" y="416"/>
                    <a:pt x="73" y="447"/>
                    <a:pt x="93" y="467"/>
                  </a:cubicBezTo>
                  <a:lnTo>
                    <a:pt x="155" y="498"/>
                  </a:lnTo>
                  <a:cubicBezTo>
                    <a:pt x="175" y="519"/>
                    <a:pt x="206" y="519"/>
                    <a:pt x="247" y="529"/>
                  </a:cubicBezTo>
                  <a:cubicBezTo>
                    <a:pt x="268" y="519"/>
                    <a:pt x="288" y="519"/>
                    <a:pt x="309" y="519"/>
                  </a:cubicBezTo>
                  <a:cubicBezTo>
                    <a:pt x="329" y="508"/>
                    <a:pt x="350" y="508"/>
                    <a:pt x="370" y="498"/>
                  </a:cubicBezTo>
                  <a:cubicBezTo>
                    <a:pt x="402" y="478"/>
                    <a:pt x="432" y="457"/>
                    <a:pt x="443" y="437"/>
                  </a:cubicBezTo>
                  <a:cubicBezTo>
                    <a:pt x="473" y="416"/>
                    <a:pt x="484" y="385"/>
                    <a:pt x="494" y="354"/>
                  </a:cubicBezTo>
                  <a:cubicBezTo>
                    <a:pt x="494" y="344"/>
                    <a:pt x="494" y="344"/>
                    <a:pt x="504" y="334"/>
                  </a:cubicBezTo>
                  <a:cubicBezTo>
                    <a:pt x="514" y="293"/>
                    <a:pt x="514" y="241"/>
                    <a:pt x="504" y="200"/>
                  </a:cubicBezTo>
                  <a:cubicBezTo>
                    <a:pt x="494" y="159"/>
                    <a:pt x="473" y="118"/>
                    <a:pt x="443" y="87"/>
                  </a:cubicBezTo>
                  <a:cubicBezTo>
                    <a:pt x="432" y="67"/>
                    <a:pt x="411" y="56"/>
                    <a:pt x="402" y="46"/>
                  </a:cubicBezTo>
                  <a:cubicBezTo>
                    <a:pt x="360" y="15"/>
                    <a:pt x="319" y="5"/>
                    <a:pt x="268" y="5"/>
                  </a:cubicBezTo>
                  <a:cubicBezTo>
                    <a:pt x="259" y="2"/>
                    <a:pt x="249" y="0"/>
                    <a:pt x="2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62"/>
            <p:cNvSpPr/>
            <p:nvPr/>
          </p:nvSpPr>
          <p:spPr>
            <a:xfrm>
              <a:off x="8017151" y="1040386"/>
              <a:ext cx="20965" cy="21850"/>
            </a:xfrm>
            <a:custGeom>
              <a:rect b="b" l="l" r="r" t="t"/>
              <a:pathLst>
                <a:path extrusionOk="0" h="494" w="474">
                  <a:moveTo>
                    <a:pt x="247" y="0"/>
                  </a:moveTo>
                  <a:cubicBezTo>
                    <a:pt x="226" y="0"/>
                    <a:pt x="206" y="10"/>
                    <a:pt x="185" y="10"/>
                  </a:cubicBezTo>
                  <a:cubicBezTo>
                    <a:pt x="144" y="21"/>
                    <a:pt x="103" y="31"/>
                    <a:pt x="72" y="62"/>
                  </a:cubicBezTo>
                  <a:cubicBezTo>
                    <a:pt x="62" y="83"/>
                    <a:pt x="51" y="92"/>
                    <a:pt x="30" y="113"/>
                  </a:cubicBezTo>
                  <a:cubicBezTo>
                    <a:pt x="10" y="144"/>
                    <a:pt x="0" y="185"/>
                    <a:pt x="0" y="227"/>
                  </a:cubicBezTo>
                  <a:lnTo>
                    <a:pt x="0" y="288"/>
                  </a:lnTo>
                  <a:cubicBezTo>
                    <a:pt x="10" y="319"/>
                    <a:pt x="21" y="350"/>
                    <a:pt x="41" y="370"/>
                  </a:cubicBezTo>
                  <a:lnTo>
                    <a:pt x="72" y="401"/>
                  </a:lnTo>
                  <a:cubicBezTo>
                    <a:pt x="82" y="421"/>
                    <a:pt x="92" y="432"/>
                    <a:pt x="113" y="442"/>
                  </a:cubicBezTo>
                  <a:cubicBezTo>
                    <a:pt x="123" y="463"/>
                    <a:pt x="133" y="473"/>
                    <a:pt x="144" y="473"/>
                  </a:cubicBezTo>
                  <a:cubicBezTo>
                    <a:pt x="174" y="483"/>
                    <a:pt x="195" y="494"/>
                    <a:pt x="216" y="494"/>
                  </a:cubicBezTo>
                  <a:lnTo>
                    <a:pt x="267" y="494"/>
                  </a:lnTo>
                  <a:lnTo>
                    <a:pt x="318" y="473"/>
                  </a:lnTo>
                  <a:cubicBezTo>
                    <a:pt x="339" y="463"/>
                    <a:pt x="360" y="442"/>
                    <a:pt x="370" y="421"/>
                  </a:cubicBezTo>
                  <a:cubicBezTo>
                    <a:pt x="380" y="421"/>
                    <a:pt x="391" y="421"/>
                    <a:pt x="391" y="412"/>
                  </a:cubicBezTo>
                  <a:cubicBezTo>
                    <a:pt x="411" y="391"/>
                    <a:pt x="432" y="370"/>
                    <a:pt x="442" y="339"/>
                  </a:cubicBezTo>
                  <a:cubicBezTo>
                    <a:pt x="462" y="309"/>
                    <a:pt x="473" y="278"/>
                    <a:pt x="473" y="247"/>
                  </a:cubicBezTo>
                  <a:cubicBezTo>
                    <a:pt x="473" y="216"/>
                    <a:pt x="462" y="185"/>
                    <a:pt x="452" y="154"/>
                  </a:cubicBezTo>
                  <a:cubicBezTo>
                    <a:pt x="442" y="124"/>
                    <a:pt x="432" y="103"/>
                    <a:pt x="411" y="83"/>
                  </a:cubicBezTo>
                  <a:cubicBezTo>
                    <a:pt x="391" y="51"/>
                    <a:pt x="360" y="41"/>
                    <a:pt x="339" y="31"/>
                  </a:cubicBezTo>
                  <a:cubicBezTo>
                    <a:pt x="309" y="1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p62"/>
            <p:cNvSpPr/>
            <p:nvPr/>
          </p:nvSpPr>
          <p:spPr>
            <a:xfrm>
              <a:off x="7959342" y="1093152"/>
              <a:ext cx="27334" cy="27025"/>
            </a:xfrm>
            <a:custGeom>
              <a:rect b="b" l="l" r="r" t="t"/>
              <a:pathLst>
                <a:path extrusionOk="0" h="611" w="618">
                  <a:moveTo>
                    <a:pt x="248" y="0"/>
                  </a:moveTo>
                  <a:lnTo>
                    <a:pt x="248" y="10"/>
                  </a:lnTo>
                  <a:cubicBezTo>
                    <a:pt x="227" y="10"/>
                    <a:pt x="217" y="10"/>
                    <a:pt x="206" y="21"/>
                  </a:cubicBezTo>
                  <a:cubicBezTo>
                    <a:pt x="197" y="21"/>
                    <a:pt x="197" y="21"/>
                    <a:pt x="197" y="31"/>
                  </a:cubicBezTo>
                  <a:lnTo>
                    <a:pt x="186" y="31"/>
                  </a:lnTo>
                  <a:cubicBezTo>
                    <a:pt x="155" y="41"/>
                    <a:pt x="124" y="51"/>
                    <a:pt x="104" y="82"/>
                  </a:cubicBezTo>
                  <a:lnTo>
                    <a:pt x="53" y="133"/>
                  </a:lnTo>
                  <a:cubicBezTo>
                    <a:pt x="32" y="175"/>
                    <a:pt x="11" y="206"/>
                    <a:pt x="11" y="247"/>
                  </a:cubicBezTo>
                  <a:cubicBezTo>
                    <a:pt x="1" y="288"/>
                    <a:pt x="1" y="329"/>
                    <a:pt x="11" y="370"/>
                  </a:cubicBezTo>
                  <a:cubicBezTo>
                    <a:pt x="11" y="411"/>
                    <a:pt x="32" y="442"/>
                    <a:pt x="62" y="473"/>
                  </a:cubicBezTo>
                  <a:cubicBezTo>
                    <a:pt x="83" y="514"/>
                    <a:pt x="104" y="535"/>
                    <a:pt x="145" y="555"/>
                  </a:cubicBezTo>
                  <a:cubicBezTo>
                    <a:pt x="165" y="576"/>
                    <a:pt x="186" y="586"/>
                    <a:pt x="206" y="597"/>
                  </a:cubicBezTo>
                  <a:cubicBezTo>
                    <a:pt x="235" y="603"/>
                    <a:pt x="264" y="611"/>
                    <a:pt x="293" y="611"/>
                  </a:cubicBezTo>
                  <a:cubicBezTo>
                    <a:pt x="306" y="611"/>
                    <a:pt x="318" y="610"/>
                    <a:pt x="330" y="606"/>
                  </a:cubicBezTo>
                  <a:cubicBezTo>
                    <a:pt x="371" y="606"/>
                    <a:pt x="412" y="597"/>
                    <a:pt x="443" y="576"/>
                  </a:cubicBezTo>
                  <a:cubicBezTo>
                    <a:pt x="464" y="555"/>
                    <a:pt x="494" y="545"/>
                    <a:pt x="515" y="535"/>
                  </a:cubicBezTo>
                  <a:cubicBezTo>
                    <a:pt x="546" y="494"/>
                    <a:pt x="577" y="453"/>
                    <a:pt x="597" y="401"/>
                  </a:cubicBezTo>
                  <a:cubicBezTo>
                    <a:pt x="597" y="370"/>
                    <a:pt x="608" y="350"/>
                    <a:pt x="608" y="318"/>
                  </a:cubicBezTo>
                  <a:cubicBezTo>
                    <a:pt x="618" y="267"/>
                    <a:pt x="597" y="216"/>
                    <a:pt x="577" y="165"/>
                  </a:cubicBezTo>
                  <a:lnTo>
                    <a:pt x="535" y="103"/>
                  </a:lnTo>
                  <a:lnTo>
                    <a:pt x="535" y="92"/>
                  </a:lnTo>
                  <a:lnTo>
                    <a:pt x="526" y="92"/>
                  </a:lnTo>
                  <a:cubicBezTo>
                    <a:pt x="526" y="92"/>
                    <a:pt x="474" y="51"/>
                    <a:pt x="474" y="41"/>
                  </a:cubicBezTo>
                  <a:lnTo>
                    <a:pt x="464" y="41"/>
                  </a:lnTo>
                  <a:cubicBezTo>
                    <a:pt x="464" y="41"/>
                    <a:pt x="412" y="10"/>
                    <a:pt x="402" y="10"/>
                  </a:cubicBezTo>
                  <a:cubicBezTo>
                    <a:pt x="423" y="10"/>
                    <a:pt x="535" y="10"/>
                    <a:pt x="32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62"/>
            <p:cNvSpPr/>
            <p:nvPr/>
          </p:nvSpPr>
          <p:spPr>
            <a:xfrm>
              <a:off x="7934352" y="1036095"/>
              <a:ext cx="19152" cy="18754"/>
            </a:xfrm>
            <a:custGeom>
              <a:rect b="b" l="l" r="r" t="t"/>
              <a:pathLst>
                <a:path extrusionOk="0" h="424" w="433">
                  <a:moveTo>
                    <a:pt x="222" y="0"/>
                  </a:moveTo>
                  <a:cubicBezTo>
                    <a:pt x="214" y="0"/>
                    <a:pt x="205" y="1"/>
                    <a:pt x="196" y="4"/>
                  </a:cubicBezTo>
                  <a:cubicBezTo>
                    <a:pt x="175" y="4"/>
                    <a:pt x="165" y="4"/>
                    <a:pt x="145" y="15"/>
                  </a:cubicBezTo>
                  <a:cubicBezTo>
                    <a:pt x="113" y="25"/>
                    <a:pt x="93" y="36"/>
                    <a:pt x="72" y="56"/>
                  </a:cubicBezTo>
                  <a:lnTo>
                    <a:pt x="42" y="97"/>
                  </a:lnTo>
                  <a:cubicBezTo>
                    <a:pt x="31" y="107"/>
                    <a:pt x="21" y="128"/>
                    <a:pt x="10" y="148"/>
                  </a:cubicBezTo>
                  <a:lnTo>
                    <a:pt x="10" y="180"/>
                  </a:lnTo>
                  <a:cubicBezTo>
                    <a:pt x="1" y="210"/>
                    <a:pt x="1" y="231"/>
                    <a:pt x="1" y="251"/>
                  </a:cubicBezTo>
                  <a:cubicBezTo>
                    <a:pt x="1" y="272"/>
                    <a:pt x="1" y="292"/>
                    <a:pt x="10" y="303"/>
                  </a:cubicBezTo>
                  <a:lnTo>
                    <a:pt x="42" y="365"/>
                  </a:lnTo>
                  <a:cubicBezTo>
                    <a:pt x="62" y="375"/>
                    <a:pt x="72" y="385"/>
                    <a:pt x="83" y="395"/>
                  </a:cubicBezTo>
                  <a:lnTo>
                    <a:pt x="124" y="416"/>
                  </a:lnTo>
                  <a:cubicBezTo>
                    <a:pt x="134" y="421"/>
                    <a:pt x="147" y="424"/>
                    <a:pt x="160" y="424"/>
                  </a:cubicBezTo>
                  <a:cubicBezTo>
                    <a:pt x="173" y="424"/>
                    <a:pt x="185" y="421"/>
                    <a:pt x="196" y="416"/>
                  </a:cubicBezTo>
                  <a:lnTo>
                    <a:pt x="237" y="416"/>
                  </a:lnTo>
                  <a:cubicBezTo>
                    <a:pt x="247" y="416"/>
                    <a:pt x="268" y="416"/>
                    <a:pt x="289" y="406"/>
                  </a:cubicBezTo>
                  <a:cubicBezTo>
                    <a:pt x="309" y="395"/>
                    <a:pt x="340" y="385"/>
                    <a:pt x="360" y="365"/>
                  </a:cubicBezTo>
                  <a:lnTo>
                    <a:pt x="391" y="324"/>
                  </a:lnTo>
                  <a:cubicBezTo>
                    <a:pt x="401" y="313"/>
                    <a:pt x="401" y="292"/>
                    <a:pt x="412" y="272"/>
                  </a:cubicBezTo>
                  <a:cubicBezTo>
                    <a:pt x="422" y="251"/>
                    <a:pt x="432" y="221"/>
                    <a:pt x="422" y="189"/>
                  </a:cubicBezTo>
                  <a:cubicBezTo>
                    <a:pt x="422" y="169"/>
                    <a:pt x="412" y="138"/>
                    <a:pt x="401" y="118"/>
                  </a:cubicBezTo>
                  <a:cubicBezTo>
                    <a:pt x="401" y="109"/>
                    <a:pt x="401" y="108"/>
                    <a:pt x="396" y="107"/>
                  </a:cubicBezTo>
                  <a:lnTo>
                    <a:pt x="396" y="107"/>
                  </a:lnTo>
                  <a:cubicBezTo>
                    <a:pt x="387" y="93"/>
                    <a:pt x="379" y="83"/>
                    <a:pt x="371" y="66"/>
                  </a:cubicBezTo>
                  <a:lnTo>
                    <a:pt x="340" y="36"/>
                  </a:lnTo>
                  <a:lnTo>
                    <a:pt x="330" y="36"/>
                  </a:lnTo>
                  <a:cubicBezTo>
                    <a:pt x="309" y="25"/>
                    <a:pt x="298" y="15"/>
                    <a:pt x="278" y="15"/>
                  </a:cubicBezTo>
                  <a:cubicBezTo>
                    <a:pt x="263" y="7"/>
                    <a:pt x="244" y="0"/>
                    <a:pt x="22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3" name="Google Shape;3963;p62"/>
            <p:cNvSpPr/>
            <p:nvPr/>
          </p:nvSpPr>
          <p:spPr>
            <a:xfrm>
              <a:off x="7960757" y="1018978"/>
              <a:ext cx="23177" cy="25521"/>
            </a:xfrm>
            <a:custGeom>
              <a:rect b="b" l="l" r="r" t="t"/>
              <a:pathLst>
                <a:path extrusionOk="0" h="577" w="524">
                  <a:moveTo>
                    <a:pt x="277" y="1"/>
                  </a:moveTo>
                  <a:cubicBezTo>
                    <a:pt x="257" y="1"/>
                    <a:pt x="236" y="1"/>
                    <a:pt x="206" y="11"/>
                  </a:cubicBezTo>
                  <a:cubicBezTo>
                    <a:pt x="185" y="11"/>
                    <a:pt x="165" y="21"/>
                    <a:pt x="144" y="32"/>
                  </a:cubicBezTo>
                  <a:cubicBezTo>
                    <a:pt x="113" y="42"/>
                    <a:pt x="92" y="62"/>
                    <a:pt x="72" y="94"/>
                  </a:cubicBezTo>
                  <a:cubicBezTo>
                    <a:pt x="51" y="114"/>
                    <a:pt x="41" y="124"/>
                    <a:pt x="30" y="155"/>
                  </a:cubicBezTo>
                  <a:cubicBezTo>
                    <a:pt x="10" y="186"/>
                    <a:pt x="0" y="217"/>
                    <a:pt x="0" y="247"/>
                  </a:cubicBezTo>
                  <a:cubicBezTo>
                    <a:pt x="10" y="279"/>
                    <a:pt x="10" y="299"/>
                    <a:pt x="10" y="320"/>
                  </a:cubicBezTo>
                  <a:cubicBezTo>
                    <a:pt x="10" y="330"/>
                    <a:pt x="21" y="330"/>
                    <a:pt x="21" y="340"/>
                  </a:cubicBezTo>
                  <a:cubicBezTo>
                    <a:pt x="21" y="371"/>
                    <a:pt x="21" y="391"/>
                    <a:pt x="30" y="412"/>
                  </a:cubicBezTo>
                  <a:cubicBezTo>
                    <a:pt x="41" y="443"/>
                    <a:pt x="51" y="474"/>
                    <a:pt x="82" y="494"/>
                  </a:cubicBezTo>
                  <a:cubicBezTo>
                    <a:pt x="103" y="525"/>
                    <a:pt x="123" y="535"/>
                    <a:pt x="154" y="556"/>
                  </a:cubicBezTo>
                  <a:cubicBezTo>
                    <a:pt x="185" y="567"/>
                    <a:pt x="216" y="576"/>
                    <a:pt x="247" y="576"/>
                  </a:cubicBezTo>
                  <a:lnTo>
                    <a:pt x="318" y="576"/>
                  </a:lnTo>
                  <a:cubicBezTo>
                    <a:pt x="359" y="567"/>
                    <a:pt x="401" y="546"/>
                    <a:pt x="432" y="515"/>
                  </a:cubicBezTo>
                  <a:cubicBezTo>
                    <a:pt x="442" y="494"/>
                    <a:pt x="462" y="484"/>
                    <a:pt x="473" y="464"/>
                  </a:cubicBezTo>
                  <a:cubicBezTo>
                    <a:pt x="494" y="423"/>
                    <a:pt x="514" y="381"/>
                    <a:pt x="514" y="340"/>
                  </a:cubicBezTo>
                  <a:lnTo>
                    <a:pt x="514" y="320"/>
                  </a:lnTo>
                  <a:cubicBezTo>
                    <a:pt x="524" y="309"/>
                    <a:pt x="524" y="289"/>
                    <a:pt x="524" y="279"/>
                  </a:cubicBezTo>
                  <a:lnTo>
                    <a:pt x="524" y="206"/>
                  </a:lnTo>
                  <a:cubicBezTo>
                    <a:pt x="514" y="186"/>
                    <a:pt x="503" y="165"/>
                    <a:pt x="503" y="145"/>
                  </a:cubicBezTo>
                  <a:cubicBezTo>
                    <a:pt x="483" y="114"/>
                    <a:pt x="462" y="83"/>
                    <a:pt x="432" y="62"/>
                  </a:cubicBezTo>
                  <a:cubicBezTo>
                    <a:pt x="421" y="52"/>
                    <a:pt x="401" y="32"/>
                    <a:pt x="380" y="32"/>
                  </a:cubicBezTo>
                  <a:cubicBezTo>
                    <a:pt x="350" y="11"/>
                    <a:pt x="318" y="1"/>
                    <a:pt x="2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62"/>
            <p:cNvSpPr/>
            <p:nvPr/>
          </p:nvSpPr>
          <p:spPr>
            <a:xfrm>
              <a:off x="7895695" y="984435"/>
              <a:ext cx="27334" cy="29148"/>
            </a:xfrm>
            <a:custGeom>
              <a:rect b="b" l="l" r="r" t="t"/>
              <a:pathLst>
                <a:path extrusionOk="0" h="659" w="618">
                  <a:moveTo>
                    <a:pt x="329" y="0"/>
                  </a:moveTo>
                  <a:cubicBezTo>
                    <a:pt x="299" y="0"/>
                    <a:pt x="268" y="0"/>
                    <a:pt x="247" y="11"/>
                  </a:cubicBezTo>
                  <a:cubicBezTo>
                    <a:pt x="185" y="21"/>
                    <a:pt x="144" y="41"/>
                    <a:pt x="103" y="82"/>
                  </a:cubicBezTo>
                  <a:cubicBezTo>
                    <a:pt x="82" y="103"/>
                    <a:pt x="73" y="124"/>
                    <a:pt x="52" y="134"/>
                  </a:cubicBezTo>
                  <a:cubicBezTo>
                    <a:pt x="21" y="185"/>
                    <a:pt x="0" y="237"/>
                    <a:pt x="0" y="288"/>
                  </a:cubicBezTo>
                  <a:cubicBezTo>
                    <a:pt x="0" y="319"/>
                    <a:pt x="11" y="350"/>
                    <a:pt x="11" y="370"/>
                  </a:cubicBezTo>
                  <a:cubicBezTo>
                    <a:pt x="11" y="391"/>
                    <a:pt x="21" y="411"/>
                    <a:pt x="31" y="422"/>
                  </a:cubicBezTo>
                  <a:cubicBezTo>
                    <a:pt x="31" y="443"/>
                    <a:pt x="31" y="453"/>
                    <a:pt x="41" y="473"/>
                  </a:cubicBezTo>
                  <a:cubicBezTo>
                    <a:pt x="52" y="504"/>
                    <a:pt x="73" y="535"/>
                    <a:pt x="93" y="566"/>
                  </a:cubicBezTo>
                  <a:cubicBezTo>
                    <a:pt x="114" y="597"/>
                    <a:pt x="144" y="617"/>
                    <a:pt x="185" y="628"/>
                  </a:cubicBezTo>
                  <a:cubicBezTo>
                    <a:pt x="217" y="648"/>
                    <a:pt x="258" y="658"/>
                    <a:pt x="288" y="658"/>
                  </a:cubicBezTo>
                  <a:lnTo>
                    <a:pt x="370" y="658"/>
                  </a:lnTo>
                  <a:cubicBezTo>
                    <a:pt x="422" y="638"/>
                    <a:pt x="463" y="617"/>
                    <a:pt x="494" y="587"/>
                  </a:cubicBezTo>
                  <a:lnTo>
                    <a:pt x="546" y="535"/>
                  </a:lnTo>
                  <a:cubicBezTo>
                    <a:pt x="566" y="504"/>
                    <a:pt x="576" y="473"/>
                    <a:pt x="587" y="443"/>
                  </a:cubicBezTo>
                  <a:cubicBezTo>
                    <a:pt x="607" y="402"/>
                    <a:pt x="617" y="370"/>
                    <a:pt x="617" y="319"/>
                  </a:cubicBezTo>
                  <a:cubicBezTo>
                    <a:pt x="617" y="278"/>
                    <a:pt x="617" y="237"/>
                    <a:pt x="597" y="206"/>
                  </a:cubicBezTo>
                  <a:cubicBezTo>
                    <a:pt x="587" y="165"/>
                    <a:pt x="566" y="134"/>
                    <a:pt x="535" y="103"/>
                  </a:cubicBezTo>
                  <a:cubicBezTo>
                    <a:pt x="514" y="73"/>
                    <a:pt x="484" y="41"/>
                    <a:pt x="443" y="31"/>
                  </a:cubicBezTo>
                  <a:cubicBezTo>
                    <a:pt x="411" y="11"/>
                    <a:pt x="370"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5" name="Google Shape;3965;p62"/>
            <p:cNvSpPr/>
            <p:nvPr/>
          </p:nvSpPr>
          <p:spPr>
            <a:xfrm>
              <a:off x="7969338" y="799554"/>
              <a:ext cx="19152" cy="18665"/>
            </a:xfrm>
            <a:custGeom>
              <a:rect b="b" l="l" r="r" t="t"/>
              <a:pathLst>
                <a:path extrusionOk="0" h="422" w="433">
                  <a:moveTo>
                    <a:pt x="258" y="1"/>
                  </a:moveTo>
                  <a:cubicBezTo>
                    <a:pt x="252" y="1"/>
                    <a:pt x="245" y="2"/>
                    <a:pt x="238" y="5"/>
                  </a:cubicBezTo>
                  <a:cubicBezTo>
                    <a:pt x="207" y="5"/>
                    <a:pt x="186" y="5"/>
                    <a:pt x="165" y="16"/>
                  </a:cubicBezTo>
                  <a:cubicBezTo>
                    <a:pt x="156" y="26"/>
                    <a:pt x="145" y="26"/>
                    <a:pt x="135" y="37"/>
                  </a:cubicBezTo>
                  <a:lnTo>
                    <a:pt x="124" y="37"/>
                  </a:lnTo>
                  <a:cubicBezTo>
                    <a:pt x="94" y="47"/>
                    <a:pt x="63" y="78"/>
                    <a:pt x="42" y="108"/>
                  </a:cubicBezTo>
                  <a:cubicBezTo>
                    <a:pt x="42" y="119"/>
                    <a:pt x="32" y="139"/>
                    <a:pt x="22" y="149"/>
                  </a:cubicBezTo>
                  <a:cubicBezTo>
                    <a:pt x="22" y="160"/>
                    <a:pt x="12" y="170"/>
                    <a:pt x="12" y="181"/>
                  </a:cubicBezTo>
                  <a:cubicBezTo>
                    <a:pt x="1" y="201"/>
                    <a:pt x="1" y="232"/>
                    <a:pt x="1" y="252"/>
                  </a:cubicBezTo>
                  <a:cubicBezTo>
                    <a:pt x="1" y="273"/>
                    <a:pt x="1" y="283"/>
                    <a:pt x="12" y="304"/>
                  </a:cubicBezTo>
                  <a:cubicBezTo>
                    <a:pt x="22" y="325"/>
                    <a:pt x="32" y="345"/>
                    <a:pt x="53" y="366"/>
                  </a:cubicBezTo>
                  <a:lnTo>
                    <a:pt x="83" y="396"/>
                  </a:lnTo>
                  <a:cubicBezTo>
                    <a:pt x="94" y="396"/>
                    <a:pt x="114" y="407"/>
                    <a:pt x="124" y="417"/>
                  </a:cubicBezTo>
                  <a:cubicBezTo>
                    <a:pt x="138" y="417"/>
                    <a:pt x="157" y="421"/>
                    <a:pt x="173" y="421"/>
                  </a:cubicBezTo>
                  <a:cubicBezTo>
                    <a:pt x="182" y="421"/>
                    <a:pt x="190" y="420"/>
                    <a:pt x="197" y="417"/>
                  </a:cubicBezTo>
                  <a:cubicBezTo>
                    <a:pt x="227" y="417"/>
                    <a:pt x="248" y="417"/>
                    <a:pt x="268" y="396"/>
                  </a:cubicBezTo>
                  <a:lnTo>
                    <a:pt x="279" y="396"/>
                  </a:lnTo>
                  <a:cubicBezTo>
                    <a:pt x="289" y="396"/>
                    <a:pt x="289" y="396"/>
                    <a:pt x="300" y="386"/>
                  </a:cubicBezTo>
                  <a:cubicBezTo>
                    <a:pt x="320" y="376"/>
                    <a:pt x="341" y="366"/>
                    <a:pt x="361" y="345"/>
                  </a:cubicBezTo>
                  <a:cubicBezTo>
                    <a:pt x="361" y="334"/>
                    <a:pt x="371" y="325"/>
                    <a:pt x="371" y="325"/>
                  </a:cubicBezTo>
                  <a:lnTo>
                    <a:pt x="382" y="314"/>
                  </a:lnTo>
                  <a:lnTo>
                    <a:pt x="382" y="304"/>
                  </a:lnTo>
                  <a:cubicBezTo>
                    <a:pt x="392" y="293"/>
                    <a:pt x="392" y="283"/>
                    <a:pt x="402" y="273"/>
                  </a:cubicBezTo>
                  <a:cubicBezTo>
                    <a:pt x="402" y="263"/>
                    <a:pt x="412" y="252"/>
                    <a:pt x="423" y="232"/>
                  </a:cubicBezTo>
                  <a:cubicBezTo>
                    <a:pt x="423" y="211"/>
                    <a:pt x="433" y="190"/>
                    <a:pt x="423" y="160"/>
                  </a:cubicBezTo>
                  <a:cubicBezTo>
                    <a:pt x="423" y="149"/>
                    <a:pt x="423" y="129"/>
                    <a:pt x="412" y="119"/>
                  </a:cubicBezTo>
                  <a:cubicBezTo>
                    <a:pt x="412" y="98"/>
                    <a:pt x="402" y="78"/>
                    <a:pt x="382" y="57"/>
                  </a:cubicBezTo>
                  <a:lnTo>
                    <a:pt x="351" y="26"/>
                  </a:lnTo>
                  <a:cubicBezTo>
                    <a:pt x="330" y="26"/>
                    <a:pt x="320" y="16"/>
                    <a:pt x="300" y="5"/>
                  </a:cubicBezTo>
                  <a:cubicBezTo>
                    <a:pt x="286" y="5"/>
                    <a:pt x="272" y="1"/>
                    <a:pt x="25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6" name="Google Shape;3966;p62"/>
            <p:cNvSpPr/>
            <p:nvPr/>
          </p:nvSpPr>
          <p:spPr>
            <a:xfrm>
              <a:off x="8013037" y="773679"/>
              <a:ext cx="27334" cy="27025"/>
            </a:xfrm>
            <a:custGeom>
              <a:rect b="b" l="l" r="r" t="t"/>
              <a:pathLst>
                <a:path extrusionOk="0" h="611" w="618">
                  <a:moveTo>
                    <a:pt x="296" y="0"/>
                  </a:moveTo>
                  <a:cubicBezTo>
                    <a:pt x="266" y="0"/>
                    <a:pt x="236" y="10"/>
                    <a:pt x="206" y="25"/>
                  </a:cubicBezTo>
                  <a:cubicBezTo>
                    <a:pt x="165" y="35"/>
                    <a:pt x="134" y="56"/>
                    <a:pt x="103" y="76"/>
                  </a:cubicBezTo>
                  <a:cubicBezTo>
                    <a:pt x="72" y="108"/>
                    <a:pt x="52" y="138"/>
                    <a:pt x="41" y="179"/>
                  </a:cubicBezTo>
                  <a:cubicBezTo>
                    <a:pt x="21" y="210"/>
                    <a:pt x="11" y="251"/>
                    <a:pt x="11" y="293"/>
                  </a:cubicBezTo>
                  <a:cubicBezTo>
                    <a:pt x="0" y="334"/>
                    <a:pt x="11" y="375"/>
                    <a:pt x="31" y="405"/>
                  </a:cubicBezTo>
                  <a:cubicBezTo>
                    <a:pt x="31" y="426"/>
                    <a:pt x="31" y="446"/>
                    <a:pt x="41" y="457"/>
                  </a:cubicBezTo>
                  <a:cubicBezTo>
                    <a:pt x="52" y="478"/>
                    <a:pt x="72" y="498"/>
                    <a:pt x="82" y="519"/>
                  </a:cubicBezTo>
                  <a:cubicBezTo>
                    <a:pt x="114" y="549"/>
                    <a:pt x="155" y="581"/>
                    <a:pt x="196" y="590"/>
                  </a:cubicBezTo>
                  <a:lnTo>
                    <a:pt x="206" y="601"/>
                  </a:lnTo>
                  <a:cubicBezTo>
                    <a:pt x="216" y="601"/>
                    <a:pt x="258" y="611"/>
                    <a:pt x="278" y="611"/>
                  </a:cubicBezTo>
                  <a:lnTo>
                    <a:pt x="299" y="611"/>
                  </a:lnTo>
                  <a:cubicBezTo>
                    <a:pt x="319" y="611"/>
                    <a:pt x="350" y="601"/>
                    <a:pt x="381" y="601"/>
                  </a:cubicBezTo>
                  <a:cubicBezTo>
                    <a:pt x="432" y="590"/>
                    <a:pt x="473" y="570"/>
                    <a:pt x="514" y="529"/>
                  </a:cubicBezTo>
                  <a:cubicBezTo>
                    <a:pt x="535" y="508"/>
                    <a:pt x="545" y="488"/>
                    <a:pt x="566" y="478"/>
                  </a:cubicBezTo>
                  <a:cubicBezTo>
                    <a:pt x="596" y="426"/>
                    <a:pt x="607" y="375"/>
                    <a:pt x="617" y="323"/>
                  </a:cubicBezTo>
                  <a:cubicBezTo>
                    <a:pt x="617" y="293"/>
                    <a:pt x="607" y="272"/>
                    <a:pt x="607" y="241"/>
                  </a:cubicBezTo>
                  <a:cubicBezTo>
                    <a:pt x="596" y="190"/>
                    <a:pt x="576" y="138"/>
                    <a:pt x="535" y="97"/>
                  </a:cubicBezTo>
                  <a:cubicBezTo>
                    <a:pt x="514" y="66"/>
                    <a:pt x="484" y="46"/>
                    <a:pt x="443" y="35"/>
                  </a:cubicBezTo>
                  <a:cubicBezTo>
                    <a:pt x="402" y="15"/>
                    <a:pt x="370" y="5"/>
                    <a:pt x="329" y="5"/>
                  </a:cubicBezTo>
                  <a:cubicBezTo>
                    <a:pt x="318" y="2"/>
                    <a:pt x="307" y="0"/>
                    <a:pt x="2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7" name="Google Shape;3967;p62"/>
            <p:cNvSpPr/>
            <p:nvPr/>
          </p:nvSpPr>
          <p:spPr>
            <a:xfrm>
              <a:off x="7884328" y="856654"/>
              <a:ext cx="29590" cy="28926"/>
            </a:xfrm>
            <a:custGeom>
              <a:rect b="b" l="l" r="r" t="t"/>
              <a:pathLst>
                <a:path extrusionOk="0" h="654" w="669">
                  <a:moveTo>
                    <a:pt x="360" y="0"/>
                  </a:moveTo>
                  <a:cubicBezTo>
                    <a:pt x="298" y="0"/>
                    <a:pt x="247" y="10"/>
                    <a:pt x="195" y="41"/>
                  </a:cubicBezTo>
                  <a:lnTo>
                    <a:pt x="175" y="41"/>
                  </a:lnTo>
                  <a:cubicBezTo>
                    <a:pt x="83" y="92"/>
                    <a:pt x="10" y="195"/>
                    <a:pt x="10" y="309"/>
                  </a:cubicBezTo>
                  <a:cubicBezTo>
                    <a:pt x="1" y="421"/>
                    <a:pt x="62" y="524"/>
                    <a:pt x="154" y="586"/>
                  </a:cubicBezTo>
                  <a:cubicBezTo>
                    <a:pt x="154" y="597"/>
                    <a:pt x="165" y="597"/>
                    <a:pt x="165" y="597"/>
                  </a:cubicBezTo>
                  <a:cubicBezTo>
                    <a:pt x="206" y="627"/>
                    <a:pt x="247" y="638"/>
                    <a:pt x="288" y="638"/>
                  </a:cubicBezTo>
                  <a:cubicBezTo>
                    <a:pt x="309" y="648"/>
                    <a:pt x="330" y="653"/>
                    <a:pt x="350" y="653"/>
                  </a:cubicBezTo>
                  <a:cubicBezTo>
                    <a:pt x="371" y="653"/>
                    <a:pt x="391" y="648"/>
                    <a:pt x="412" y="638"/>
                  </a:cubicBezTo>
                  <a:cubicBezTo>
                    <a:pt x="442" y="638"/>
                    <a:pt x="474" y="627"/>
                    <a:pt x="494" y="617"/>
                  </a:cubicBezTo>
                  <a:cubicBezTo>
                    <a:pt x="545" y="586"/>
                    <a:pt x="586" y="545"/>
                    <a:pt x="617" y="504"/>
                  </a:cubicBezTo>
                  <a:cubicBezTo>
                    <a:pt x="627" y="494"/>
                    <a:pt x="627" y="473"/>
                    <a:pt x="638" y="462"/>
                  </a:cubicBezTo>
                  <a:cubicBezTo>
                    <a:pt x="659" y="421"/>
                    <a:pt x="668" y="380"/>
                    <a:pt x="668" y="339"/>
                  </a:cubicBezTo>
                  <a:cubicBezTo>
                    <a:pt x="668" y="309"/>
                    <a:pt x="668" y="288"/>
                    <a:pt x="659" y="257"/>
                  </a:cubicBezTo>
                  <a:lnTo>
                    <a:pt x="638" y="175"/>
                  </a:lnTo>
                  <a:cubicBezTo>
                    <a:pt x="617" y="133"/>
                    <a:pt x="586" y="103"/>
                    <a:pt x="556" y="82"/>
                  </a:cubicBezTo>
                  <a:cubicBezTo>
                    <a:pt x="525" y="51"/>
                    <a:pt x="483" y="31"/>
                    <a:pt x="442" y="21"/>
                  </a:cubicBezTo>
                  <a:lnTo>
                    <a:pt x="360" y="0"/>
                  </a:ln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8" name="Google Shape;3968;p62"/>
            <p:cNvSpPr/>
            <p:nvPr/>
          </p:nvSpPr>
          <p:spPr>
            <a:xfrm>
              <a:off x="7850183" y="899956"/>
              <a:ext cx="22380" cy="22203"/>
            </a:xfrm>
            <a:custGeom>
              <a:rect b="b" l="l" r="r" t="t"/>
              <a:pathLst>
                <a:path extrusionOk="0" h="502" w="506">
                  <a:moveTo>
                    <a:pt x="263" y="0"/>
                  </a:moveTo>
                  <a:cubicBezTo>
                    <a:pt x="248" y="0"/>
                    <a:pt x="232" y="3"/>
                    <a:pt x="217" y="8"/>
                  </a:cubicBezTo>
                  <a:cubicBezTo>
                    <a:pt x="211" y="5"/>
                    <a:pt x="205" y="4"/>
                    <a:pt x="199" y="4"/>
                  </a:cubicBezTo>
                  <a:cubicBezTo>
                    <a:pt x="185" y="4"/>
                    <a:pt x="170" y="11"/>
                    <a:pt x="156" y="18"/>
                  </a:cubicBezTo>
                  <a:cubicBezTo>
                    <a:pt x="135" y="29"/>
                    <a:pt x="104" y="39"/>
                    <a:pt x="83" y="59"/>
                  </a:cubicBezTo>
                  <a:cubicBezTo>
                    <a:pt x="73" y="80"/>
                    <a:pt x="53" y="91"/>
                    <a:pt x="42" y="111"/>
                  </a:cubicBezTo>
                  <a:cubicBezTo>
                    <a:pt x="32" y="121"/>
                    <a:pt x="21" y="142"/>
                    <a:pt x="12" y="162"/>
                  </a:cubicBezTo>
                  <a:cubicBezTo>
                    <a:pt x="1" y="193"/>
                    <a:pt x="1" y="224"/>
                    <a:pt x="12" y="255"/>
                  </a:cubicBezTo>
                  <a:cubicBezTo>
                    <a:pt x="12" y="285"/>
                    <a:pt x="12" y="317"/>
                    <a:pt x="32" y="347"/>
                  </a:cubicBezTo>
                  <a:cubicBezTo>
                    <a:pt x="42" y="358"/>
                    <a:pt x="42" y="368"/>
                    <a:pt x="53" y="378"/>
                  </a:cubicBezTo>
                  <a:cubicBezTo>
                    <a:pt x="63" y="399"/>
                    <a:pt x="83" y="420"/>
                    <a:pt x="114" y="440"/>
                  </a:cubicBezTo>
                  <a:cubicBezTo>
                    <a:pt x="124" y="450"/>
                    <a:pt x="124" y="450"/>
                    <a:pt x="135" y="450"/>
                  </a:cubicBezTo>
                  <a:cubicBezTo>
                    <a:pt x="135" y="461"/>
                    <a:pt x="145" y="461"/>
                    <a:pt x="156" y="471"/>
                  </a:cubicBezTo>
                  <a:cubicBezTo>
                    <a:pt x="186" y="491"/>
                    <a:pt x="227" y="502"/>
                    <a:pt x="268" y="502"/>
                  </a:cubicBezTo>
                  <a:cubicBezTo>
                    <a:pt x="300" y="502"/>
                    <a:pt x="320" y="502"/>
                    <a:pt x="351" y="491"/>
                  </a:cubicBezTo>
                  <a:cubicBezTo>
                    <a:pt x="351" y="491"/>
                    <a:pt x="361" y="491"/>
                    <a:pt x="371" y="481"/>
                  </a:cubicBezTo>
                  <a:cubicBezTo>
                    <a:pt x="392" y="481"/>
                    <a:pt x="412" y="471"/>
                    <a:pt x="433" y="450"/>
                  </a:cubicBezTo>
                  <a:cubicBezTo>
                    <a:pt x="443" y="440"/>
                    <a:pt x="453" y="420"/>
                    <a:pt x="464" y="409"/>
                  </a:cubicBezTo>
                  <a:cubicBezTo>
                    <a:pt x="474" y="399"/>
                    <a:pt x="474" y="399"/>
                    <a:pt x="474" y="388"/>
                  </a:cubicBezTo>
                  <a:cubicBezTo>
                    <a:pt x="485" y="358"/>
                    <a:pt x="505" y="327"/>
                    <a:pt x="505" y="285"/>
                  </a:cubicBezTo>
                  <a:cubicBezTo>
                    <a:pt x="505" y="244"/>
                    <a:pt x="494" y="214"/>
                    <a:pt x="474" y="173"/>
                  </a:cubicBezTo>
                  <a:cubicBezTo>
                    <a:pt x="474" y="162"/>
                    <a:pt x="464" y="162"/>
                    <a:pt x="464" y="152"/>
                  </a:cubicBezTo>
                  <a:cubicBezTo>
                    <a:pt x="464" y="142"/>
                    <a:pt x="464" y="142"/>
                    <a:pt x="453" y="142"/>
                  </a:cubicBezTo>
                  <a:lnTo>
                    <a:pt x="453" y="132"/>
                  </a:lnTo>
                  <a:cubicBezTo>
                    <a:pt x="443" y="100"/>
                    <a:pt x="423" y="80"/>
                    <a:pt x="392" y="59"/>
                  </a:cubicBezTo>
                  <a:cubicBezTo>
                    <a:pt x="392" y="49"/>
                    <a:pt x="382" y="49"/>
                    <a:pt x="371" y="39"/>
                  </a:cubicBezTo>
                  <a:lnTo>
                    <a:pt x="309" y="8"/>
                  </a:lnTo>
                  <a:cubicBezTo>
                    <a:pt x="294" y="3"/>
                    <a:pt x="279" y="0"/>
                    <a:pt x="2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9" name="Google Shape;3969;p62"/>
            <p:cNvSpPr/>
            <p:nvPr/>
          </p:nvSpPr>
          <p:spPr>
            <a:xfrm>
              <a:off x="7858409" y="797519"/>
              <a:ext cx="20523" cy="20478"/>
            </a:xfrm>
            <a:custGeom>
              <a:rect b="b" l="l" r="r" t="t"/>
              <a:pathLst>
                <a:path extrusionOk="0" h="463" w="464">
                  <a:moveTo>
                    <a:pt x="247" y="0"/>
                  </a:moveTo>
                  <a:cubicBezTo>
                    <a:pt x="226" y="0"/>
                    <a:pt x="206" y="10"/>
                    <a:pt x="185" y="10"/>
                  </a:cubicBezTo>
                  <a:cubicBezTo>
                    <a:pt x="144" y="21"/>
                    <a:pt x="114" y="31"/>
                    <a:pt x="82" y="62"/>
                  </a:cubicBezTo>
                  <a:cubicBezTo>
                    <a:pt x="62" y="72"/>
                    <a:pt x="52" y="93"/>
                    <a:pt x="41" y="103"/>
                  </a:cubicBezTo>
                  <a:cubicBezTo>
                    <a:pt x="21" y="144"/>
                    <a:pt x="11" y="175"/>
                    <a:pt x="0" y="216"/>
                  </a:cubicBezTo>
                  <a:cubicBezTo>
                    <a:pt x="0" y="247"/>
                    <a:pt x="11" y="278"/>
                    <a:pt x="21" y="309"/>
                  </a:cubicBezTo>
                  <a:cubicBezTo>
                    <a:pt x="31" y="339"/>
                    <a:pt x="41" y="360"/>
                    <a:pt x="62" y="380"/>
                  </a:cubicBezTo>
                  <a:cubicBezTo>
                    <a:pt x="82" y="412"/>
                    <a:pt x="103" y="422"/>
                    <a:pt x="134" y="432"/>
                  </a:cubicBezTo>
                  <a:cubicBezTo>
                    <a:pt x="165" y="453"/>
                    <a:pt x="185" y="453"/>
                    <a:pt x="216" y="463"/>
                  </a:cubicBezTo>
                  <a:cubicBezTo>
                    <a:pt x="237" y="453"/>
                    <a:pt x="257" y="453"/>
                    <a:pt x="278" y="453"/>
                  </a:cubicBezTo>
                  <a:cubicBezTo>
                    <a:pt x="319" y="442"/>
                    <a:pt x="360" y="422"/>
                    <a:pt x="381" y="401"/>
                  </a:cubicBezTo>
                  <a:cubicBezTo>
                    <a:pt x="401" y="380"/>
                    <a:pt x="411" y="371"/>
                    <a:pt x="422" y="350"/>
                  </a:cubicBezTo>
                  <a:cubicBezTo>
                    <a:pt x="443" y="319"/>
                    <a:pt x="452" y="278"/>
                    <a:pt x="463" y="236"/>
                  </a:cubicBezTo>
                  <a:cubicBezTo>
                    <a:pt x="463" y="206"/>
                    <a:pt x="452" y="185"/>
                    <a:pt x="443" y="154"/>
                  </a:cubicBezTo>
                  <a:cubicBezTo>
                    <a:pt x="432" y="124"/>
                    <a:pt x="422" y="103"/>
                    <a:pt x="401" y="83"/>
                  </a:cubicBezTo>
                  <a:cubicBezTo>
                    <a:pt x="381" y="51"/>
                    <a:pt x="360" y="42"/>
                    <a:pt x="329" y="31"/>
                  </a:cubicBezTo>
                  <a:cubicBezTo>
                    <a:pt x="308" y="10"/>
                    <a:pt x="27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p62"/>
            <p:cNvSpPr/>
            <p:nvPr/>
          </p:nvSpPr>
          <p:spPr>
            <a:xfrm>
              <a:off x="7907505" y="763197"/>
              <a:ext cx="20523" cy="20700"/>
            </a:xfrm>
            <a:custGeom>
              <a:rect b="b" l="l" r="r" t="t"/>
              <a:pathLst>
                <a:path extrusionOk="0" h="468" w="464">
                  <a:moveTo>
                    <a:pt x="254" y="1"/>
                  </a:moveTo>
                  <a:cubicBezTo>
                    <a:pt x="245" y="1"/>
                    <a:pt x="236" y="2"/>
                    <a:pt x="227" y="5"/>
                  </a:cubicBezTo>
                  <a:cubicBezTo>
                    <a:pt x="217" y="5"/>
                    <a:pt x="196" y="5"/>
                    <a:pt x="176" y="15"/>
                  </a:cubicBezTo>
                  <a:cubicBezTo>
                    <a:pt x="144" y="25"/>
                    <a:pt x="124" y="36"/>
                    <a:pt x="103" y="57"/>
                  </a:cubicBezTo>
                  <a:cubicBezTo>
                    <a:pt x="93" y="77"/>
                    <a:pt x="83" y="87"/>
                    <a:pt x="73" y="98"/>
                  </a:cubicBezTo>
                  <a:lnTo>
                    <a:pt x="62" y="108"/>
                  </a:lnTo>
                  <a:cubicBezTo>
                    <a:pt x="62" y="118"/>
                    <a:pt x="52" y="118"/>
                    <a:pt x="42" y="128"/>
                  </a:cubicBezTo>
                  <a:cubicBezTo>
                    <a:pt x="21" y="159"/>
                    <a:pt x="11" y="180"/>
                    <a:pt x="11" y="210"/>
                  </a:cubicBezTo>
                  <a:cubicBezTo>
                    <a:pt x="1" y="242"/>
                    <a:pt x="1" y="272"/>
                    <a:pt x="11" y="303"/>
                  </a:cubicBezTo>
                  <a:cubicBezTo>
                    <a:pt x="21" y="324"/>
                    <a:pt x="32" y="354"/>
                    <a:pt x="52" y="375"/>
                  </a:cubicBezTo>
                  <a:cubicBezTo>
                    <a:pt x="62" y="396"/>
                    <a:pt x="83" y="416"/>
                    <a:pt x="103" y="437"/>
                  </a:cubicBezTo>
                  <a:cubicBezTo>
                    <a:pt x="135" y="457"/>
                    <a:pt x="176" y="468"/>
                    <a:pt x="217" y="468"/>
                  </a:cubicBezTo>
                  <a:lnTo>
                    <a:pt x="279" y="468"/>
                  </a:lnTo>
                  <a:cubicBezTo>
                    <a:pt x="299" y="457"/>
                    <a:pt x="320" y="457"/>
                    <a:pt x="340" y="447"/>
                  </a:cubicBezTo>
                  <a:cubicBezTo>
                    <a:pt x="371" y="427"/>
                    <a:pt x="412" y="396"/>
                    <a:pt x="432" y="365"/>
                  </a:cubicBezTo>
                  <a:cubicBezTo>
                    <a:pt x="453" y="313"/>
                    <a:pt x="464" y="293"/>
                    <a:pt x="464" y="242"/>
                  </a:cubicBezTo>
                  <a:lnTo>
                    <a:pt x="464" y="231"/>
                  </a:lnTo>
                  <a:lnTo>
                    <a:pt x="464" y="169"/>
                  </a:lnTo>
                  <a:cubicBezTo>
                    <a:pt x="453" y="139"/>
                    <a:pt x="443" y="118"/>
                    <a:pt x="432" y="98"/>
                  </a:cubicBezTo>
                  <a:cubicBezTo>
                    <a:pt x="412" y="66"/>
                    <a:pt x="391" y="57"/>
                    <a:pt x="371" y="36"/>
                  </a:cubicBezTo>
                  <a:cubicBezTo>
                    <a:pt x="350" y="25"/>
                    <a:pt x="340" y="25"/>
                    <a:pt x="320" y="15"/>
                  </a:cubicBezTo>
                  <a:cubicBezTo>
                    <a:pt x="298" y="8"/>
                    <a:pt x="276" y="1"/>
                    <a:pt x="25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62"/>
            <p:cNvSpPr/>
            <p:nvPr/>
          </p:nvSpPr>
          <p:spPr>
            <a:xfrm>
              <a:off x="8194026" y="595388"/>
              <a:ext cx="16896" cy="16807"/>
            </a:xfrm>
            <a:custGeom>
              <a:rect b="b" l="l" r="r" t="t"/>
              <a:pathLst>
                <a:path extrusionOk="0" h="380" w="382">
                  <a:moveTo>
                    <a:pt x="176" y="0"/>
                  </a:moveTo>
                  <a:cubicBezTo>
                    <a:pt x="158" y="0"/>
                    <a:pt x="138" y="8"/>
                    <a:pt x="124" y="15"/>
                  </a:cubicBezTo>
                  <a:lnTo>
                    <a:pt x="62" y="46"/>
                  </a:lnTo>
                  <a:cubicBezTo>
                    <a:pt x="42" y="67"/>
                    <a:pt x="32" y="87"/>
                    <a:pt x="21" y="108"/>
                  </a:cubicBezTo>
                  <a:cubicBezTo>
                    <a:pt x="1" y="128"/>
                    <a:pt x="1" y="159"/>
                    <a:pt x="1" y="179"/>
                  </a:cubicBezTo>
                  <a:lnTo>
                    <a:pt x="1" y="231"/>
                  </a:lnTo>
                  <a:cubicBezTo>
                    <a:pt x="11" y="262"/>
                    <a:pt x="21" y="293"/>
                    <a:pt x="52" y="313"/>
                  </a:cubicBezTo>
                  <a:lnTo>
                    <a:pt x="83" y="344"/>
                  </a:lnTo>
                  <a:cubicBezTo>
                    <a:pt x="114" y="364"/>
                    <a:pt x="145" y="375"/>
                    <a:pt x="176" y="375"/>
                  </a:cubicBezTo>
                  <a:cubicBezTo>
                    <a:pt x="185" y="378"/>
                    <a:pt x="193" y="379"/>
                    <a:pt x="200" y="379"/>
                  </a:cubicBezTo>
                  <a:cubicBezTo>
                    <a:pt x="218" y="379"/>
                    <a:pt x="233" y="372"/>
                    <a:pt x="247" y="364"/>
                  </a:cubicBezTo>
                  <a:cubicBezTo>
                    <a:pt x="279" y="364"/>
                    <a:pt x="299" y="344"/>
                    <a:pt x="320" y="334"/>
                  </a:cubicBezTo>
                  <a:cubicBezTo>
                    <a:pt x="330" y="313"/>
                    <a:pt x="350" y="293"/>
                    <a:pt x="361" y="272"/>
                  </a:cubicBezTo>
                  <a:cubicBezTo>
                    <a:pt x="371" y="252"/>
                    <a:pt x="381" y="220"/>
                    <a:pt x="381" y="200"/>
                  </a:cubicBezTo>
                  <a:cubicBezTo>
                    <a:pt x="371" y="179"/>
                    <a:pt x="371" y="169"/>
                    <a:pt x="371" y="149"/>
                  </a:cubicBezTo>
                  <a:cubicBezTo>
                    <a:pt x="361" y="118"/>
                    <a:pt x="350" y="87"/>
                    <a:pt x="330" y="67"/>
                  </a:cubicBezTo>
                  <a:cubicBezTo>
                    <a:pt x="320" y="56"/>
                    <a:pt x="299" y="46"/>
                    <a:pt x="288" y="35"/>
                  </a:cubicBezTo>
                  <a:cubicBezTo>
                    <a:pt x="258" y="15"/>
                    <a:pt x="227" y="5"/>
                    <a:pt x="196" y="5"/>
                  </a:cubicBezTo>
                  <a:cubicBezTo>
                    <a:pt x="190" y="2"/>
                    <a:pt x="183"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p62"/>
            <p:cNvSpPr/>
            <p:nvPr/>
          </p:nvSpPr>
          <p:spPr>
            <a:xfrm>
              <a:off x="8231798" y="660451"/>
              <a:ext cx="34588" cy="34765"/>
            </a:xfrm>
            <a:custGeom>
              <a:rect b="b" l="l" r="r" t="t"/>
              <a:pathLst>
                <a:path extrusionOk="0" h="786" w="782">
                  <a:moveTo>
                    <a:pt x="370" y="0"/>
                  </a:moveTo>
                  <a:cubicBezTo>
                    <a:pt x="333" y="0"/>
                    <a:pt x="295" y="9"/>
                    <a:pt x="257" y="24"/>
                  </a:cubicBezTo>
                  <a:cubicBezTo>
                    <a:pt x="206" y="35"/>
                    <a:pt x="165" y="66"/>
                    <a:pt x="124" y="97"/>
                  </a:cubicBezTo>
                  <a:cubicBezTo>
                    <a:pt x="93" y="138"/>
                    <a:pt x="62" y="179"/>
                    <a:pt x="42" y="220"/>
                  </a:cubicBezTo>
                  <a:cubicBezTo>
                    <a:pt x="10" y="271"/>
                    <a:pt x="0" y="323"/>
                    <a:pt x="0" y="374"/>
                  </a:cubicBezTo>
                  <a:cubicBezTo>
                    <a:pt x="0" y="405"/>
                    <a:pt x="10" y="446"/>
                    <a:pt x="10" y="477"/>
                  </a:cubicBezTo>
                  <a:cubicBezTo>
                    <a:pt x="21" y="549"/>
                    <a:pt x="51" y="600"/>
                    <a:pt x="103" y="652"/>
                  </a:cubicBezTo>
                  <a:lnTo>
                    <a:pt x="175" y="724"/>
                  </a:lnTo>
                  <a:cubicBezTo>
                    <a:pt x="237" y="755"/>
                    <a:pt x="298" y="775"/>
                    <a:pt x="371" y="785"/>
                  </a:cubicBezTo>
                  <a:cubicBezTo>
                    <a:pt x="422" y="785"/>
                    <a:pt x="473" y="775"/>
                    <a:pt x="524" y="755"/>
                  </a:cubicBezTo>
                  <a:cubicBezTo>
                    <a:pt x="576" y="744"/>
                    <a:pt x="617" y="724"/>
                    <a:pt x="659" y="683"/>
                  </a:cubicBezTo>
                  <a:cubicBezTo>
                    <a:pt x="700" y="652"/>
                    <a:pt x="720" y="611"/>
                    <a:pt x="741" y="559"/>
                  </a:cubicBezTo>
                  <a:cubicBezTo>
                    <a:pt x="771" y="518"/>
                    <a:pt x="782" y="467"/>
                    <a:pt x="782" y="415"/>
                  </a:cubicBezTo>
                  <a:cubicBezTo>
                    <a:pt x="782" y="374"/>
                    <a:pt x="782" y="344"/>
                    <a:pt x="771" y="302"/>
                  </a:cubicBezTo>
                  <a:cubicBezTo>
                    <a:pt x="761" y="241"/>
                    <a:pt x="730" y="179"/>
                    <a:pt x="679" y="127"/>
                  </a:cubicBezTo>
                  <a:cubicBezTo>
                    <a:pt x="659" y="107"/>
                    <a:pt x="627" y="86"/>
                    <a:pt x="607" y="66"/>
                  </a:cubicBezTo>
                  <a:cubicBezTo>
                    <a:pt x="545" y="24"/>
                    <a:pt x="483" y="4"/>
                    <a:pt x="412" y="4"/>
                  </a:cubicBezTo>
                  <a:cubicBezTo>
                    <a:pt x="398" y="1"/>
                    <a:pt x="384" y="0"/>
                    <a:pt x="37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p62"/>
            <p:cNvSpPr/>
            <p:nvPr/>
          </p:nvSpPr>
          <p:spPr>
            <a:xfrm>
              <a:off x="8259221" y="610117"/>
              <a:ext cx="31448" cy="23752"/>
            </a:xfrm>
            <a:custGeom>
              <a:rect b="b" l="l" r="r" t="t"/>
              <a:pathLst>
                <a:path extrusionOk="0" h="537" w="711">
                  <a:moveTo>
                    <a:pt x="357" y="1"/>
                  </a:moveTo>
                  <a:cubicBezTo>
                    <a:pt x="27" y="1"/>
                    <a:pt x="1" y="515"/>
                    <a:pt x="347" y="536"/>
                  </a:cubicBezTo>
                  <a:cubicBezTo>
                    <a:pt x="353" y="536"/>
                    <a:pt x="360" y="536"/>
                    <a:pt x="366" y="536"/>
                  </a:cubicBezTo>
                  <a:cubicBezTo>
                    <a:pt x="687" y="536"/>
                    <a:pt x="711" y="21"/>
                    <a:pt x="368" y="1"/>
                  </a:cubicBezTo>
                  <a:cubicBezTo>
                    <a:pt x="364" y="1"/>
                    <a:pt x="361" y="1"/>
                    <a:pt x="3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p62"/>
            <p:cNvSpPr/>
            <p:nvPr/>
          </p:nvSpPr>
          <p:spPr>
            <a:xfrm>
              <a:off x="8184030" y="658770"/>
              <a:ext cx="18223" cy="18709"/>
            </a:xfrm>
            <a:custGeom>
              <a:rect b="b" l="l" r="r" t="t"/>
              <a:pathLst>
                <a:path extrusionOk="0" h="423" w="412">
                  <a:moveTo>
                    <a:pt x="217" y="1"/>
                  </a:moveTo>
                  <a:cubicBezTo>
                    <a:pt x="196" y="1"/>
                    <a:pt x="165" y="11"/>
                    <a:pt x="134" y="21"/>
                  </a:cubicBezTo>
                  <a:cubicBezTo>
                    <a:pt x="114" y="21"/>
                    <a:pt x="93" y="42"/>
                    <a:pt x="73" y="62"/>
                  </a:cubicBezTo>
                  <a:cubicBezTo>
                    <a:pt x="52" y="73"/>
                    <a:pt x="32" y="94"/>
                    <a:pt x="21" y="124"/>
                  </a:cubicBezTo>
                  <a:cubicBezTo>
                    <a:pt x="11" y="145"/>
                    <a:pt x="0" y="176"/>
                    <a:pt x="0" y="197"/>
                  </a:cubicBezTo>
                  <a:cubicBezTo>
                    <a:pt x="0" y="217"/>
                    <a:pt x="0" y="238"/>
                    <a:pt x="11" y="258"/>
                  </a:cubicBezTo>
                  <a:cubicBezTo>
                    <a:pt x="11" y="289"/>
                    <a:pt x="32" y="320"/>
                    <a:pt x="52" y="350"/>
                  </a:cubicBezTo>
                  <a:cubicBezTo>
                    <a:pt x="73" y="361"/>
                    <a:pt x="83" y="371"/>
                    <a:pt x="93" y="382"/>
                  </a:cubicBezTo>
                  <a:cubicBezTo>
                    <a:pt x="124" y="402"/>
                    <a:pt x="165" y="412"/>
                    <a:pt x="196" y="423"/>
                  </a:cubicBezTo>
                  <a:cubicBezTo>
                    <a:pt x="227" y="423"/>
                    <a:pt x="258" y="412"/>
                    <a:pt x="278" y="402"/>
                  </a:cubicBezTo>
                  <a:cubicBezTo>
                    <a:pt x="309" y="402"/>
                    <a:pt x="329" y="382"/>
                    <a:pt x="350" y="361"/>
                  </a:cubicBezTo>
                  <a:cubicBezTo>
                    <a:pt x="371" y="350"/>
                    <a:pt x="381" y="330"/>
                    <a:pt x="391" y="299"/>
                  </a:cubicBezTo>
                  <a:cubicBezTo>
                    <a:pt x="412" y="279"/>
                    <a:pt x="412" y="248"/>
                    <a:pt x="412" y="217"/>
                  </a:cubicBezTo>
                  <a:lnTo>
                    <a:pt x="412" y="165"/>
                  </a:lnTo>
                  <a:cubicBezTo>
                    <a:pt x="402" y="135"/>
                    <a:pt x="391" y="104"/>
                    <a:pt x="361" y="73"/>
                  </a:cubicBezTo>
                  <a:cubicBezTo>
                    <a:pt x="350" y="62"/>
                    <a:pt x="340" y="53"/>
                    <a:pt x="320" y="42"/>
                  </a:cubicBezTo>
                  <a:cubicBezTo>
                    <a:pt x="288" y="21"/>
                    <a:pt x="258" y="1"/>
                    <a:pt x="2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5" name="Google Shape;3975;p62"/>
            <p:cNvSpPr/>
            <p:nvPr/>
          </p:nvSpPr>
          <p:spPr>
            <a:xfrm>
              <a:off x="8136881" y="624226"/>
              <a:ext cx="16586" cy="12340"/>
            </a:xfrm>
            <a:custGeom>
              <a:rect b="b" l="l" r="r" t="t"/>
              <a:pathLst>
                <a:path extrusionOk="0" h="279" w="375">
                  <a:moveTo>
                    <a:pt x="184" y="0"/>
                  </a:moveTo>
                  <a:cubicBezTo>
                    <a:pt x="7" y="0"/>
                    <a:pt x="0" y="278"/>
                    <a:pt x="182" y="278"/>
                  </a:cubicBezTo>
                  <a:cubicBezTo>
                    <a:pt x="185" y="278"/>
                    <a:pt x="188" y="279"/>
                    <a:pt x="191" y="279"/>
                  </a:cubicBezTo>
                  <a:cubicBezTo>
                    <a:pt x="358" y="279"/>
                    <a:pt x="375" y="11"/>
                    <a:pt x="193" y="0"/>
                  </a:cubicBezTo>
                  <a:cubicBezTo>
                    <a:pt x="190" y="0"/>
                    <a:pt x="187" y="0"/>
                    <a:pt x="18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6" name="Google Shape;3976;p62"/>
            <p:cNvSpPr/>
            <p:nvPr/>
          </p:nvSpPr>
          <p:spPr>
            <a:xfrm>
              <a:off x="8128522" y="681504"/>
              <a:ext cx="21452" cy="23265"/>
            </a:xfrm>
            <a:custGeom>
              <a:rect b="b" l="l" r="r" t="t"/>
              <a:pathLst>
                <a:path extrusionOk="0" h="526" w="485">
                  <a:moveTo>
                    <a:pt x="186" y="1"/>
                  </a:moveTo>
                  <a:cubicBezTo>
                    <a:pt x="156" y="12"/>
                    <a:pt x="124" y="21"/>
                    <a:pt x="104" y="42"/>
                  </a:cubicBezTo>
                  <a:cubicBezTo>
                    <a:pt x="73" y="63"/>
                    <a:pt x="53" y="83"/>
                    <a:pt x="42" y="104"/>
                  </a:cubicBezTo>
                  <a:lnTo>
                    <a:pt x="12" y="165"/>
                  </a:lnTo>
                  <a:cubicBezTo>
                    <a:pt x="1" y="197"/>
                    <a:pt x="1" y="227"/>
                    <a:pt x="1" y="258"/>
                  </a:cubicBezTo>
                  <a:cubicBezTo>
                    <a:pt x="1" y="279"/>
                    <a:pt x="12" y="289"/>
                    <a:pt x="21" y="309"/>
                  </a:cubicBezTo>
                  <a:lnTo>
                    <a:pt x="21" y="350"/>
                  </a:lnTo>
                  <a:cubicBezTo>
                    <a:pt x="32" y="371"/>
                    <a:pt x="32" y="382"/>
                    <a:pt x="42" y="402"/>
                  </a:cubicBezTo>
                  <a:cubicBezTo>
                    <a:pt x="53" y="433"/>
                    <a:pt x="73" y="453"/>
                    <a:pt x="94" y="464"/>
                  </a:cubicBezTo>
                  <a:cubicBezTo>
                    <a:pt x="104" y="485"/>
                    <a:pt x="124" y="494"/>
                    <a:pt x="145" y="494"/>
                  </a:cubicBezTo>
                  <a:cubicBezTo>
                    <a:pt x="165" y="515"/>
                    <a:pt x="197" y="526"/>
                    <a:pt x="227" y="526"/>
                  </a:cubicBezTo>
                  <a:cubicBezTo>
                    <a:pt x="248" y="515"/>
                    <a:pt x="268" y="515"/>
                    <a:pt x="289" y="515"/>
                  </a:cubicBezTo>
                  <a:cubicBezTo>
                    <a:pt x="299" y="515"/>
                    <a:pt x="320" y="505"/>
                    <a:pt x="341" y="494"/>
                  </a:cubicBezTo>
                  <a:cubicBezTo>
                    <a:pt x="361" y="485"/>
                    <a:pt x="382" y="464"/>
                    <a:pt x="402" y="443"/>
                  </a:cubicBezTo>
                  <a:cubicBezTo>
                    <a:pt x="423" y="423"/>
                    <a:pt x="433" y="402"/>
                    <a:pt x="443" y="371"/>
                  </a:cubicBezTo>
                  <a:cubicBezTo>
                    <a:pt x="443" y="361"/>
                    <a:pt x="453" y="350"/>
                    <a:pt x="453" y="350"/>
                  </a:cubicBezTo>
                  <a:cubicBezTo>
                    <a:pt x="453" y="330"/>
                    <a:pt x="464" y="320"/>
                    <a:pt x="464" y="309"/>
                  </a:cubicBezTo>
                  <a:cubicBezTo>
                    <a:pt x="474" y="279"/>
                    <a:pt x="485" y="248"/>
                    <a:pt x="474" y="217"/>
                  </a:cubicBezTo>
                  <a:cubicBezTo>
                    <a:pt x="474" y="186"/>
                    <a:pt x="464" y="156"/>
                    <a:pt x="453" y="124"/>
                  </a:cubicBezTo>
                  <a:cubicBezTo>
                    <a:pt x="443" y="114"/>
                    <a:pt x="433" y="94"/>
                    <a:pt x="423" y="73"/>
                  </a:cubicBezTo>
                  <a:cubicBezTo>
                    <a:pt x="402" y="53"/>
                    <a:pt x="371" y="32"/>
                    <a:pt x="341" y="21"/>
                  </a:cubicBezTo>
                  <a:cubicBezTo>
                    <a:pt x="320" y="12"/>
                    <a:pt x="28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7" name="Google Shape;3977;p62"/>
            <p:cNvSpPr/>
            <p:nvPr/>
          </p:nvSpPr>
          <p:spPr>
            <a:xfrm>
              <a:off x="8166913" y="722019"/>
              <a:ext cx="34632" cy="26450"/>
            </a:xfrm>
            <a:custGeom>
              <a:rect b="b" l="l" r="r" t="t"/>
              <a:pathLst>
                <a:path extrusionOk="0" h="598" w="783">
                  <a:moveTo>
                    <a:pt x="397" y="0"/>
                  </a:moveTo>
                  <a:cubicBezTo>
                    <a:pt x="17" y="0"/>
                    <a:pt x="0" y="576"/>
                    <a:pt x="377" y="597"/>
                  </a:cubicBezTo>
                  <a:cubicBezTo>
                    <a:pt x="384" y="597"/>
                    <a:pt x="390" y="597"/>
                    <a:pt x="397" y="597"/>
                  </a:cubicBezTo>
                  <a:cubicBezTo>
                    <a:pt x="758" y="597"/>
                    <a:pt x="782" y="21"/>
                    <a:pt x="408" y="0"/>
                  </a:cubicBezTo>
                  <a:cubicBezTo>
                    <a:pt x="404" y="0"/>
                    <a:pt x="401" y="0"/>
                    <a:pt x="3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p62"/>
            <p:cNvSpPr/>
            <p:nvPr/>
          </p:nvSpPr>
          <p:spPr>
            <a:xfrm>
              <a:off x="8234054" y="717286"/>
              <a:ext cx="24592" cy="24769"/>
            </a:xfrm>
            <a:custGeom>
              <a:rect b="b" l="l" r="r" t="t"/>
              <a:pathLst>
                <a:path extrusionOk="0" h="560" w="556">
                  <a:moveTo>
                    <a:pt x="254" y="0"/>
                  </a:moveTo>
                  <a:cubicBezTo>
                    <a:pt x="228" y="0"/>
                    <a:pt x="205" y="8"/>
                    <a:pt x="176" y="14"/>
                  </a:cubicBezTo>
                  <a:cubicBezTo>
                    <a:pt x="144" y="25"/>
                    <a:pt x="114" y="46"/>
                    <a:pt x="83" y="66"/>
                  </a:cubicBezTo>
                  <a:lnTo>
                    <a:pt x="21" y="158"/>
                  </a:lnTo>
                  <a:cubicBezTo>
                    <a:pt x="11" y="190"/>
                    <a:pt x="0" y="231"/>
                    <a:pt x="0" y="261"/>
                  </a:cubicBezTo>
                  <a:lnTo>
                    <a:pt x="0" y="334"/>
                  </a:lnTo>
                  <a:cubicBezTo>
                    <a:pt x="11" y="385"/>
                    <a:pt x="32" y="426"/>
                    <a:pt x="73" y="467"/>
                  </a:cubicBezTo>
                  <a:lnTo>
                    <a:pt x="124" y="508"/>
                  </a:lnTo>
                  <a:cubicBezTo>
                    <a:pt x="165" y="539"/>
                    <a:pt x="206" y="549"/>
                    <a:pt x="258" y="560"/>
                  </a:cubicBezTo>
                  <a:cubicBezTo>
                    <a:pt x="299" y="560"/>
                    <a:pt x="340" y="549"/>
                    <a:pt x="371" y="539"/>
                  </a:cubicBezTo>
                  <a:cubicBezTo>
                    <a:pt x="402" y="529"/>
                    <a:pt x="432" y="508"/>
                    <a:pt x="464" y="487"/>
                  </a:cubicBezTo>
                  <a:cubicBezTo>
                    <a:pt x="494" y="457"/>
                    <a:pt x="515" y="436"/>
                    <a:pt x="525" y="395"/>
                  </a:cubicBezTo>
                  <a:cubicBezTo>
                    <a:pt x="546" y="364"/>
                    <a:pt x="556" y="334"/>
                    <a:pt x="556" y="293"/>
                  </a:cubicBezTo>
                  <a:cubicBezTo>
                    <a:pt x="556" y="261"/>
                    <a:pt x="546" y="241"/>
                    <a:pt x="546" y="220"/>
                  </a:cubicBezTo>
                  <a:cubicBezTo>
                    <a:pt x="535" y="169"/>
                    <a:pt x="515" y="128"/>
                    <a:pt x="484" y="87"/>
                  </a:cubicBezTo>
                  <a:lnTo>
                    <a:pt x="422" y="46"/>
                  </a:lnTo>
                  <a:cubicBezTo>
                    <a:pt x="381" y="14"/>
                    <a:pt x="340" y="5"/>
                    <a:pt x="288" y="5"/>
                  </a:cubicBezTo>
                  <a:cubicBezTo>
                    <a:pt x="276" y="1"/>
                    <a:pt x="265" y="0"/>
                    <a:pt x="25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9" name="Google Shape;3979;p62"/>
            <p:cNvSpPr/>
            <p:nvPr/>
          </p:nvSpPr>
          <p:spPr>
            <a:xfrm>
              <a:off x="8246173" y="781110"/>
              <a:ext cx="29590" cy="22336"/>
            </a:xfrm>
            <a:custGeom>
              <a:rect b="b" l="l" r="r" t="t"/>
              <a:pathLst>
                <a:path extrusionOk="0" h="505" w="669">
                  <a:moveTo>
                    <a:pt x="324" y="1"/>
                  </a:moveTo>
                  <a:cubicBezTo>
                    <a:pt x="14" y="1"/>
                    <a:pt x="0" y="484"/>
                    <a:pt x="323" y="505"/>
                  </a:cubicBezTo>
                  <a:cubicBezTo>
                    <a:pt x="326" y="505"/>
                    <a:pt x="330" y="505"/>
                    <a:pt x="333" y="505"/>
                  </a:cubicBezTo>
                  <a:cubicBezTo>
                    <a:pt x="643" y="505"/>
                    <a:pt x="669" y="11"/>
                    <a:pt x="343" y="1"/>
                  </a:cubicBezTo>
                  <a:cubicBezTo>
                    <a:pt x="337" y="1"/>
                    <a:pt x="330" y="1"/>
                    <a:pt x="32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0" name="Google Shape;3980;p62"/>
            <p:cNvSpPr/>
            <p:nvPr/>
          </p:nvSpPr>
          <p:spPr>
            <a:xfrm>
              <a:off x="8192965" y="770627"/>
              <a:ext cx="42240" cy="32421"/>
            </a:xfrm>
            <a:custGeom>
              <a:rect b="b" l="l" r="r" t="t"/>
              <a:pathLst>
                <a:path extrusionOk="0" h="733" w="955">
                  <a:moveTo>
                    <a:pt x="478" y="1"/>
                  </a:moveTo>
                  <a:cubicBezTo>
                    <a:pt x="24" y="1"/>
                    <a:pt x="1" y="701"/>
                    <a:pt x="456" y="732"/>
                  </a:cubicBezTo>
                  <a:cubicBezTo>
                    <a:pt x="463" y="732"/>
                    <a:pt x="469" y="732"/>
                    <a:pt x="476" y="732"/>
                  </a:cubicBezTo>
                  <a:cubicBezTo>
                    <a:pt x="921" y="732"/>
                    <a:pt x="954" y="32"/>
                    <a:pt x="498" y="1"/>
                  </a:cubicBezTo>
                  <a:cubicBezTo>
                    <a:pt x="491" y="1"/>
                    <a:pt x="484" y="1"/>
                    <a:pt x="47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1" name="Google Shape;3981;p62"/>
            <p:cNvSpPr/>
            <p:nvPr/>
          </p:nvSpPr>
          <p:spPr>
            <a:xfrm>
              <a:off x="8149929" y="787169"/>
              <a:ext cx="21894" cy="17294"/>
            </a:xfrm>
            <a:custGeom>
              <a:rect b="b" l="l" r="r" t="t"/>
              <a:pathLst>
                <a:path extrusionOk="0" h="391" w="495">
                  <a:moveTo>
                    <a:pt x="220" y="1"/>
                  </a:moveTo>
                  <a:cubicBezTo>
                    <a:pt x="18" y="1"/>
                    <a:pt x="1" y="390"/>
                    <a:pt x="209" y="390"/>
                  </a:cubicBezTo>
                  <a:cubicBezTo>
                    <a:pt x="230" y="390"/>
                    <a:pt x="253" y="387"/>
                    <a:pt x="278" y="378"/>
                  </a:cubicBezTo>
                  <a:cubicBezTo>
                    <a:pt x="298" y="378"/>
                    <a:pt x="309" y="378"/>
                    <a:pt x="319" y="368"/>
                  </a:cubicBezTo>
                  <a:cubicBezTo>
                    <a:pt x="483" y="317"/>
                    <a:pt x="494" y="100"/>
                    <a:pt x="339" y="39"/>
                  </a:cubicBezTo>
                  <a:cubicBezTo>
                    <a:pt x="319" y="29"/>
                    <a:pt x="309" y="29"/>
                    <a:pt x="298" y="18"/>
                  </a:cubicBezTo>
                  <a:cubicBezTo>
                    <a:pt x="270" y="6"/>
                    <a:pt x="244" y="1"/>
                    <a:pt x="22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2" name="Google Shape;3982;p62"/>
            <p:cNvSpPr/>
            <p:nvPr/>
          </p:nvSpPr>
          <p:spPr>
            <a:xfrm>
              <a:off x="8109458" y="752935"/>
              <a:ext cx="17294" cy="19594"/>
            </a:xfrm>
            <a:custGeom>
              <a:rect b="b" l="l" r="r" t="t"/>
              <a:pathLst>
                <a:path extrusionOk="0" h="443" w="391">
                  <a:moveTo>
                    <a:pt x="206" y="1"/>
                  </a:moveTo>
                  <a:cubicBezTo>
                    <a:pt x="185" y="11"/>
                    <a:pt x="165" y="11"/>
                    <a:pt x="155" y="11"/>
                  </a:cubicBezTo>
                  <a:cubicBezTo>
                    <a:pt x="123" y="21"/>
                    <a:pt x="93" y="31"/>
                    <a:pt x="62" y="52"/>
                  </a:cubicBezTo>
                  <a:cubicBezTo>
                    <a:pt x="52" y="72"/>
                    <a:pt x="41" y="83"/>
                    <a:pt x="31" y="93"/>
                  </a:cubicBezTo>
                  <a:cubicBezTo>
                    <a:pt x="11" y="124"/>
                    <a:pt x="0" y="155"/>
                    <a:pt x="0" y="186"/>
                  </a:cubicBezTo>
                  <a:cubicBezTo>
                    <a:pt x="0" y="216"/>
                    <a:pt x="0" y="247"/>
                    <a:pt x="11" y="268"/>
                  </a:cubicBezTo>
                  <a:cubicBezTo>
                    <a:pt x="11" y="278"/>
                    <a:pt x="11" y="289"/>
                    <a:pt x="21" y="298"/>
                  </a:cubicBezTo>
                  <a:cubicBezTo>
                    <a:pt x="21" y="319"/>
                    <a:pt x="31" y="330"/>
                    <a:pt x="31" y="340"/>
                  </a:cubicBezTo>
                  <a:cubicBezTo>
                    <a:pt x="41" y="360"/>
                    <a:pt x="62" y="381"/>
                    <a:pt x="72" y="391"/>
                  </a:cubicBezTo>
                  <a:cubicBezTo>
                    <a:pt x="82" y="412"/>
                    <a:pt x="103" y="412"/>
                    <a:pt x="114" y="422"/>
                  </a:cubicBezTo>
                  <a:cubicBezTo>
                    <a:pt x="134" y="433"/>
                    <a:pt x="155" y="442"/>
                    <a:pt x="185" y="442"/>
                  </a:cubicBezTo>
                  <a:lnTo>
                    <a:pt x="226" y="433"/>
                  </a:lnTo>
                  <a:cubicBezTo>
                    <a:pt x="247" y="433"/>
                    <a:pt x="257" y="422"/>
                    <a:pt x="278" y="422"/>
                  </a:cubicBezTo>
                  <a:cubicBezTo>
                    <a:pt x="299" y="412"/>
                    <a:pt x="308" y="391"/>
                    <a:pt x="329" y="381"/>
                  </a:cubicBezTo>
                  <a:cubicBezTo>
                    <a:pt x="340" y="360"/>
                    <a:pt x="360" y="340"/>
                    <a:pt x="360" y="319"/>
                  </a:cubicBezTo>
                  <a:cubicBezTo>
                    <a:pt x="360" y="309"/>
                    <a:pt x="370" y="298"/>
                    <a:pt x="370" y="289"/>
                  </a:cubicBezTo>
                  <a:cubicBezTo>
                    <a:pt x="381" y="268"/>
                    <a:pt x="391" y="237"/>
                    <a:pt x="391" y="206"/>
                  </a:cubicBezTo>
                  <a:cubicBezTo>
                    <a:pt x="391" y="186"/>
                    <a:pt x="391" y="155"/>
                    <a:pt x="381" y="134"/>
                  </a:cubicBezTo>
                  <a:cubicBezTo>
                    <a:pt x="370" y="113"/>
                    <a:pt x="360" y="83"/>
                    <a:pt x="340" y="72"/>
                  </a:cubicBezTo>
                  <a:cubicBezTo>
                    <a:pt x="319" y="52"/>
                    <a:pt x="299" y="31"/>
                    <a:pt x="278" y="21"/>
                  </a:cubicBezTo>
                  <a:cubicBezTo>
                    <a:pt x="257" y="11"/>
                    <a:pt x="226" y="1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3" name="Google Shape;3983;p62"/>
            <p:cNvSpPr/>
            <p:nvPr/>
          </p:nvSpPr>
          <p:spPr>
            <a:xfrm>
              <a:off x="8062132" y="815211"/>
              <a:ext cx="20080" cy="17338"/>
            </a:xfrm>
            <a:custGeom>
              <a:rect b="b" l="l" r="r" t="t"/>
              <a:pathLst>
                <a:path extrusionOk="0" h="392" w="454">
                  <a:moveTo>
                    <a:pt x="206" y="1"/>
                  </a:moveTo>
                  <a:cubicBezTo>
                    <a:pt x="186" y="1"/>
                    <a:pt x="155" y="12"/>
                    <a:pt x="135" y="22"/>
                  </a:cubicBezTo>
                  <a:cubicBezTo>
                    <a:pt x="103" y="22"/>
                    <a:pt x="83" y="42"/>
                    <a:pt x="73" y="53"/>
                  </a:cubicBezTo>
                  <a:cubicBezTo>
                    <a:pt x="52" y="73"/>
                    <a:pt x="32" y="94"/>
                    <a:pt x="21" y="115"/>
                  </a:cubicBezTo>
                  <a:cubicBezTo>
                    <a:pt x="11" y="135"/>
                    <a:pt x="1" y="166"/>
                    <a:pt x="1" y="186"/>
                  </a:cubicBezTo>
                  <a:cubicBezTo>
                    <a:pt x="11" y="207"/>
                    <a:pt x="11" y="227"/>
                    <a:pt x="11" y="238"/>
                  </a:cubicBezTo>
                  <a:cubicBezTo>
                    <a:pt x="21" y="268"/>
                    <a:pt x="32" y="300"/>
                    <a:pt x="52" y="330"/>
                  </a:cubicBezTo>
                  <a:cubicBezTo>
                    <a:pt x="62" y="341"/>
                    <a:pt x="83" y="351"/>
                    <a:pt x="94" y="361"/>
                  </a:cubicBezTo>
                  <a:cubicBezTo>
                    <a:pt x="124" y="382"/>
                    <a:pt x="155" y="392"/>
                    <a:pt x="186" y="392"/>
                  </a:cubicBezTo>
                  <a:lnTo>
                    <a:pt x="247" y="392"/>
                  </a:lnTo>
                  <a:cubicBezTo>
                    <a:pt x="299" y="382"/>
                    <a:pt x="309" y="382"/>
                    <a:pt x="350" y="371"/>
                  </a:cubicBezTo>
                  <a:cubicBezTo>
                    <a:pt x="381" y="351"/>
                    <a:pt x="402" y="330"/>
                    <a:pt x="423" y="300"/>
                  </a:cubicBezTo>
                  <a:cubicBezTo>
                    <a:pt x="432" y="279"/>
                    <a:pt x="443" y="248"/>
                    <a:pt x="453" y="207"/>
                  </a:cubicBezTo>
                  <a:cubicBezTo>
                    <a:pt x="453" y="176"/>
                    <a:pt x="443" y="145"/>
                    <a:pt x="432" y="115"/>
                  </a:cubicBezTo>
                  <a:cubicBezTo>
                    <a:pt x="412" y="83"/>
                    <a:pt x="391" y="63"/>
                    <a:pt x="361" y="42"/>
                  </a:cubicBezTo>
                  <a:cubicBezTo>
                    <a:pt x="330" y="22"/>
                    <a:pt x="320" y="22"/>
                    <a:pt x="268" y="12"/>
                  </a:cubicBezTo>
                  <a:lnTo>
                    <a:pt x="238" y="12"/>
                  </a:lnTo>
                  <a:cubicBezTo>
                    <a:pt x="227" y="12"/>
                    <a:pt x="217" y="12"/>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4" name="Google Shape;3984;p62"/>
            <p:cNvSpPr/>
            <p:nvPr/>
          </p:nvSpPr>
          <p:spPr>
            <a:xfrm>
              <a:off x="8136306" y="835999"/>
              <a:ext cx="36844" cy="37242"/>
            </a:xfrm>
            <a:custGeom>
              <a:rect b="b" l="l" r="r" t="t"/>
              <a:pathLst>
                <a:path extrusionOk="0" h="842" w="833">
                  <a:moveTo>
                    <a:pt x="395" y="0"/>
                  </a:moveTo>
                  <a:cubicBezTo>
                    <a:pt x="353" y="0"/>
                    <a:pt x="315" y="9"/>
                    <a:pt x="277" y="25"/>
                  </a:cubicBezTo>
                  <a:cubicBezTo>
                    <a:pt x="216" y="45"/>
                    <a:pt x="174" y="66"/>
                    <a:pt x="133" y="107"/>
                  </a:cubicBezTo>
                  <a:cubicBezTo>
                    <a:pt x="92" y="148"/>
                    <a:pt x="62" y="189"/>
                    <a:pt x="41" y="241"/>
                  </a:cubicBezTo>
                  <a:cubicBezTo>
                    <a:pt x="10" y="292"/>
                    <a:pt x="0" y="344"/>
                    <a:pt x="0" y="395"/>
                  </a:cubicBezTo>
                  <a:cubicBezTo>
                    <a:pt x="0" y="436"/>
                    <a:pt x="0" y="477"/>
                    <a:pt x="10" y="508"/>
                  </a:cubicBezTo>
                  <a:cubicBezTo>
                    <a:pt x="21" y="580"/>
                    <a:pt x="51" y="652"/>
                    <a:pt x="103" y="703"/>
                  </a:cubicBezTo>
                  <a:cubicBezTo>
                    <a:pt x="133" y="724"/>
                    <a:pt x="165" y="744"/>
                    <a:pt x="185" y="776"/>
                  </a:cubicBezTo>
                  <a:cubicBezTo>
                    <a:pt x="247" y="817"/>
                    <a:pt x="318" y="837"/>
                    <a:pt x="401" y="837"/>
                  </a:cubicBezTo>
                  <a:cubicBezTo>
                    <a:pt x="415" y="840"/>
                    <a:pt x="428" y="841"/>
                    <a:pt x="442" y="841"/>
                  </a:cubicBezTo>
                  <a:cubicBezTo>
                    <a:pt x="480" y="841"/>
                    <a:pt x="517" y="832"/>
                    <a:pt x="555" y="817"/>
                  </a:cubicBezTo>
                  <a:cubicBezTo>
                    <a:pt x="617" y="796"/>
                    <a:pt x="658" y="776"/>
                    <a:pt x="699" y="734"/>
                  </a:cubicBezTo>
                  <a:cubicBezTo>
                    <a:pt x="740" y="693"/>
                    <a:pt x="771" y="652"/>
                    <a:pt x="791" y="600"/>
                  </a:cubicBezTo>
                  <a:cubicBezTo>
                    <a:pt x="823" y="549"/>
                    <a:pt x="833" y="498"/>
                    <a:pt x="833" y="436"/>
                  </a:cubicBezTo>
                  <a:lnTo>
                    <a:pt x="833" y="323"/>
                  </a:lnTo>
                  <a:cubicBezTo>
                    <a:pt x="812" y="251"/>
                    <a:pt x="782" y="189"/>
                    <a:pt x="730" y="138"/>
                  </a:cubicBezTo>
                  <a:cubicBezTo>
                    <a:pt x="699" y="118"/>
                    <a:pt x="679" y="86"/>
                    <a:pt x="647" y="66"/>
                  </a:cubicBezTo>
                  <a:cubicBezTo>
                    <a:pt x="586" y="25"/>
                    <a:pt x="514" y="4"/>
                    <a:pt x="442" y="4"/>
                  </a:cubicBezTo>
                  <a:cubicBezTo>
                    <a:pt x="425" y="1"/>
                    <a:pt x="410" y="0"/>
                    <a:pt x="39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p62"/>
            <p:cNvSpPr/>
            <p:nvPr/>
          </p:nvSpPr>
          <p:spPr>
            <a:xfrm>
              <a:off x="8057577" y="742143"/>
              <a:ext cx="23265" cy="22513"/>
            </a:xfrm>
            <a:custGeom>
              <a:rect b="b" l="l" r="r" t="t"/>
              <a:pathLst>
                <a:path extrusionOk="0" h="509" w="526">
                  <a:moveTo>
                    <a:pt x="277" y="0"/>
                  </a:moveTo>
                  <a:cubicBezTo>
                    <a:pt x="256" y="0"/>
                    <a:pt x="232" y="3"/>
                    <a:pt x="206" y="8"/>
                  </a:cubicBezTo>
                  <a:lnTo>
                    <a:pt x="197" y="8"/>
                  </a:lnTo>
                  <a:cubicBezTo>
                    <a:pt x="176" y="18"/>
                    <a:pt x="155" y="18"/>
                    <a:pt x="135" y="28"/>
                  </a:cubicBezTo>
                  <a:cubicBezTo>
                    <a:pt x="104" y="39"/>
                    <a:pt x="73" y="60"/>
                    <a:pt x="53" y="90"/>
                  </a:cubicBezTo>
                  <a:cubicBezTo>
                    <a:pt x="42" y="101"/>
                    <a:pt x="32" y="121"/>
                    <a:pt x="21" y="142"/>
                  </a:cubicBezTo>
                  <a:cubicBezTo>
                    <a:pt x="1" y="172"/>
                    <a:pt x="1" y="204"/>
                    <a:pt x="1" y="234"/>
                  </a:cubicBezTo>
                  <a:lnTo>
                    <a:pt x="1" y="306"/>
                  </a:lnTo>
                  <a:cubicBezTo>
                    <a:pt x="11" y="327"/>
                    <a:pt x="21" y="347"/>
                    <a:pt x="21" y="368"/>
                  </a:cubicBezTo>
                  <a:cubicBezTo>
                    <a:pt x="42" y="399"/>
                    <a:pt x="62" y="419"/>
                    <a:pt x="83" y="440"/>
                  </a:cubicBezTo>
                  <a:cubicBezTo>
                    <a:pt x="104" y="460"/>
                    <a:pt x="135" y="481"/>
                    <a:pt x="165" y="491"/>
                  </a:cubicBezTo>
                  <a:lnTo>
                    <a:pt x="186" y="491"/>
                  </a:lnTo>
                  <a:cubicBezTo>
                    <a:pt x="210" y="503"/>
                    <a:pt x="237" y="508"/>
                    <a:pt x="264" y="508"/>
                  </a:cubicBezTo>
                  <a:cubicBezTo>
                    <a:pt x="284" y="508"/>
                    <a:pt x="303" y="506"/>
                    <a:pt x="320" y="501"/>
                  </a:cubicBezTo>
                  <a:cubicBezTo>
                    <a:pt x="361" y="491"/>
                    <a:pt x="402" y="471"/>
                    <a:pt x="433" y="440"/>
                  </a:cubicBezTo>
                  <a:cubicBezTo>
                    <a:pt x="453" y="419"/>
                    <a:pt x="464" y="409"/>
                    <a:pt x="474" y="389"/>
                  </a:cubicBezTo>
                  <a:cubicBezTo>
                    <a:pt x="505" y="347"/>
                    <a:pt x="515" y="306"/>
                    <a:pt x="515" y="265"/>
                  </a:cubicBezTo>
                  <a:cubicBezTo>
                    <a:pt x="526" y="234"/>
                    <a:pt x="515" y="193"/>
                    <a:pt x="505" y="162"/>
                  </a:cubicBezTo>
                  <a:cubicBezTo>
                    <a:pt x="494" y="131"/>
                    <a:pt x="474" y="101"/>
                    <a:pt x="453" y="80"/>
                  </a:cubicBezTo>
                  <a:cubicBezTo>
                    <a:pt x="423" y="49"/>
                    <a:pt x="392" y="28"/>
                    <a:pt x="341" y="8"/>
                  </a:cubicBezTo>
                  <a:cubicBezTo>
                    <a:pt x="320" y="3"/>
                    <a:pt x="299" y="0"/>
                    <a:pt x="2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62"/>
            <p:cNvSpPr/>
            <p:nvPr/>
          </p:nvSpPr>
          <p:spPr>
            <a:xfrm>
              <a:off x="8059390" y="695658"/>
              <a:ext cx="21894" cy="21142"/>
            </a:xfrm>
            <a:custGeom>
              <a:rect b="b" l="l" r="r" t="t"/>
              <a:pathLst>
                <a:path extrusionOk="0" h="478" w="495">
                  <a:moveTo>
                    <a:pt x="268" y="0"/>
                  </a:moveTo>
                  <a:cubicBezTo>
                    <a:pt x="248" y="10"/>
                    <a:pt x="227" y="10"/>
                    <a:pt x="207" y="10"/>
                  </a:cubicBezTo>
                  <a:cubicBezTo>
                    <a:pt x="176" y="10"/>
                    <a:pt x="145" y="30"/>
                    <a:pt x="124" y="51"/>
                  </a:cubicBezTo>
                  <a:cubicBezTo>
                    <a:pt x="114" y="51"/>
                    <a:pt x="104" y="62"/>
                    <a:pt x="94" y="72"/>
                  </a:cubicBezTo>
                  <a:cubicBezTo>
                    <a:pt x="73" y="82"/>
                    <a:pt x="63" y="92"/>
                    <a:pt x="53" y="113"/>
                  </a:cubicBezTo>
                  <a:cubicBezTo>
                    <a:pt x="32" y="123"/>
                    <a:pt x="32" y="144"/>
                    <a:pt x="21" y="154"/>
                  </a:cubicBezTo>
                  <a:cubicBezTo>
                    <a:pt x="12" y="174"/>
                    <a:pt x="1" y="206"/>
                    <a:pt x="1" y="226"/>
                  </a:cubicBezTo>
                  <a:lnTo>
                    <a:pt x="1" y="277"/>
                  </a:lnTo>
                  <a:lnTo>
                    <a:pt x="21" y="329"/>
                  </a:lnTo>
                  <a:cubicBezTo>
                    <a:pt x="32" y="350"/>
                    <a:pt x="53" y="360"/>
                    <a:pt x="73" y="380"/>
                  </a:cubicBezTo>
                  <a:cubicBezTo>
                    <a:pt x="73" y="391"/>
                    <a:pt x="73" y="391"/>
                    <a:pt x="83" y="401"/>
                  </a:cubicBezTo>
                  <a:cubicBezTo>
                    <a:pt x="104" y="421"/>
                    <a:pt x="124" y="442"/>
                    <a:pt x="156" y="452"/>
                  </a:cubicBezTo>
                  <a:cubicBezTo>
                    <a:pt x="186" y="462"/>
                    <a:pt x="217" y="473"/>
                    <a:pt x="248" y="473"/>
                  </a:cubicBezTo>
                  <a:cubicBezTo>
                    <a:pt x="257" y="476"/>
                    <a:pt x="266" y="477"/>
                    <a:pt x="275" y="477"/>
                  </a:cubicBezTo>
                  <a:cubicBezTo>
                    <a:pt x="297" y="477"/>
                    <a:pt x="318" y="470"/>
                    <a:pt x="341" y="462"/>
                  </a:cubicBezTo>
                  <a:cubicBezTo>
                    <a:pt x="371" y="452"/>
                    <a:pt x="392" y="432"/>
                    <a:pt x="412" y="411"/>
                  </a:cubicBezTo>
                  <a:cubicBezTo>
                    <a:pt x="443" y="391"/>
                    <a:pt x="453" y="370"/>
                    <a:pt x="464" y="339"/>
                  </a:cubicBezTo>
                  <a:cubicBezTo>
                    <a:pt x="485" y="318"/>
                    <a:pt x="494" y="288"/>
                    <a:pt x="494" y="247"/>
                  </a:cubicBezTo>
                  <a:cubicBezTo>
                    <a:pt x="494" y="226"/>
                    <a:pt x="485" y="206"/>
                    <a:pt x="485" y="185"/>
                  </a:cubicBezTo>
                  <a:cubicBezTo>
                    <a:pt x="474" y="144"/>
                    <a:pt x="464" y="113"/>
                    <a:pt x="433" y="82"/>
                  </a:cubicBezTo>
                  <a:cubicBezTo>
                    <a:pt x="412" y="72"/>
                    <a:pt x="402" y="51"/>
                    <a:pt x="382" y="41"/>
                  </a:cubicBezTo>
                  <a:cubicBezTo>
                    <a:pt x="351" y="21"/>
                    <a:pt x="309" y="1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p62"/>
            <p:cNvSpPr/>
            <p:nvPr/>
          </p:nvSpPr>
          <p:spPr>
            <a:xfrm>
              <a:off x="8001670" y="637982"/>
              <a:ext cx="26848" cy="27201"/>
            </a:xfrm>
            <a:custGeom>
              <a:rect b="b" l="l" r="r" t="t"/>
              <a:pathLst>
                <a:path extrusionOk="0" h="615" w="607">
                  <a:moveTo>
                    <a:pt x="298" y="0"/>
                  </a:moveTo>
                  <a:cubicBezTo>
                    <a:pt x="278" y="0"/>
                    <a:pt x="257" y="3"/>
                    <a:pt x="237" y="8"/>
                  </a:cubicBezTo>
                  <a:cubicBezTo>
                    <a:pt x="195" y="18"/>
                    <a:pt x="165" y="39"/>
                    <a:pt x="134" y="59"/>
                  </a:cubicBezTo>
                  <a:cubicBezTo>
                    <a:pt x="93" y="80"/>
                    <a:pt x="72" y="111"/>
                    <a:pt x="51" y="142"/>
                  </a:cubicBezTo>
                  <a:cubicBezTo>
                    <a:pt x="42" y="162"/>
                    <a:pt x="21" y="194"/>
                    <a:pt x="10" y="214"/>
                  </a:cubicBezTo>
                  <a:cubicBezTo>
                    <a:pt x="0" y="255"/>
                    <a:pt x="0" y="296"/>
                    <a:pt x="0" y="337"/>
                  </a:cubicBezTo>
                  <a:cubicBezTo>
                    <a:pt x="0" y="379"/>
                    <a:pt x="10" y="420"/>
                    <a:pt x="31" y="450"/>
                  </a:cubicBezTo>
                  <a:cubicBezTo>
                    <a:pt x="51" y="471"/>
                    <a:pt x="62" y="491"/>
                    <a:pt x="83" y="512"/>
                  </a:cubicBezTo>
                  <a:cubicBezTo>
                    <a:pt x="113" y="553"/>
                    <a:pt x="154" y="584"/>
                    <a:pt x="206" y="594"/>
                  </a:cubicBezTo>
                  <a:cubicBezTo>
                    <a:pt x="237" y="605"/>
                    <a:pt x="257" y="605"/>
                    <a:pt x="288" y="615"/>
                  </a:cubicBezTo>
                  <a:cubicBezTo>
                    <a:pt x="339" y="615"/>
                    <a:pt x="391" y="605"/>
                    <a:pt x="442" y="584"/>
                  </a:cubicBezTo>
                  <a:cubicBezTo>
                    <a:pt x="442" y="574"/>
                    <a:pt x="504" y="532"/>
                    <a:pt x="515" y="532"/>
                  </a:cubicBezTo>
                  <a:cubicBezTo>
                    <a:pt x="515" y="532"/>
                    <a:pt x="556" y="481"/>
                    <a:pt x="566" y="471"/>
                  </a:cubicBezTo>
                  <a:lnTo>
                    <a:pt x="597" y="409"/>
                  </a:lnTo>
                  <a:cubicBezTo>
                    <a:pt x="597" y="420"/>
                    <a:pt x="597" y="457"/>
                    <a:pt x="598" y="457"/>
                  </a:cubicBezTo>
                  <a:cubicBezTo>
                    <a:pt x="600" y="457"/>
                    <a:pt x="602" y="428"/>
                    <a:pt x="607" y="327"/>
                  </a:cubicBezTo>
                  <a:lnTo>
                    <a:pt x="607" y="255"/>
                  </a:lnTo>
                  <a:lnTo>
                    <a:pt x="597" y="245"/>
                  </a:lnTo>
                  <a:cubicBezTo>
                    <a:pt x="597" y="235"/>
                    <a:pt x="597" y="224"/>
                    <a:pt x="586" y="203"/>
                  </a:cubicBezTo>
                  <a:lnTo>
                    <a:pt x="586" y="194"/>
                  </a:lnTo>
                  <a:lnTo>
                    <a:pt x="576" y="194"/>
                  </a:lnTo>
                  <a:cubicBezTo>
                    <a:pt x="566" y="162"/>
                    <a:pt x="556" y="132"/>
                    <a:pt x="524" y="101"/>
                  </a:cubicBezTo>
                  <a:lnTo>
                    <a:pt x="473" y="50"/>
                  </a:lnTo>
                  <a:cubicBezTo>
                    <a:pt x="432" y="29"/>
                    <a:pt x="401" y="18"/>
                    <a:pt x="360" y="8"/>
                  </a:cubicBezTo>
                  <a:cubicBezTo>
                    <a:pt x="339" y="3"/>
                    <a:pt x="319" y="0"/>
                    <a:pt x="29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62"/>
            <p:cNvSpPr/>
            <p:nvPr/>
          </p:nvSpPr>
          <p:spPr>
            <a:xfrm>
              <a:off x="8066688" y="613124"/>
              <a:ext cx="19152" cy="18886"/>
            </a:xfrm>
            <a:custGeom>
              <a:rect b="b" l="l" r="r" t="t"/>
              <a:pathLst>
                <a:path extrusionOk="0" h="427" w="433">
                  <a:moveTo>
                    <a:pt x="197" y="0"/>
                  </a:moveTo>
                  <a:cubicBezTo>
                    <a:pt x="189" y="0"/>
                    <a:pt x="183" y="1"/>
                    <a:pt x="176" y="4"/>
                  </a:cubicBezTo>
                  <a:cubicBezTo>
                    <a:pt x="155" y="4"/>
                    <a:pt x="144" y="4"/>
                    <a:pt x="124" y="15"/>
                  </a:cubicBezTo>
                  <a:cubicBezTo>
                    <a:pt x="103" y="15"/>
                    <a:pt x="83" y="25"/>
                    <a:pt x="62" y="46"/>
                  </a:cubicBezTo>
                  <a:lnTo>
                    <a:pt x="32" y="77"/>
                  </a:lnTo>
                  <a:lnTo>
                    <a:pt x="11" y="128"/>
                  </a:lnTo>
                  <a:cubicBezTo>
                    <a:pt x="11" y="148"/>
                    <a:pt x="0" y="169"/>
                    <a:pt x="11" y="200"/>
                  </a:cubicBezTo>
                  <a:lnTo>
                    <a:pt x="11" y="210"/>
                  </a:lnTo>
                  <a:lnTo>
                    <a:pt x="11" y="231"/>
                  </a:lnTo>
                  <a:cubicBezTo>
                    <a:pt x="11" y="251"/>
                    <a:pt x="11" y="272"/>
                    <a:pt x="21" y="283"/>
                  </a:cubicBezTo>
                  <a:cubicBezTo>
                    <a:pt x="32" y="313"/>
                    <a:pt x="42" y="334"/>
                    <a:pt x="62" y="354"/>
                  </a:cubicBezTo>
                  <a:lnTo>
                    <a:pt x="103" y="395"/>
                  </a:lnTo>
                  <a:cubicBezTo>
                    <a:pt x="124" y="395"/>
                    <a:pt x="135" y="406"/>
                    <a:pt x="155" y="416"/>
                  </a:cubicBezTo>
                  <a:cubicBezTo>
                    <a:pt x="176" y="426"/>
                    <a:pt x="206" y="426"/>
                    <a:pt x="237" y="426"/>
                  </a:cubicBezTo>
                  <a:cubicBezTo>
                    <a:pt x="268" y="426"/>
                    <a:pt x="288" y="416"/>
                    <a:pt x="320" y="406"/>
                  </a:cubicBezTo>
                  <a:lnTo>
                    <a:pt x="320" y="395"/>
                  </a:lnTo>
                  <a:lnTo>
                    <a:pt x="309" y="395"/>
                  </a:lnTo>
                  <a:cubicBezTo>
                    <a:pt x="329" y="395"/>
                    <a:pt x="350" y="385"/>
                    <a:pt x="361" y="375"/>
                  </a:cubicBezTo>
                  <a:lnTo>
                    <a:pt x="391" y="334"/>
                  </a:lnTo>
                  <a:cubicBezTo>
                    <a:pt x="402" y="313"/>
                    <a:pt x="412" y="292"/>
                    <a:pt x="422" y="283"/>
                  </a:cubicBezTo>
                  <a:cubicBezTo>
                    <a:pt x="432" y="251"/>
                    <a:pt x="432" y="221"/>
                    <a:pt x="422" y="200"/>
                  </a:cubicBezTo>
                  <a:cubicBezTo>
                    <a:pt x="422" y="180"/>
                    <a:pt x="422" y="159"/>
                    <a:pt x="412" y="139"/>
                  </a:cubicBezTo>
                  <a:cubicBezTo>
                    <a:pt x="402" y="118"/>
                    <a:pt x="391" y="97"/>
                    <a:pt x="371" y="77"/>
                  </a:cubicBezTo>
                  <a:lnTo>
                    <a:pt x="329" y="36"/>
                  </a:lnTo>
                  <a:cubicBezTo>
                    <a:pt x="320" y="36"/>
                    <a:pt x="299" y="25"/>
                    <a:pt x="278" y="15"/>
                  </a:cubicBezTo>
                  <a:lnTo>
                    <a:pt x="247" y="15"/>
                  </a:lnTo>
                  <a:lnTo>
                    <a:pt x="247" y="4"/>
                  </a:lnTo>
                  <a:cubicBezTo>
                    <a:pt x="227" y="4"/>
                    <a:pt x="211" y="0"/>
                    <a:pt x="19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p62"/>
            <p:cNvSpPr/>
            <p:nvPr/>
          </p:nvSpPr>
          <p:spPr>
            <a:xfrm>
              <a:off x="8077171" y="639662"/>
              <a:ext cx="25521" cy="23265"/>
            </a:xfrm>
            <a:custGeom>
              <a:rect b="b" l="l" r="r" t="t"/>
              <a:pathLst>
                <a:path extrusionOk="0" h="526" w="577">
                  <a:moveTo>
                    <a:pt x="329" y="1"/>
                  </a:moveTo>
                  <a:cubicBezTo>
                    <a:pt x="298" y="1"/>
                    <a:pt x="278" y="1"/>
                    <a:pt x="257" y="12"/>
                  </a:cubicBezTo>
                  <a:lnTo>
                    <a:pt x="236" y="12"/>
                  </a:lnTo>
                  <a:cubicBezTo>
                    <a:pt x="216" y="12"/>
                    <a:pt x="185" y="21"/>
                    <a:pt x="165" y="32"/>
                  </a:cubicBezTo>
                  <a:cubicBezTo>
                    <a:pt x="134" y="32"/>
                    <a:pt x="103" y="53"/>
                    <a:pt x="83" y="73"/>
                  </a:cubicBezTo>
                  <a:cubicBezTo>
                    <a:pt x="51" y="94"/>
                    <a:pt x="41" y="124"/>
                    <a:pt x="21" y="156"/>
                  </a:cubicBezTo>
                  <a:cubicBezTo>
                    <a:pt x="10" y="186"/>
                    <a:pt x="0" y="217"/>
                    <a:pt x="0" y="248"/>
                  </a:cubicBezTo>
                  <a:lnTo>
                    <a:pt x="0" y="320"/>
                  </a:lnTo>
                  <a:cubicBezTo>
                    <a:pt x="10" y="361"/>
                    <a:pt x="31" y="392"/>
                    <a:pt x="62" y="433"/>
                  </a:cubicBezTo>
                  <a:cubicBezTo>
                    <a:pt x="83" y="443"/>
                    <a:pt x="92" y="453"/>
                    <a:pt x="113" y="474"/>
                  </a:cubicBezTo>
                  <a:cubicBezTo>
                    <a:pt x="154" y="494"/>
                    <a:pt x="195" y="505"/>
                    <a:pt x="236" y="515"/>
                  </a:cubicBezTo>
                  <a:lnTo>
                    <a:pt x="257" y="515"/>
                  </a:lnTo>
                  <a:cubicBezTo>
                    <a:pt x="268" y="515"/>
                    <a:pt x="288" y="526"/>
                    <a:pt x="298" y="526"/>
                  </a:cubicBezTo>
                  <a:cubicBezTo>
                    <a:pt x="329" y="526"/>
                    <a:pt x="350" y="526"/>
                    <a:pt x="371" y="515"/>
                  </a:cubicBezTo>
                  <a:cubicBezTo>
                    <a:pt x="391" y="515"/>
                    <a:pt x="412" y="505"/>
                    <a:pt x="432" y="494"/>
                  </a:cubicBezTo>
                  <a:cubicBezTo>
                    <a:pt x="463" y="485"/>
                    <a:pt x="494" y="464"/>
                    <a:pt x="514" y="433"/>
                  </a:cubicBezTo>
                  <a:cubicBezTo>
                    <a:pt x="524" y="412"/>
                    <a:pt x="545" y="402"/>
                    <a:pt x="545" y="382"/>
                  </a:cubicBezTo>
                  <a:cubicBezTo>
                    <a:pt x="565" y="350"/>
                    <a:pt x="576" y="309"/>
                    <a:pt x="576" y="279"/>
                  </a:cubicBezTo>
                  <a:cubicBezTo>
                    <a:pt x="576" y="258"/>
                    <a:pt x="576" y="227"/>
                    <a:pt x="565" y="207"/>
                  </a:cubicBezTo>
                  <a:cubicBezTo>
                    <a:pt x="565" y="186"/>
                    <a:pt x="556" y="165"/>
                    <a:pt x="545" y="145"/>
                  </a:cubicBezTo>
                  <a:cubicBezTo>
                    <a:pt x="535" y="114"/>
                    <a:pt x="514" y="83"/>
                    <a:pt x="483" y="63"/>
                  </a:cubicBezTo>
                  <a:cubicBezTo>
                    <a:pt x="463" y="53"/>
                    <a:pt x="453" y="32"/>
                    <a:pt x="422" y="32"/>
                  </a:cubicBezTo>
                  <a:cubicBezTo>
                    <a:pt x="401" y="12"/>
                    <a:pt x="360" y="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62"/>
            <p:cNvSpPr/>
            <p:nvPr/>
          </p:nvSpPr>
          <p:spPr>
            <a:xfrm>
              <a:off x="8108087" y="574644"/>
              <a:ext cx="29148" cy="27334"/>
            </a:xfrm>
            <a:custGeom>
              <a:rect b="b" l="l" r="r" t="t"/>
              <a:pathLst>
                <a:path extrusionOk="0" h="618" w="659">
                  <a:moveTo>
                    <a:pt x="288" y="1"/>
                  </a:moveTo>
                  <a:cubicBezTo>
                    <a:pt x="268" y="11"/>
                    <a:pt x="247" y="21"/>
                    <a:pt x="237" y="31"/>
                  </a:cubicBezTo>
                  <a:lnTo>
                    <a:pt x="186" y="31"/>
                  </a:lnTo>
                  <a:cubicBezTo>
                    <a:pt x="154" y="42"/>
                    <a:pt x="124" y="63"/>
                    <a:pt x="93" y="93"/>
                  </a:cubicBezTo>
                  <a:cubicBezTo>
                    <a:pt x="62" y="114"/>
                    <a:pt x="42" y="145"/>
                    <a:pt x="31" y="175"/>
                  </a:cubicBezTo>
                  <a:cubicBezTo>
                    <a:pt x="10" y="216"/>
                    <a:pt x="1" y="248"/>
                    <a:pt x="1" y="289"/>
                  </a:cubicBezTo>
                  <a:lnTo>
                    <a:pt x="1" y="360"/>
                  </a:lnTo>
                  <a:cubicBezTo>
                    <a:pt x="21" y="412"/>
                    <a:pt x="42" y="453"/>
                    <a:pt x="72" y="494"/>
                  </a:cubicBezTo>
                  <a:cubicBezTo>
                    <a:pt x="93" y="515"/>
                    <a:pt x="113" y="525"/>
                    <a:pt x="124" y="545"/>
                  </a:cubicBezTo>
                  <a:lnTo>
                    <a:pt x="216" y="577"/>
                  </a:lnTo>
                  <a:lnTo>
                    <a:pt x="216" y="587"/>
                  </a:lnTo>
                  <a:cubicBezTo>
                    <a:pt x="257" y="607"/>
                    <a:pt x="298" y="618"/>
                    <a:pt x="339" y="618"/>
                  </a:cubicBezTo>
                  <a:cubicBezTo>
                    <a:pt x="381" y="618"/>
                    <a:pt x="422" y="607"/>
                    <a:pt x="453" y="597"/>
                  </a:cubicBezTo>
                  <a:cubicBezTo>
                    <a:pt x="494" y="587"/>
                    <a:pt x="525" y="566"/>
                    <a:pt x="556" y="536"/>
                  </a:cubicBezTo>
                  <a:cubicBezTo>
                    <a:pt x="586" y="504"/>
                    <a:pt x="618" y="474"/>
                    <a:pt x="627" y="443"/>
                  </a:cubicBezTo>
                  <a:cubicBezTo>
                    <a:pt x="648" y="401"/>
                    <a:pt x="659" y="360"/>
                    <a:pt x="659" y="319"/>
                  </a:cubicBezTo>
                  <a:lnTo>
                    <a:pt x="659" y="237"/>
                  </a:lnTo>
                  <a:cubicBezTo>
                    <a:pt x="638" y="186"/>
                    <a:pt x="618" y="134"/>
                    <a:pt x="576" y="104"/>
                  </a:cubicBezTo>
                  <a:cubicBezTo>
                    <a:pt x="556" y="83"/>
                    <a:pt x="545" y="63"/>
                    <a:pt x="525" y="52"/>
                  </a:cubicBezTo>
                  <a:cubicBezTo>
                    <a:pt x="474" y="21"/>
                    <a:pt x="422"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p62"/>
            <p:cNvSpPr/>
            <p:nvPr/>
          </p:nvSpPr>
          <p:spPr>
            <a:xfrm>
              <a:off x="8303186" y="648110"/>
              <a:ext cx="19152" cy="18886"/>
            </a:xfrm>
            <a:custGeom>
              <a:rect b="b" l="l" r="r" t="t"/>
              <a:pathLst>
                <a:path extrusionOk="0" h="427" w="433">
                  <a:moveTo>
                    <a:pt x="199" y="1"/>
                  </a:moveTo>
                  <a:cubicBezTo>
                    <a:pt x="190" y="1"/>
                    <a:pt x="182" y="2"/>
                    <a:pt x="176" y="6"/>
                  </a:cubicBezTo>
                  <a:cubicBezTo>
                    <a:pt x="155" y="6"/>
                    <a:pt x="144" y="6"/>
                    <a:pt x="124" y="16"/>
                  </a:cubicBezTo>
                  <a:cubicBezTo>
                    <a:pt x="103" y="16"/>
                    <a:pt x="83" y="36"/>
                    <a:pt x="62" y="47"/>
                  </a:cubicBezTo>
                  <a:cubicBezTo>
                    <a:pt x="62" y="57"/>
                    <a:pt x="52" y="67"/>
                    <a:pt x="42" y="88"/>
                  </a:cubicBezTo>
                  <a:cubicBezTo>
                    <a:pt x="32" y="98"/>
                    <a:pt x="21" y="108"/>
                    <a:pt x="21" y="129"/>
                  </a:cubicBezTo>
                  <a:cubicBezTo>
                    <a:pt x="11" y="150"/>
                    <a:pt x="0" y="170"/>
                    <a:pt x="11" y="201"/>
                  </a:cubicBezTo>
                  <a:cubicBezTo>
                    <a:pt x="11" y="221"/>
                    <a:pt x="11" y="242"/>
                    <a:pt x="32" y="273"/>
                  </a:cubicBezTo>
                  <a:lnTo>
                    <a:pt x="32" y="283"/>
                  </a:lnTo>
                  <a:cubicBezTo>
                    <a:pt x="32" y="283"/>
                    <a:pt x="32" y="294"/>
                    <a:pt x="42" y="303"/>
                  </a:cubicBezTo>
                  <a:cubicBezTo>
                    <a:pt x="52" y="324"/>
                    <a:pt x="62" y="345"/>
                    <a:pt x="83" y="355"/>
                  </a:cubicBezTo>
                  <a:lnTo>
                    <a:pt x="103" y="376"/>
                  </a:lnTo>
                  <a:lnTo>
                    <a:pt x="114" y="376"/>
                  </a:lnTo>
                  <a:lnTo>
                    <a:pt x="124" y="386"/>
                  </a:lnTo>
                  <a:cubicBezTo>
                    <a:pt x="134" y="386"/>
                    <a:pt x="144" y="396"/>
                    <a:pt x="155" y="396"/>
                  </a:cubicBezTo>
                  <a:cubicBezTo>
                    <a:pt x="165" y="406"/>
                    <a:pt x="176" y="417"/>
                    <a:pt x="196" y="417"/>
                  </a:cubicBezTo>
                  <a:cubicBezTo>
                    <a:pt x="217" y="427"/>
                    <a:pt x="237" y="427"/>
                    <a:pt x="268" y="427"/>
                  </a:cubicBezTo>
                  <a:cubicBezTo>
                    <a:pt x="278" y="427"/>
                    <a:pt x="299" y="427"/>
                    <a:pt x="309" y="417"/>
                  </a:cubicBezTo>
                  <a:lnTo>
                    <a:pt x="371" y="386"/>
                  </a:lnTo>
                  <a:lnTo>
                    <a:pt x="402" y="345"/>
                  </a:lnTo>
                  <a:cubicBezTo>
                    <a:pt x="402" y="335"/>
                    <a:pt x="412" y="314"/>
                    <a:pt x="422" y="303"/>
                  </a:cubicBezTo>
                  <a:cubicBezTo>
                    <a:pt x="432" y="283"/>
                    <a:pt x="432" y="262"/>
                    <a:pt x="422" y="232"/>
                  </a:cubicBezTo>
                  <a:cubicBezTo>
                    <a:pt x="422" y="211"/>
                    <a:pt x="422" y="191"/>
                    <a:pt x="412" y="170"/>
                  </a:cubicBezTo>
                  <a:cubicBezTo>
                    <a:pt x="402" y="159"/>
                    <a:pt x="402" y="150"/>
                    <a:pt x="391" y="139"/>
                  </a:cubicBezTo>
                  <a:lnTo>
                    <a:pt x="391" y="129"/>
                  </a:lnTo>
                  <a:lnTo>
                    <a:pt x="391" y="118"/>
                  </a:lnTo>
                  <a:cubicBezTo>
                    <a:pt x="381" y="98"/>
                    <a:pt x="350" y="57"/>
                    <a:pt x="320" y="47"/>
                  </a:cubicBezTo>
                  <a:cubicBezTo>
                    <a:pt x="309" y="36"/>
                    <a:pt x="288" y="26"/>
                    <a:pt x="278" y="26"/>
                  </a:cubicBezTo>
                  <a:cubicBezTo>
                    <a:pt x="268" y="16"/>
                    <a:pt x="258" y="16"/>
                    <a:pt x="247" y="6"/>
                  </a:cubicBezTo>
                  <a:cubicBezTo>
                    <a:pt x="233" y="6"/>
                    <a:pt x="215" y="1"/>
                    <a:pt x="1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62"/>
            <p:cNvSpPr/>
            <p:nvPr/>
          </p:nvSpPr>
          <p:spPr>
            <a:xfrm>
              <a:off x="8320922" y="691986"/>
              <a:ext cx="27334" cy="26892"/>
            </a:xfrm>
            <a:custGeom>
              <a:rect b="b" l="l" r="r" t="t"/>
              <a:pathLst>
                <a:path extrusionOk="0" h="608" w="618">
                  <a:moveTo>
                    <a:pt x="319" y="1"/>
                  </a:moveTo>
                  <a:cubicBezTo>
                    <a:pt x="278" y="1"/>
                    <a:pt x="237" y="11"/>
                    <a:pt x="206" y="21"/>
                  </a:cubicBezTo>
                  <a:cubicBezTo>
                    <a:pt x="186" y="31"/>
                    <a:pt x="165" y="31"/>
                    <a:pt x="155" y="42"/>
                  </a:cubicBezTo>
                  <a:cubicBezTo>
                    <a:pt x="134" y="52"/>
                    <a:pt x="114" y="62"/>
                    <a:pt x="93" y="83"/>
                  </a:cubicBezTo>
                  <a:cubicBezTo>
                    <a:pt x="63" y="113"/>
                    <a:pt x="31" y="155"/>
                    <a:pt x="21" y="196"/>
                  </a:cubicBezTo>
                  <a:lnTo>
                    <a:pt x="11" y="196"/>
                  </a:lnTo>
                  <a:cubicBezTo>
                    <a:pt x="11" y="206"/>
                    <a:pt x="1" y="257"/>
                    <a:pt x="1" y="278"/>
                  </a:cubicBezTo>
                  <a:lnTo>
                    <a:pt x="1" y="289"/>
                  </a:lnTo>
                  <a:cubicBezTo>
                    <a:pt x="1" y="319"/>
                    <a:pt x="11" y="350"/>
                    <a:pt x="11" y="371"/>
                  </a:cubicBezTo>
                  <a:cubicBezTo>
                    <a:pt x="21" y="422"/>
                    <a:pt x="42" y="474"/>
                    <a:pt x="83" y="515"/>
                  </a:cubicBezTo>
                  <a:cubicBezTo>
                    <a:pt x="104" y="525"/>
                    <a:pt x="124" y="545"/>
                    <a:pt x="145" y="566"/>
                  </a:cubicBezTo>
                  <a:cubicBezTo>
                    <a:pt x="186" y="586"/>
                    <a:pt x="237" y="607"/>
                    <a:pt x="289" y="607"/>
                  </a:cubicBezTo>
                  <a:lnTo>
                    <a:pt x="371" y="607"/>
                  </a:lnTo>
                  <a:cubicBezTo>
                    <a:pt x="422" y="597"/>
                    <a:pt x="474" y="566"/>
                    <a:pt x="515" y="535"/>
                  </a:cubicBezTo>
                  <a:cubicBezTo>
                    <a:pt x="545" y="504"/>
                    <a:pt x="566" y="474"/>
                    <a:pt x="577" y="443"/>
                  </a:cubicBezTo>
                  <a:cubicBezTo>
                    <a:pt x="597" y="401"/>
                    <a:pt x="607" y="360"/>
                    <a:pt x="607" y="319"/>
                  </a:cubicBezTo>
                  <a:cubicBezTo>
                    <a:pt x="618" y="278"/>
                    <a:pt x="607" y="237"/>
                    <a:pt x="587" y="206"/>
                  </a:cubicBezTo>
                  <a:cubicBezTo>
                    <a:pt x="577" y="165"/>
                    <a:pt x="556" y="134"/>
                    <a:pt x="536" y="104"/>
                  </a:cubicBezTo>
                  <a:cubicBezTo>
                    <a:pt x="504" y="72"/>
                    <a:pt x="474" y="52"/>
                    <a:pt x="433" y="31"/>
                  </a:cubicBezTo>
                  <a:cubicBezTo>
                    <a:pt x="401" y="11"/>
                    <a:pt x="360" y="1"/>
                    <a:pt x="3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p62"/>
            <p:cNvSpPr/>
            <p:nvPr/>
          </p:nvSpPr>
          <p:spPr>
            <a:xfrm>
              <a:off x="8235868" y="563675"/>
              <a:ext cx="29148" cy="29236"/>
            </a:xfrm>
            <a:custGeom>
              <a:rect b="b" l="l" r="r" t="t"/>
              <a:pathLst>
                <a:path extrusionOk="0" h="661" w="659">
                  <a:moveTo>
                    <a:pt x="321" y="1"/>
                  </a:moveTo>
                  <a:cubicBezTo>
                    <a:pt x="220" y="1"/>
                    <a:pt x="129" y="51"/>
                    <a:pt x="73" y="135"/>
                  </a:cubicBezTo>
                  <a:cubicBezTo>
                    <a:pt x="73" y="146"/>
                    <a:pt x="62" y="146"/>
                    <a:pt x="62" y="156"/>
                  </a:cubicBezTo>
                  <a:cubicBezTo>
                    <a:pt x="32" y="187"/>
                    <a:pt x="21" y="228"/>
                    <a:pt x="21" y="269"/>
                  </a:cubicBezTo>
                  <a:cubicBezTo>
                    <a:pt x="1" y="320"/>
                    <a:pt x="1" y="362"/>
                    <a:pt x="21" y="403"/>
                  </a:cubicBezTo>
                  <a:cubicBezTo>
                    <a:pt x="32" y="434"/>
                    <a:pt x="32" y="455"/>
                    <a:pt x="42" y="485"/>
                  </a:cubicBezTo>
                  <a:cubicBezTo>
                    <a:pt x="73" y="537"/>
                    <a:pt x="114" y="578"/>
                    <a:pt x="155" y="608"/>
                  </a:cubicBezTo>
                  <a:cubicBezTo>
                    <a:pt x="165" y="608"/>
                    <a:pt x="186" y="619"/>
                    <a:pt x="196" y="619"/>
                  </a:cubicBezTo>
                  <a:cubicBezTo>
                    <a:pt x="237" y="649"/>
                    <a:pt x="279" y="660"/>
                    <a:pt x="320" y="660"/>
                  </a:cubicBezTo>
                  <a:cubicBezTo>
                    <a:pt x="350" y="660"/>
                    <a:pt x="371" y="649"/>
                    <a:pt x="402" y="649"/>
                  </a:cubicBezTo>
                  <a:lnTo>
                    <a:pt x="484" y="619"/>
                  </a:lnTo>
                  <a:cubicBezTo>
                    <a:pt x="525" y="598"/>
                    <a:pt x="556" y="578"/>
                    <a:pt x="576" y="537"/>
                  </a:cubicBezTo>
                  <a:cubicBezTo>
                    <a:pt x="608" y="516"/>
                    <a:pt x="628" y="475"/>
                    <a:pt x="649" y="434"/>
                  </a:cubicBezTo>
                  <a:lnTo>
                    <a:pt x="659" y="352"/>
                  </a:lnTo>
                  <a:cubicBezTo>
                    <a:pt x="659" y="290"/>
                    <a:pt x="649" y="238"/>
                    <a:pt x="628" y="176"/>
                  </a:cubicBezTo>
                  <a:cubicBezTo>
                    <a:pt x="618" y="176"/>
                    <a:pt x="618" y="176"/>
                    <a:pt x="618" y="167"/>
                  </a:cubicBezTo>
                  <a:cubicBezTo>
                    <a:pt x="567" y="64"/>
                    <a:pt x="464" y="2"/>
                    <a:pt x="350" y="2"/>
                  </a:cubicBezTo>
                  <a:cubicBezTo>
                    <a:pt x="340" y="1"/>
                    <a:pt x="331" y="1"/>
                    <a:pt x="32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62"/>
            <p:cNvSpPr/>
            <p:nvPr/>
          </p:nvSpPr>
          <p:spPr>
            <a:xfrm>
              <a:off x="8199466" y="529176"/>
              <a:ext cx="22380" cy="21894"/>
            </a:xfrm>
            <a:custGeom>
              <a:rect b="b" l="l" r="r" t="t"/>
              <a:pathLst>
                <a:path extrusionOk="0" h="495" w="506">
                  <a:moveTo>
                    <a:pt x="248" y="1"/>
                  </a:moveTo>
                  <a:cubicBezTo>
                    <a:pt x="217" y="1"/>
                    <a:pt x="186" y="10"/>
                    <a:pt x="156" y="21"/>
                  </a:cubicBezTo>
                  <a:lnTo>
                    <a:pt x="156" y="31"/>
                  </a:lnTo>
                  <a:cubicBezTo>
                    <a:pt x="145" y="31"/>
                    <a:pt x="135" y="42"/>
                    <a:pt x="124" y="42"/>
                  </a:cubicBezTo>
                  <a:cubicBezTo>
                    <a:pt x="104" y="62"/>
                    <a:pt x="83" y="83"/>
                    <a:pt x="63" y="113"/>
                  </a:cubicBezTo>
                  <a:lnTo>
                    <a:pt x="53" y="124"/>
                  </a:lnTo>
                  <a:cubicBezTo>
                    <a:pt x="53" y="134"/>
                    <a:pt x="42" y="145"/>
                    <a:pt x="42" y="154"/>
                  </a:cubicBezTo>
                  <a:cubicBezTo>
                    <a:pt x="12" y="186"/>
                    <a:pt x="1" y="227"/>
                    <a:pt x="1" y="257"/>
                  </a:cubicBezTo>
                  <a:cubicBezTo>
                    <a:pt x="1" y="289"/>
                    <a:pt x="1" y="319"/>
                    <a:pt x="12" y="340"/>
                  </a:cubicBezTo>
                  <a:cubicBezTo>
                    <a:pt x="12" y="350"/>
                    <a:pt x="12" y="360"/>
                    <a:pt x="22" y="360"/>
                  </a:cubicBezTo>
                  <a:cubicBezTo>
                    <a:pt x="22" y="391"/>
                    <a:pt x="32" y="412"/>
                    <a:pt x="53" y="432"/>
                  </a:cubicBezTo>
                  <a:cubicBezTo>
                    <a:pt x="63" y="442"/>
                    <a:pt x="83" y="453"/>
                    <a:pt x="94" y="463"/>
                  </a:cubicBezTo>
                  <a:lnTo>
                    <a:pt x="114" y="463"/>
                  </a:lnTo>
                  <a:cubicBezTo>
                    <a:pt x="145" y="483"/>
                    <a:pt x="176" y="494"/>
                    <a:pt x="217" y="494"/>
                  </a:cubicBezTo>
                  <a:cubicBezTo>
                    <a:pt x="258" y="494"/>
                    <a:pt x="289" y="494"/>
                    <a:pt x="330" y="474"/>
                  </a:cubicBezTo>
                  <a:cubicBezTo>
                    <a:pt x="341" y="463"/>
                    <a:pt x="341" y="463"/>
                    <a:pt x="351" y="463"/>
                  </a:cubicBezTo>
                  <a:cubicBezTo>
                    <a:pt x="361" y="453"/>
                    <a:pt x="361" y="453"/>
                    <a:pt x="371" y="453"/>
                  </a:cubicBezTo>
                  <a:cubicBezTo>
                    <a:pt x="402" y="432"/>
                    <a:pt x="423" y="422"/>
                    <a:pt x="444" y="391"/>
                  </a:cubicBezTo>
                  <a:lnTo>
                    <a:pt x="464" y="371"/>
                  </a:lnTo>
                  <a:lnTo>
                    <a:pt x="464" y="360"/>
                  </a:lnTo>
                  <a:cubicBezTo>
                    <a:pt x="474" y="350"/>
                    <a:pt x="485" y="330"/>
                    <a:pt x="495" y="309"/>
                  </a:cubicBezTo>
                  <a:cubicBezTo>
                    <a:pt x="505" y="278"/>
                    <a:pt x="505" y="247"/>
                    <a:pt x="505" y="216"/>
                  </a:cubicBezTo>
                  <a:cubicBezTo>
                    <a:pt x="505" y="196"/>
                    <a:pt x="495" y="175"/>
                    <a:pt x="485" y="154"/>
                  </a:cubicBezTo>
                  <a:cubicBezTo>
                    <a:pt x="474" y="124"/>
                    <a:pt x="464" y="103"/>
                    <a:pt x="444" y="72"/>
                  </a:cubicBezTo>
                  <a:cubicBezTo>
                    <a:pt x="423" y="62"/>
                    <a:pt x="412" y="52"/>
                    <a:pt x="392" y="42"/>
                  </a:cubicBezTo>
                  <a:cubicBezTo>
                    <a:pt x="382" y="31"/>
                    <a:pt x="361" y="21"/>
                    <a:pt x="341" y="10"/>
                  </a:cubicBezTo>
                  <a:cubicBezTo>
                    <a:pt x="309" y="1"/>
                    <a:pt x="279" y="1"/>
                    <a:pt x="2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p62"/>
            <p:cNvSpPr/>
            <p:nvPr/>
          </p:nvSpPr>
          <p:spPr>
            <a:xfrm>
              <a:off x="8304070" y="537359"/>
              <a:ext cx="20080" cy="20257"/>
            </a:xfrm>
            <a:custGeom>
              <a:rect b="b" l="l" r="r" t="t"/>
              <a:pathLst>
                <a:path extrusionOk="0" h="458" w="454">
                  <a:moveTo>
                    <a:pt x="238" y="1"/>
                  </a:moveTo>
                  <a:cubicBezTo>
                    <a:pt x="207" y="1"/>
                    <a:pt x="176" y="1"/>
                    <a:pt x="145" y="21"/>
                  </a:cubicBezTo>
                  <a:cubicBezTo>
                    <a:pt x="114" y="21"/>
                    <a:pt x="94" y="42"/>
                    <a:pt x="73" y="62"/>
                  </a:cubicBezTo>
                  <a:cubicBezTo>
                    <a:pt x="53" y="83"/>
                    <a:pt x="32" y="104"/>
                    <a:pt x="22" y="134"/>
                  </a:cubicBezTo>
                  <a:cubicBezTo>
                    <a:pt x="1" y="155"/>
                    <a:pt x="1" y="186"/>
                    <a:pt x="1" y="216"/>
                  </a:cubicBezTo>
                  <a:lnTo>
                    <a:pt x="1" y="278"/>
                  </a:lnTo>
                  <a:cubicBezTo>
                    <a:pt x="12" y="319"/>
                    <a:pt x="32" y="350"/>
                    <a:pt x="53" y="381"/>
                  </a:cubicBezTo>
                  <a:cubicBezTo>
                    <a:pt x="73" y="391"/>
                    <a:pt x="83" y="412"/>
                    <a:pt x="104" y="422"/>
                  </a:cubicBezTo>
                  <a:cubicBezTo>
                    <a:pt x="135" y="442"/>
                    <a:pt x="176" y="453"/>
                    <a:pt x="217" y="453"/>
                  </a:cubicBezTo>
                  <a:cubicBezTo>
                    <a:pt x="226" y="456"/>
                    <a:pt x="235" y="457"/>
                    <a:pt x="244" y="457"/>
                  </a:cubicBezTo>
                  <a:cubicBezTo>
                    <a:pt x="265" y="457"/>
                    <a:pt x="285" y="450"/>
                    <a:pt x="300" y="442"/>
                  </a:cubicBezTo>
                  <a:cubicBezTo>
                    <a:pt x="330" y="433"/>
                    <a:pt x="351" y="422"/>
                    <a:pt x="382" y="401"/>
                  </a:cubicBezTo>
                  <a:cubicBezTo>
                    <a:pt x="402" y="381"/>
                    <a:pt x="412" y="350"/>
                    <a:pt x="423" y="330"/>
                  </a:cubicBezTo>
                  <a:cubicBezTo>
                    <a:pt x="444" y="298"/>
                    <a:pt x="453" y="268"/>
                    <a:pt x="453" y="237"/>
                  </a:cubicBezTo>
                  <a:cubicBezTo>
                    <a:pt x="453" y="216"/>
                    <a:pt x="444" y="196"/>
                    <a:pt x="444" y="175"/>
                  </a:cubicBezTo>
                  <a:cubicBezTo>
                    <a:pt x="433" y="145"/>
                    <a:pt x="423" y="104"/>
                    <a:pt x="392" y="72"/>
                  </a:cubicBezTo>
                  <a:cubicBezTo>
                    <a:pt x="382" y="62"/>
                    <a:pt x="361" y="52"/>
                    <a:pt x="351" y="42"/>
                  </a:cubicBezTo>
                  <a:cubicBezTo>
                    <a:pt x="309" y="11"/>
                    <a:pt x="279" y="1"/>
                    <a:pt x="2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62"/>
            <p:cNvSpPr/>
            <p:nvPr/>
          </p:nvSpPr>
          <p:spPr>
            <a:xfrm>
              <a:off x="8337729" y="586587"/>
              <a:ext cx="20965" cy="20390"/>
            </a:xfrm>
            <a:custGeom>
              <a:rect b="b" l="l" r="r" t="t"/>
              <a:pathLst>
                <a:path extrusionOk="0" h="461" w="474">
                  <a:moveTo>
                    <a:pt x="213" y="1"/>
                  </a:moveTo>
                  <a:cubicBezTo>
                    <a:pt x="199" y="1"/>
                    <a:pt x="186" y="3"/>
                    <a:pt x="176" y="8"/>
                  </a:cubicBezTo>
                  <a:cubicBezTo>
                    <a:pt x="145" y="8"/>
                    <a:pt x="114" y="19"/>
                    <a:pt x="94" y="39"/>
                  </a:cubicBezTo>
                  <a:cubicBezTo>
                    <a:pt x="73" y="60"/>
                    <a:pt x="53" y="70"/>
                    <a:pt x="32" y="101"/>
                  </a:cubicBezTo>
                  <a:cubicBezTo>
                    <a:pt x="12" y="131"/>
                    <a:pt x="1" y="173"/>
                    <a:pt x="1" y="204"/>
                  </a:cubicBezTo>
                  <a:lnTo>
                    <a:pt x="1" y="214"/>
                  </a:lnTo>
                  <a:lnTo>
                    <a:pt x="1" y="275"/>
                  </a:lnTo>
                  <a:cubicBezTo>
                    <a:pt x="12" y="296"/>
                    <a:pt x="21" y="317"/>
                    <a:pt x="21" y="327"/>
                  </a:cubicBezTo>
                  <a:cubicBezTo>
                    <a:pt x="42" y="368"/>
                    <a:pt x="73" y="399"/>
                    <a:pt x="104" y="419"/>
                  </a:cubicBezTo>
                  <a:cubicBezTo>
                    <a:pt x="156" y="451"/>
                    <a:pt x="176" y="451"/>
                    <a:pt x="227" y="461"/>
                  </a:cubicBezTo>
                  <a:lnTo>
                    <a:pt x="299" y="461"/>
                  </a:lnTo>
                  <a:cubicBezTo>
                    <a:pt x="330" y="451"/>
                    <a:pt x="350" y="440"/>
                    <a:pt x="371" y="419"/>
                  </a:cubicBezTo>
                  <a:cubicBezTo>
                    <a:pt x="402" y="410"/>
                    <a:pt x="423" y="389"/>
                    <a:pt x="433" y="358"/>
                  </a:cubicBezTo>
                  <a:cubicBezTo>
                    <a:pt x="443" y="348"/>
                    <a:pt x="453" y="327"/>
                    <a:pt x="453" y="317"/>
                  </a:cubicBezTo>
                  <a:cubicBezTo>
                    <a:pt x="464" y="286"/>
                    <a:pt x="474" y="255"/>
                    <a:pt x="464" y="224"/>
                  </a:cubicBezTo>
                  <a:cubicBezTo>
                    <a:pt x="464" y="204"/>
                    <a:pt x="464" y="183"/>
                    <a:pt x="453" y="173"/>
                  </a:cubicBezTo>
                  <a:cubicBezTo>
                    <a:pt x="443" y="142"/>
                    <a:pt x="433" y="122"/>
                    <a:pt x="412" y="101"/>
                  </a:cubicBezTo>
                  <a:lnTo>
                    <a:pt x="371" y="60"/>
                  </a:lnTo>
                  <a:lnTo>
                    <a:pt x="361" y="60"/>
                  </a:lnTo>
                  <a:cubicBezTo>
                    <a:pt x="350" y="49"/>
                    <a:pt x="350" y="39"/>
                    <a:pt x="341" y="39"/>
                  </a:cubicBezTo>
                  <a:cubicBezTo>
                    <a:pt x="320" y="19"/>
                    <a:pt x="289" y="8"/>
                    <a:pt x="258" y="8"/>
                  </a:cubicBezTo>
                  <a:cubicBezTo>
                    <a:pt x="243" y="3"/>
                    <a:pt x="227" y="1"/>
                    <a:pt x="2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p62"/>
            <p:cNvSpPr/>
            <p:nvPr/>
          </p:nvSpPr>
          <p:spPr>
            <a:xfrm>
              <a:off x="8390053" y="841174"/>
              <a:ext cx="16852" cy="16852"/>
            </a:xfrm>
            <a:custGeom>
              <a:rect b="b" l="l" r="r" t="t"/>
              <a:pathLst>
                <a:path extrusionOk="0" h="381" w="381">
                  <a:moveTo>
                    <a:pt x="196" y="1"/>
                  </a:moveTo>
                  <a:cubicBezTo>
                    <a:pt x="175" y="1"/>
                    <a:pt x="145" y="1"/>
                    <a:pt x="124" y="10"/>
                  </a:cubicBezTo>
                  <a:cubicBezTo>
                    <a:pt x="104" y="21"/>
                    <a:pt x="83" y="31"/>
                    <a:pt x="62" y="52"/>
                  </a:cubicBezTo>
                  <a:cubicBezTo>
                    <a:pt x="42" y="62"/>
                    <a:pt x="31" y="83"/>
                    <a:pt x="21" y="113"/>
                  </a:cubicBezTo>
                  <a:cubicBezTo>
                    <a:pt x="11" y="134"/>
                    <a:pt x="1" y="154"/>
                    <a:pt x="1" y="186"/>
                  </a:cubicBezTo>
                  <a:lnTo>
                    <a:pt x="1" y="227"/>
                  </a:lnTo>
                  <a:cubicBezTo>
                    <a:pt x="11" y="268"/>
                    <a:pt x="31" y="288"/>
                    <a:pt x="52" y="319"/>
                  </a:cubicBezTo>
                  <a:lnTo>
                    <a:pt x="83" y="350"/>
                  </a:lnTo>
                  <a:cubicBezTo>
                    <a:pt x="113" y="371"/>
                    <a:pt x="145" y="381"/>
                    <a:pt x="175" y="381"/>
                  </a:cubicBezTo>
                  <a:cubicBezTo>
                    <a:pt x="206" y="381"/>
                    <a:pt x="227" y="381"/>
                    <a:pt x="257" y="371"/>
                  </a:cubicBezTo>
                  <a:cubicBezTo>
                    <a:pt x="278" y="360"/>
                    <a:pt x="299" y="350"/>
                    <a:pt x="319" y="330"/>
                  </a:cubicBezTo>
                  <a:cubicBezTo>
                    <a:pt x="340" y="309"/>
                    <a:pt x="350" y="298"/>
                    <a:pt x="360" y="268"/>
                  </a:cubicBezTo>
                  <a:cubicBezTo>
                    <a:pt x="371" y="247"/>
                    <a:pt x="381" y="227"/>
                    <a:pt x="381" y="195"/>
                  </a:cubicBezTo>
                  <a:cubicBezTo>
                    <a:pt x="381" y="186"/>
                    <a:pt x="371" y="165"/>
                    <a:pt x="371" y="144"/>
                  </a:cubicBezTo>
                  <a:cubicBezTo>
                    <a:pt x="371" y="113"/>
                    <a:pt x="350" y="83"/>
                    <a:pt x="330" y="62"/>
                  </a:cubicBezTo>
                  <a:cubicBezTo>
                    <a:pt x="319" y="52"/>
                    <a:pt x="309" y="42"/>
                    <a:pt x="289" y="31"/>
                  </a:cubicBezTo>
                  <a:cubicBezTo>
                    <a:pt x="268" y="10"/>
                    <a:pt x="237" y="1"/>
                    <a:pt x="1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62"/>
            <p:cNvSpPr/>
            <p:nvPr/>
          </p:nvSpPr>
          <p:spPr>
            <a:xfrm>
              <a:off x="8427781" y="906192"/>
              <a:ext cx="34632" cy="34809"/>
            </a:xfrm>
            <a:custGeom>
              <a:rect b="b" l="l" r="r" t="t"/>
              <a:pathLst>
                <a:path extrusionOk="0" h="787" w="783">
                  <a:moveTo>
                    <a:pt x="412" y="1"/>
                  </a:moveTo>
                  <a:cubicBezTo>
                    <a:pt x="361" y="1"/>
                    <a:pt x="309" y="1"/>
                    <a:pt x="258" y="32"/>
                  </a:cubicBezTo>
                  <a:cubicBezTo>
                    <a:pt x="206" y="42"/>
                    <a:pt x="165" y="62"/>
                    <a:pt x="135" y="103"/>
                  </a:cubicBezTo>
                  <a:cubicBezTo>
                    <a:pt x="94" y="135"/>
                    <a:pt x="63" y="176"/>
                    <a:pt x="42" y="227"/>
                  </a:cubicBezTo>
                  <a:cubicBezTo>
                    <a:pt x="21" y="268"/>
                    <a:pt x="1" y="320"/>
                    <a:pt x="1" y="371"/>
                  </a:cubicBezTo>
                  <a:cubicBezTo>
                    <a:pt x="1" y="412"/>
                    <a:pt x="12" y="443"/>
                    <a:pt x="12" y="474"/>
                  </a:cubicBezTo>
                  <a:cubicBezTo>
                    <a:pt x="21" y="546"/>
                    <a:pt x="53" y="608"/>
                    <a:pt x="104" y="659"/>
                  </a:cubicBezTo>
                  <a:cubicBezTo>
                    <a:pt x="124" y="679"/>
                    <a:pt x="155" y="700"/>
                    <a:pt x="176" y="720"/>
                  </a:cubicBezTo>
                  <a:cubicBezTo>
                    <a:pt x="238" y="761"/>
                    <a:pt x="299" y="782"/>
                    <a:pt x="371" y="782"/>
                  </a:cubicBezTo>
                  <a:cubicBezTo>
                    <a:pt x="388" y="785"/>
                    <a:pt x="404" y="786"/>
                    <a:pt x="419" y="786"/>
                  </a:cubicBezTo>
                  <a:cubicBezTo>
                    <a:pt x="460" y="786"/>
                    <a:pt x="496" y="776"/>
                    <a:pt x="526" y="761"/>
                  </a:cubicBezTo>
                  <a:cubicBezTo>
                    <a:pt x="577" y="741"/>
                    <a:pt x="618" y="720"/>
                    <a:pt x="659" y="679"/>
                  </a:cubicBezTo>
                  <a:cubicBezTo>
                    <a:pt x="700" y="649"/>
                    <a:pt x="731" y="608"/>
                    <a:pt x="741" y="556"/>
                  </a:cubicBezTo>
                  <a:cubicBezTo>
                    <a:pt x="772" y="515"/>
                    <a:pt x="782" y="464"/>
                    <a:pt x="782" y="412"/>
                  </a:cubicBezTo>
                  <a:cubicBezTo>
                    <a:pt x="782" y="381"/>
                    <a:pt x="782" y="340"/>
                    <a:pt x="772" y="309"/>
                  </a:cubicBezTo>
                  <a:cubicBezTo>
                    <a:pt x="762" y="237"/>
                    <a:pt x="731" y="176"/>
                    <a:pt x="679" y="124"/>
                  </a:cubicBezTo>
                  <a:cubicBezTo>
                    <a:pt x="659" y="103"/>
                    <a:pt x="638" y="83"/>
                    <a:pt x="608" y="62"/>
                  </a:cubicBezTo>
                  <a:cubicBezTo>
                    <a:pt x="546" y="21"/>
                    <a:pt x="485"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9" name="Google Shape;3999;p62"/>
            <p:cNvSpPr/>
            <p:nvPr/>
          </p:nvSpPr>
          <p:spPr>
            <a:xfrm>
              <a:off x="8455823" y="856124"/>
              <a:ext cx="30828" cy="23309"/>
            </a:xfrm>
            <a:custGeom>
              <a:rect b="b" l="l" r="r" t="t"/>
              <a:pathLst>
                <a:path extrusionOk="0" h="527" w="697">
                  <a:moveTo>
                    <a:pt x="335" y="1"/>
                  </a:moveTo>
                  <a:cubicBezTo>
                    <a:pt x="14" y="1"/>
                    <a:pt x="1" y="516"/>
                    <a:pt x="333" y="526"/>
                  </a:cubicBezTo>
                  <a:cubicBezTo>
                    <a:pt x="340" y="527"/>
                    <a:pt x="346" y="527"/>
                    <a:pt x="352" y="527"/>
                  </a:cubicBezTo>
                  <a:cubicBezTo>
                    <a:pt x="674" y="527"/>
                    <a:pt x="697" y="12"/>
                    <a:pt x="354" y="1"/>
                  </a:cubicBezTo>
                  <a:cubicBezTo>
                    <a:pt x="348" y="1"/>
                    <a:pt x="341" y="1"/>
                    <a:pt x="33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p62"/>
            <p:cNvSpPr/>
            <p:nvPr/>
          </p:nvSpPr>
          <p:spPr>
            <a:xfrm>
              <a:off x="8380057" y="904644"/>
              <a:ext cx="18665" cy="18444"/>
            </a:xfrm>
            <a:custGeom>
              <a:rect b="b" l="l" r="r" t="t"/>
              <a:pathLst>
                <a:path extrusionOk="0" h="417" w="422">
                  <a:moveTo>
                    <a:pt x="200" y="1"/>
                  </a:moveTo>
                  <a:cubicBezTo>
                    <a:pt x="178" y="1"/>
                    <a:pt x="159" y="8"/>
                    <a:pt x="145" y="15"/>
                  </a:cubicBezTo>
                  <a:cubicBezTo>
                    <a:pt x="113" y="26"/>
                    <a:pt x="93" y="36"/>
                    <a:pt x="72" y="56"/>
                  </a:cubicBezTo>
                  <a:cubicBezTo>
                    <a:pt x="52" y="77"/>
                    <a:pt x="31" y="97"/>
                    <a:pt x="21" y="118"/>
                  </a:cubicBezTo>
                  <a:cubicBezTo>
                    <a:pt x="10" y="138"/>
                    <a:pt x="1" y="170"/>
                    <a:pt x="1" y="200"/>
                  </a:cubicBezTo>
                  <a:cubicBezTo>
                    <a:pt x="10" y="221"/>
                    <a:pt x="10" y="231"/>
                    <a:pt x="10" y="252"/>
                  </a:cubicBezTo>
                  <a:cubicBezTo>
                    <a:pt x="21" y="293"/>
                    <a:pt x="31" y="323"/>
                    <a:pt x="62" y="344"/>
                  </a:cubicBezTo>
                  <a:cubicBezTo>
                    <a:pt x="72" y="355"/>
                    <a:pt x="83" y="375"/>
                    <a:pt x="103" y="385"/>
                  </a:cubicBezTo>
                  <a:cubicBezTo>
                    <a:pt x="134" y="406"/>
                    <a:pt x="165" y="416"/>
                    <a:pt x="206" y="416"/>
                  </a:cubicBezTo>
                  <a:cubicBezTo>
                    <a:pt x="227" y="416"/>
                    <a:pt x="257" y="416"/>
                    <a:pt x="278" y="406"/>
                  </a:cubicBezTo>
                  <a:cubicBezTo>
                    <a:pt x="309" y="396"/>
                    <a:pt x="330" y="385"/>
                    <a:pt x="350" y="365"/>
                  </a:cubicBezTo>
                  <a:cubicBezTo>
                    <a:pt x="371" y="344"/>
                    <a:pt x="391" y="323"/>
                    <a:pt x="401" y="293"/>
                  </a:cubicBezTo>
                  <a:cubicBezTo>
                    <a:pt x="412" y="272"/>
                    <a:pt x="422" y="252"/>
                    <a:pt x="422" y="221"/>
                  </a:cubicBezTo>
                  <a:cubicBezTo>
                    <a:pt x="422" y="200"/>
                    <a:pt x="412" y="179"/>
                    <a:pt x="412" y="159"/>
                  </a:cubicBezTo>
                  <a:cubicBezTo>
                    <a:pt x="401" y="128"/>
                    <a:pt x="391" y="97"/>
                    <a:pt x="360" y="67"/>
                  </a:cubicBezTo>
                  <a:lnTo>
                    <a:pt x="330" y="36"/>
                  </a:lnTo>
                  <a:cubicBezTo>
                    <a:pt x="288" y="15"/>
                    <a:pt x="257" y="5"/>
                    <a:pt x="227" y="5"/>
                  </a:cubicBezTo>
                  <a:cubicBezTo>
                    <a:pt x="218" y="2"/>
                    <a:pt x="208" y="1"/>
                    <a:pt x="2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1" name="Google Shape;4001;p62"/>
            <p:cNvSpPr/>
            <p:nvPr/>
          </p:nvSpPr>
          <p:spPr>
            <a:xfrm>
              <a:off x="8332908" y="869791"/>
              <a:ext cx="16542" cy="12827"/>
            </a:xfrm>
            <a:custGeom>
              <a:rect b="b" l="l" r="r" t="t"/>
              <a:pathLst>
                <a:path extrusionOk="0" h="290" w="374">
                  <a:moveTo>
                    <a:pt x="183" y="1"/>
                  </a:moveTo>
                  <a:cubicBezTo>
                    <a:pt x="7" y="1"/>
                    <a:pt x="0" y="279"/>
                    <a:pt x="182" y="289"/>
                  </a:cubicBezTo>
                  <a:cubicBezTo>
                    <a:pt x="186" y="289"/>
                    <a:pt x="189" y="289"/>
                    <a:pt x="192" y="289"/>
                  </a:cubicBezTo>
                  <a:cubicBezTo>
                    <a:pt x="368" y="289"/>
                    <a:pt x="374" y="11"/>
                    <a:pt x="192" y="1"/>
                  </a:cubicBezTo>
                  <a:cubicBezTo>
                    <a:pt x="189" y="1"/>
                    <a:pt x="186" y="1"/>
                    <a:pt x="18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62"/>
            <p:cNvSpPr/>
            <p:nvPr/>
          </p:nvSpPr>
          <p:spPr>
            <a:xfrm>
              <a:off x="8324593" y="927113"/>
              <a:ext cx="21363" cy="23265"/>
            </a:xfrm>
            <a:custGeom>
              <a:rect b="b" l="l" r="r" t="t"/>
              <a:pathLst>
                <a:path extrusionOk="0" h="526" w="483">
                  <a:moveTo>
                    <a:pt x="257" y="1"/>
                  </a:moveTo>
                  <a:cubicBezTo>
                    <a:pt x="236" y="1"/>
                    <a:pt x="206" y="1"/>
                    <a:pt x="185" y="11"/>
                  </a:cubicBezTo>
                  <a:cubicBezTo>
                    <a:pt x="154" y="11"/>
                    <a:pt x="133" y="21"/>
                    <a:pt x="103" y="42"/>
                  </a:cubicBezTo>
                  <a:cubicBezTo>
                    <a:pt x="82" y="62"/>
                    <a:pt x="62" y="83"/>
                    <a:pt x="41" y="114"/>
                  </a:cubicBezTo>
                  <a:cubicBezTo>
                    <a:pt x="31" y="124"/>
                    <a:pt x="21" y="144"/>
                    <a:pt x="10" y="165"/>
                  </a:cubicBezTo>
                  <a:cubicBezTo>
                    <a:pt x="0" y="196"/>
                    <a:pt x="0" y="227"/>
                    <a:pt x="10" y="258"/>
                  </a:cubicBezTo>
                  <a:cubicBezTo>
                    <a:pt x="10" y="279"/>
                    <a:pt x="10" y="299"/>
                    <a:pt x="21" y="309"/>
                  </a:cubicBezTo>
                  <a:lnTo>
                    <a:pt x="21" y="350"/>
                  </a:lnTo>
                  <a:cubicBezTo>
                    <a:pt x="31" y="371"/>
                    <a:pt x="41" y="391"/>
                    <a:pt x="41" y="412"/>
                  </a:cubicBezTo>
                  <a:cubicBezTo>
                    <a:pt x="51" y="432"/>
                    <a:pt x="72" y="453"/>
                    <a:pt x="92" y="474"/>
                  </a:cubicBezTo>
                  <a:cubicBezTo>
                    <a:pt x="113" y="484"/>
                    <a:pt x="123" y="494"/>
                    <a:pt x="144" y="505"/>
                  </a:cubicBezTo>
                  <a:cubicBezTo>
                    <a:pt x="165" y="515"/>
                    <a:pt x="195" y="525"/>
                    <a:pt x="226" y="525"/>
                  </a:cubicBezTo>
                  <a:lnTo>
                    <a:pt x="288" y="525"/>
                  </a:lnTo>
                  <a:cubicBezTo>
                    <a:pt x="309" y="515"/>
                    <a:pt x="318" y="505"/>
                    <a:pt x="339" y="505"/>
                  </a:cubicBezTo>
                  <a:cubicBezTo>
                    <a:pt x="370" y="484"/>
                    <a:pt x="391" y="474"/>
                    <a:pt x="401" y="443"/>
                  </a:cubicBezTo>
                  <a:cubicBezTo>
                    <a:pt x="421" y="423"/>
                    <a:pt x="442" y="402"/>
                    <a:pt x="442" y="371"/>
                  </a:cubicBezTo>
                  <a:cubicBezTo>
                    <a:pt x="453" y="371"/>
                    <a:pt x="453" y="361"/>
                    <a:pt x="453" y="350"/>
                  </a:cubicBezTo>
                  <a:cubicBezTo>
                    <a:pt x="462" y="340"/>
                    <a:pt x="462" y="330"/>
                    <a:pt x="473" y="320"/>
                  </a:cubicBezTo>
                  <a:cubicBezTo>
                    <a:pt x="483" y="288"/>
                    <a:pt x="483" y="247"/>
                    <a:pt x="473" y="217"/>
                  </a:cubicBezTo>
                  <a:cubicBezTo>
                    <a:pt x="473" y="186"/>
                    <a:pt x="473" y="155"/>
                    <a:pt x="453" y="135"/>
                  </a:cubicBezTo>
                  <a:cubicBezTo>
                    <a:pt x="442" y="114"/>
                    <a:pt x="432" y="93"/>
                    <a:pt x="421" y="83"/>
                  </a:cubicBezTo>
                  <a:cubicBezTo>
                    <a:pt x="401" y="52"/>
                    <a:pt x="370" y="42"/>
                    <a:pt x="339" y="32"/>
                  </a:cubicBezTo>
                  <a:cubicBezTo>
                    <a:pt x="318" y="11"/>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3" name="Google Shape;4003;p62"/>
            <p:cNvSpPr/>
            <p:nvPr/>
          </p:nvSpPr>
          <p:spPr>
            <a:xfrm>
              <a:off x="8363073" y="968025"/>
              <a:ext cx="34455" cy="26007"/>
            </a:xfrm>
            <a:custGeom>
              <a:rect b="b" l="l" r="r" t="t"/>
              <a:pathLst>
                <a:path extrusionOk="0" h="588" w="779">
                  <a:moveTo>
                    <a:pt x="386" y="0"/>
                  </a:moveTo>
                  <a:cubicBezTo>
                    <a:pt x="23" y="0"/>
                    <a:pt x="0" y="577"/>
                    <a:pt x="374" y="587"/>
                  </a:cubicBezTo>
                  <a:cubicBezTo>
                    <a:pt x="380" y="588"/>
                    <a:pt x="387" y="588"/>
                    <a:pt x="393" y="588"/>
                  </a:cubicBezTo>
                  <a:cubicBezTo>
                    <a:pt x="756" y="588"/>
                    <a:pt x="779" y="21"/>
                    <a:pt x="405" y="1"/>
                  </a:cubicBezTo>
                  <a:cubicBezTo>
                    <a:pt x="399" y="1"/>
                    <a:pt x="392" y="0"/>
                    <a:pt x="38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4" name="Google Shape;4004;p62"/>
            <p:cNvSpPr/>
            <p:nvPr/>
          </p:nvSpPr>
          <p:spPr>
            <a:xfrm>
              <a:off x="8430081" y="963072"/>
              <a:ext cx="24592" cy="24592"/>
            </a:xfrm>
            <a:custGeom>
              <a:rect b="b" l="l" r="r" t="t"/>
              <a:pathLst>
                <a:path extrusionOk="0" h="556" w="556">
                  <a:moveTo>
                    <a:pt x="289" y="0"/>
                  </a:moveTo>
                  <a:cubicBezTo>
                    <a:pt x="247" y="0"/>
                    <a:pt x="216" y="0"/>
                    <a:pt x="186" y="21"/>
                  </a:cubicBezTo>
                  <a:cubicBezTo>
                    <a:pt x="145" y="31"/>
                    <a:pt x="113" y="41"/>
                    <a:pt x="93" y="72"/>
                  </a:cubicBezTo>
                  <a:cubicBezTo>
                    <a:pt x="62" y="92"/>
                    <a:pt x="42" y="124"/>
                    <a:pt x="31" y="154"/>
                  </a:cubicBezTo>
                  <a:cubicBezTo>
                    <a:pt x="11" y="185"/>
                    <a:pt x="1" y="226"/>
                    <a:pt x="1" y="268"/>
                  </a:cubicBezTo>
                  <a:lnTo>
                    <a:pt x="1" y="339"/>
                  </a:lnTo>
                  <a:cubicBezTo>
                    <a:pt x="11" y="380"/>
                    <a:pt x="42" y="432"/>
                    <a:pt x="72" y="463"/>
                  </a:cubicBezTo>
                  <a:lnTo>
                    <a:pt x="124" y="514"/>
                  </a:lnTo>
                  <a:cubicBezTo>
                    <a:pt x="165" y="535"/>
                    <a:pt x="216" y="556"/>
                    <a:pt x="268" y="556"/>
                  </a:cubicBezTo>
                  <a:cubicBezTo>
                    <a:pt x="298" y="556"/>
                    <a:pt x="340" y="556"/>
                    <a:pt x="371" y="535"/>
                  </a:cubicBezTo>
                  <a:cubicBezTo>
                    <a:pt x="401" y="524"/>
                    <a:pt x="433" y="514"/>
                    <a:pt x="463" y="483"/>
                  </a:cubicBezTo>
                  <a:cubicBezTo>
                    <a:pt x="494" y="463"/>
                    <a:pt x="515" y="432"/>
                    <a:pt x="525" y="401"/>
                  </a:cubicBezTo>
                  <a:cubicBezTo>
                    <a:pt x="545" y="360"/>
                    <a:pt x="556" y="329"/>
                    <a:pt x="556" y="288"/>
                  </a:cubicBezTo>
                  <a:cubicBezTo>
                    <a:pt x="556" y="268"/>
                    <a:pt x="556" y="236"/>
                    <a:pt x="545" y="216"/>
                  </a:cubicBezTo>
                  <a:cubicBezTo>
                    <a:pt x="535" y="165"/>
                    <a:pt x="515" y="124"/>
                    <a:pt x="484" y="92"/>
                  </a:cubicBezTo>
                  <a:lnTo>
                    <a:pt x="433" y="41"/>
                  </a:lnTo>
                  <a:cubicBezTo>
                    <a:pt x="391" y="21"/>
                    <a:pt x="340" y="0"/>
                    <a:pt x="28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5" name="Google Shape;4005;p62"/>
            <p:cNvSpPr/>
            <p:nvPr/>
          </p:nvSpPr>
          <p:spPr>
            <a:xfrm>
              <a:off x="8442200" y="1026719"/>
              <a:ext cx="29634" cy="22336"/>
            </a:xfrm>
            <a:custGeom>
              <a:rect b="b" l="l" r="r" t="t"/>
              <a:pathLst>
                <a:path extrusionOk="0" h="505" w="670">
                  <a:moveTo>
                    <a:pt x="325" y="0"/>
                  </a:moveTo>
                  <a:cubicBezTo>
                    <a:pt x="23" y="0"/>
                    <a:pt x="1" y="484"/>
                    <a:pt x="323" y="504"/>
                  </a:cubicBezTo>
                  <a:cubicBezTo>
                    <a:pt x="326" y="504"/>
                    <a:pt x="330" y="504"/>
                    <a:pt x="333" y="504"/>
                  </a:cubicBezTo>
                  <a:cubicBezTo>
                    <a:pt x="642" y="504"/>
                    <a:pt x="669" y="11"/>
                    <a:pt x="344" y="1"/>
                  </a:cubicBezTo>
                  <a:cubicBezTo>
                    <a:pt x="337" y="0"/>
                    <a:pt x="331" y="0"/>
                    <a:pt x="32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6" name="Google Shape;4006;p62"/>
            <p:cNvSpPr/>
            <p:nvPr/>
          </p:nvSpPr>
          <p:spPr>
            <a:xfrm>
              <a:off x="8389124" y="1016678"/>
              <a:ext cx="42063" cy="31934"/>
            </a:xfrm>
            <a:custGeom>
              <a:rect b="b" l="l" r="r" t="t"/>
              <a:pathLst>
                <a:path extrusionOk="0" h="722" w="951">
                  <a:moveTo>
                    <a:pt x="466" y="1"/>
                  </a:moveTo>
                  <a:cubicBezTo>
                    <a:pt x="21" y="1"/>
                    <a:pt x="0" y="701"/>
                    <a:pt x="454" y="721"/>
                  </a:cubicBezTo>
                  <a:cubicBezTo>
                    <a:pt x="460" y="722"/>
                    <a:pt x="467" y="722"/>
                    <a:pt x="473" y="722"/>
                  </a:cubicBezTo>
                  <a:cubicBezTo>
                    <a:pt x="927" y="722"/>
                    <a:pt x="951" y="22"/>
                    <a:pt x="495" y="2"/>
                  </a:cubicBezTo>
                  <a:cubicBezTo>
                    <a:pt x="485" y="1"/>
                    <a:pt x="475" y="1"/>
                    <a:pt x="46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7" name="Google Shape;4007;p62"/>
            <p:cNvSpPr/>
            <p:nvPr/>
          </p:nvSpPr>
          <p:spPr>
            <a:xfrm>
              <a:off x="8346354" y="1033220"/>
              <a:ext cx="21452" cy="17205"/>
            </a:xfrm>
            <a:custGeom>
              <a:rect b="b" l="l" r="r" t="t"/>
              <a:pathLst>
                <a:path extrusionOk="0" h="389" w="485">
                  <a:moveTo>
                    <a:pt x="213" y="1"/>
                  </a:moveTo>
                  <a:cubicBezTo>
                    <a:pt x="17" y="1"/>
                    <a:pt x="1" y="388"/>
                    <a:pt x="207" y="388"/>
                  </a:cubicBezTo>
                  <a:cubicBezTo>
                    <a:pt x="226" y="388"/>
                    <a:pt x="247" y="385"/>
                    <a:pt x="269" y="378"/>
                  </a:cubicBezTo>
                  <a:cubicBezTo>
                    <a:pt x="290" y="368"/>
                    <a:pt x="299" y="368"/>
                    <a:pt x="310" y="368"/>
                  </a:cubicBezTo>
                  <a:cubicBezTo>
                    <a:pt x="475" y="316"/>
                    <a:pt x="485" y="101"/>
                    <a:pt x="331" y="28"/>
                  </a:cubicBezTo>
                  <a:cubicBezTo>
                    <a:pt x="320" y="28"/>
                    <a:pt x="299" y="18"/>
                    <a:pt x="290" y="18"/>
                  </a:cubicBezTo>
                  <a:cubicBezTo>
                    <a:pt x="261" y="6"/>
                    <a:pt x="236" y="1"/>
                    <a:pt x="21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p62"/>
            <p:cNvSpPr/>
            <p:nvPr/>
          </p:nvSpPr>
          <p:spPr>
            <a:xfrm>
              <a:off x="8305485" y="998986"/>
              <a:ext cx="17294" cy="19152"/>
            </a:xfrm>
            <a:custGeom>
              <a:rect b="b" l="l" r="r" t="t"/>
              <a:pathLst>
                <a:path extrusionOk="0" h="433" w="391">
                  <a:moveTo>
                    <a:pt x="154" y="0"/>
                  </a:moveTo>
                  <a:cubicBezTo>
                    <a:pt x="124" y="11"/>
                    <a:pt x="92" y="21"/>
                    <a:pt x="62" y="52"/>
                  </a:cubicBezTo>
                  <a:lnTo>
                    <a:pt x="31" y="82"/>
                  </a:lnTo>
                  <a:cubicBezTo>
                    <a:pt x="10" y="114"/>
                    <a:pt x="0" y="144"/>
                    <a:pt x="0" y="185"/>
                  </a:cubicBezTo>
                  <a:cubicBezTo>
                    <a:pt x="0" y="206"/>
                    <a:pt x="10" y="237"/>
                    <a:pt x="10" y="268"/>
                  </a:cubicBezTo>
                  <a:cubicBezTo>
                    <a:pt x="10" y="278"/>
                    <a:pt x="21" y="288"/>
                    <a:pt x="21" y="299"/>
                  </a:cubicBezTo>
                  <a:cubicBezTo>
                    <a:pt x="21" y="309"/>
                    <a:pt x="31" y="319"/>
                    <a:pt x="31" y="340"/>
                  </a:cubicBezTo>
                  <a:cubicBezTo>
                    <a:pt x="41" y="360"/>
                    <a:pt x="62" y="381"/>
                    <a:pt x="82" y="391"/>
                  </a:cubicBezTo>
                  <a:cubicBezTo>
                    <a:pt x="92" y="402"/>
                    <a:pt x="103" y="411"/>
                    <a:pt x="113" y="411"/>
                  </a:cubicBezTo>
                  <a:cubicBezTo>
                    <a:pt x="133" y="422"/>
                    <a:pt x="165" y="432"/>
                    <a:pt x="185" y="432"/>
                  </a:cubicBezTo>
                  <a:lnTo>
                    <a:pt x="236" y="432"/>
                  </a:lnTo>
                  <a:cubicBezTo>
                    <a:pt x="247" y="422"/>
                    <a:pt x="257" y="422"/>
                    <a:pt x="277" y="411"/>
                  </a:cubicBezTo>
                  <a:cubicBezTo>
                    <a:pt x="298" y="402"/>
                    <a:pt x="319" y="391"/>
                    <a:pt x="329" y="370"/>
                  </a:cubicBezTo>
                  <a:cubicBezTo>
                    <a:pt x="350" y="350"/>
                    <a:pt x="360" y="329"/>
                    <a:pt x="360" y="309"/>
                  </a:cubicBezTo>
                  <a:cubicBezTo>
                    <a:pt x="370" y="299"/>
                    <a:pt x="370" y="288"/>
                    <a:pt x="370" y="278"/>
                  </a:cubicBezTo>
                  <a:cubicBezTo>
                    <a:pt x="380" y="258"/>
                    <a:pt x="391" y="226"/>
                    <a:pt x="391" y="206"/>
                  </a:cubicBezTo>
                  <a:cubicBezTo>
                    <a:pt x="391" y="175"/>
                    <a:pt x="391" y="155"/>
                    <a:pt x="380" y="124"/>
                  </a:cubicBezTo>
                  <a:cubicBezTo>
                    <a:pt x="370" y="103"/>
                    <a:pt x="360" y="82"/>
                    <a:pt x="339" y="62"/>
                  </a:cubicBezTo>
                  <a:cubicBezTo>
                    <a:pt x="329" y="41"/>
                    <a:pt x="309" y="31"/>
                    <a:pt x="277" y="21"/>
                  </a:cubicBezTo>
                  <a:cubicBezTo>
                    <a:pt x="257" y="11"/>
                    <a:pt x="236" y="0"/>
                    <a:pt x="20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p62"/>
            <p:cNvSpPr/>
            <p:nvPr/>
          </p:nvSpPr>
          <p:spPr>
            <a:xfrm>
              <a:off x="8258602" y="1061306"/>
              <a:ext cx="19638" cy="16852"/>
            </a:xfrm>
            <a:custGeom>
              <a:rect b="b" l="l" r="r" t="t"/>
              <a:pathLst>
                <a:path extrusionOk="0" h="381" w="444">
                  <a:moveTo>
                    <a:pt x="196" y="0"/>
                  </a:moveTo>
                  <a:cubicBezTo>
                    <a:pt x="176" y="0"/>
                    <a:pt x="145" y="0"/>
                    <a:pt x="124" y="10"/>
                  </a:cubicBezTo>
                  <a:cubicBezTo>
                    <a:pt x="104" y="21"/>
                    <a:pt x="83" y="31"/>
                    <a:pt x="62" y="51"/>
                  </a:cubicBezTo>
                  <a:cubicBezTo>
                    <a:pt x="42" y="62"/>
                    <a:pt x="21" y="83"/>
                    <a:pt x="21" y="103"/>
                  </a:cubicBezTo>
                  <a:cubicBezTo>
                    <a:pt x="1" y="134"/>
                    <a:pt x="1" y="154"/>
                    <a:pt x="1" y="185"/>
                  </a:cubicBezTo>
                  <a:lnTo>
                    <a:pt x="1" y="236"/>
                  </a:lnTo>
                  <a:cubicBezTo>
                    <a:pt x="11" y="268"/>
                    <a:pt x="21" y="298"/>
                    <a:pt x="42" y="319"/>
                  </a:cubicBezTo>
                  <a:cubicBezTo>
                    <a:pt x="62" y="329"/>
                    <a:pt x="73" y="339"/>
                    <a:pt x="83" y="350"/>
                  </a:cubicBezTo>
                  <a:cubicBezTo>
                    <a:pt x="114" y="370"/>
                    <a:pt x="145" y="380"/>
                    <a:pt x="176" y="380"/>
                  </a:cubicBezTo>
                  <a:lnTo>
                    <a:pt x="247" y="380"/>
                  </a:lnTo>
                  <a:cubicBezTo>
                    <a:pt x="289" y="380"/>
                    <a:pt x="299" y="380"/>
                    <a:pt x="340" y="360"/>
                  </a:cubicBezTo>
                  <a:cubicBezTo>
                    <a:pt x="371" y="339"/>
                    <a:pt x="391" y="319"/>
                    <a:pt x="412" y="298"/>
                  </a:cubicBezTo>
                  <a:cubicBezTo>
                    <a:pt x="433" y="268"/>
                    <a:pt x="443" y="236"/>
                    <a:pt x="443" y="206"/>
                  </a:cubicBezTo>
                  <a:cubicBezTo>
                    <a:pt x="443" y="165"/>
                    <a:pt x="433" y="134"/>
                    <a:pt x="423" y="103"/>
                  </a:cubicBezTo>
                  <a:cubicBezTo>
                    <a:pt x="402" y="83"/>
                    <a:pt x="382" y="51"/>
                    <a:pt x="361" y="41"/>
                  </a:cubicBezTo>
                  <a:cubicBezTo>
                    <a:pt x="320" y="10"/>
                    <a:pt x="309" y="10"/>
                    <a:pt x="258" y="10"/>
                  </a:cubicBezTo>
                  <a:cubicBezTo>
                    <a:pt x="258" y="10"/>
                    <a:pt x="247" y="1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62"/>
            <p:cNvSpPr/>
            <p:nvPr/>
          </p:nvSpPr>
          <p:spPr>
            <a:xfrm>
              <a:off x="8332289" y="1081564"/>
              <a:ext cx="37330" cy="37507"/>
            </a:xfrm>
            <a:custGeom>
              <a:rect b="b" l="l" r="r" t="t"/>
              <a:pathLst>
                <a:path extrusionOk="0" h="848" w="844">
                  <a:moveTo>
                    <a:pt x="399" y="1"/>
                  </a:moveTo>
                  <a:cubicBezTo>
                    <a:pt x="356" y="1"/>
                    <a:pt x="317" y="12"/>
                    <a:pt x="279" y="36"/>
                  </a:cubicBezTo>
                  <a:cubicBezTo>
                    <a:pt x="227" y="46"/>
                    <a:pt x="176" y="77"/>
                    <a:pt x="135" y="107"/>
                  </a:cubicBezTo>
                  <a:cubicBezTo>
                    <a:pt x="93" y="149"/>
                    <a:pt x="62" y="190"/>
                    <a:pt x="42" y="242"/>
                  </a:cubicBezTo>
                  <a:cubicBezTo>
                    <a:pt x="11" y="293"/>
                    <a:pt x="0" y="344"/>
                    <a:pt x="0" y="406"/>
                  </a:cubicBezTo>
                  <a:cubicBezTo>
                    <a:pt x="0" y="437"/>
                    <a:pt x="0" y="478"/>
                    <a:pt x="11" y="519"/>
                  </a:cubicBezTo>
                  <a:cubicBezTo>
                    <a:pt x="21" y="591"/>
                    <a:pt x="62" y="653"/>
                    <a:pt x="103" y="704"/>
                  </a:cubicBezTo>
                  <a:cubicBezTo>
                    <a:pt x="135" y="735"/>
                    <a:pt x="165" y="756"/>
                    <a:pt x="186" y="776"/>
                  </a:cubicBezTo>
                  <a:cubicBezTo>
                    <a:pt x="258" y="817"/>
                    <a:pt x="320" y="838"/>
                    <a:pt x="402" y="848"/>
                  </a:cubicBezTo>
                  <a:cubicBezTo>
                    <a:pt x="453" y="848"/>
                    <a:pt x="515" y="838"/>
                    <a:pt x="566" y="817"/>
                  </a:cubicBezTo>
                  <a:cubicBezTo>
                    <a:pt x="617" y="807"/>
                    <a:pt x="659" y="776"/>
                    <a:pt x="700" y="735"/>
                  </a:cubicBezTo>
                  <a:cubicBezTo>
                    <a:pt x="741" y="704"/>
                    <a:pt x="772" y="653"/>
                    <a:pt x="793" y="601"/>
                  </a:cubicBezTo>
                  <a:cubicBezTo>
                    <a:pt x="823" y="560"/>
                    <a:pt x="844" y="498"/>
                    <a:pt x="844" y="447"/>
                  </a:cubicBezTo>
                  <a:cubicBezTo>
                    <a:pt x="834" y="406"/>
                    <a:pt x="834" y="375"/>
                    <a:pt x="834" y="334"/>
                  </a:cubicBezTo>
                  <a:cubicBezTo>
                    <a:pt x="813" y="262"/>
                    <a:pt x="782" y="200"/>
                    <a:pt x="731" y="139"/>
                  </a:cubicBezTo>
                  <a:cubicBezTo>
                    <a:pt x="700" y="118"/>
                    <a:pt x="679" y="98"/>
                    <a:pt x="649" y="77"/>
                  </a:cubicBezTo>
                  <a:cubicBezTo>
                    <a:pt x="587" y="25"/>
                    <a:pt x="515" y="5"/>
                    <a:pt x="443" y="5"/>
                  </a:cubicBezTo>
                  <a:cubicBezTo>
                    <a:pt x="428" y="2"/>
                    <a:pt x="413" y="1"/>
                    <a:pt x="3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62"/>
            <p:cNvSpPr/>
            <p:nvPr/>
          </p:nvSpPr>
          <p:spPr>
            <a:xfrm>
              <a:off x="8253648" y="987752"/>
              <a:ext cx="23177" cy="22513"/>
            </a:xfrm>
            <a:custGeom>
              <a:rect b="b" l="l" r="r" t="t"/>
              <a:pathLst>
                <a:path extrusionOk="0" h="509" w="524">
                  <a:moveTo>
                    <a:pt x="267" y="1"/>
                  </a:moveTo>
                  <a:cubicBezTo>
                    <a:pt x="249" y="1"/>
                    <a:pt x="232" y="3"/>
                    <a:pt x="216" y="7"/>
                  </a:cubicBezTo>
                  <a:lnTo>
                    <a:pt x="195" y="7"/>
                  </a:lnTo>
                  <a:cubicBezTo>
                    <a:pt x="174" y="18"/>
                    <a:pt x="154" y="28"/>
                    <a:pt x="133" y="28"/>
                  </a:cubicBezTo>
                  <a:cubicBezTo>
                    <a:pt x="103" y="49"/>
                    <a:pt x="82" y="69"/>
                    <a:pt x="62" y="90"/>
                  </a:cubicBezTo>
                  <a:cubicBezTo>
                    <a:pt x="41" y="110"/>
                    <a:pt x="30" y="121"/>
                    <a:pt x="21" y="151"/>
                  </a:cubicBezTo>
                  <a:cubicBezTo>
                    <a:pt x="10" y="172"/>
                    <a:pt x="0" y="203"/>
                    <a:pt x="0" y="244"/>
                  </a:cubicBezTo>
                  <a:lnTo>
                    <a:pt x="0" y="306"/>
                  </a:lnTo>
                  <a:cubicBezTo>
                    <a:pt x="10" y="327"/>
                    <a:pt x="21" y="347"/>
                    <a:pt x="21" y="368"/>
                  </a:cubicBezTo>
                  <a:cubicBezTo>
                    <a:pt x="41" y="398"/>
                    <a:pt x="62" y="419"/>
                    <a:pt x="82" y="439"/>
                  </a:cubicBezTo>
                  <a:cubicBezTo>
                    <a:pt x="113" y="471"/>
                    <a:pt x="133" y="480"/>
                    <a:pt x="165" y="491"/>
                  </a:cubicBezTo>
                  <a:cubicBezTo>
                    <a:pt x="174" y="491"/>
                    <a:pt x="185" y="491"/>
                    <a:pt x="185" y="501"/>
                  </a:cubicBezTo>
                  <a:cubicBezTo>
                    <a:pt x="211" y="506"/>
                    <a:pt x="234" y="509"/>
                    <a:pt x="255" y="509"/>
                  </a:cubicBezTo>
                  <a:cubicBezTo>
                    <a:pt x="277" y="509"/>
                    <a:pt x="298" y="506"/>
                    <a:pt x="318" y="501"/>
                  </a:cubicBezTo>
                  <a:cubicBezTo>
                    <a:pt x="370" y="491"/>
                    <a:pt x="401" y="471"/>
                    <a:pt x="442" y="439"/>
                  </a:cubicBezTo>
                  <a:cubicBezTo>
                    <a:pt x="452" y="429"/>
                    <a:pt x="462" y="409"/>
                    <a:pt x="483" y="398"/>
                  </a:cubicBezTo>
                  <a:cubicBezTo>
                    <a:pt x="503" y="357"/>
                    <a:pt x="514" y="316"/>
                    <a:pt x="524" y="265"/>
                  </a:cubicBezTo>
                  <a:cubicBezTo>
                    <a:pt x="524" y="234"/>
                    <a:pt x="514" y="203"/>
                    <a:pt x="503" y="172"/>
                  </a:cubicBezTo>
                  <a:cubicBezTo>
                    <a:pt x="494" y="141"/>
                    <a:pt x="483" y="110"/>
                    <a:pt x="452" y="80"/>
                  </a:cubicBezTo>
                  <a:cubicBezTo>
                    <a:pt x="421" y="49"/>
                    <a:pt x="391" y="28"/>
                    <a:pt x="350" y="18"/>
                  </a:cubicBezTo>
                  <a:cubicBezTo>
                    <a:pt x="319" y="6"/>
                    <a:pt x="292"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p62"/>
            <p:cNvSpPr/>
            <p:nvPr/>
          </p:nvSpPr>
          <p:spPr>
            <a:xfrm>
              <a:off x="8255461" y="941664"/>
              <a:ext cx="21850" cy="20965"/>
            </a:xfrm>
            <a:custGeom>
              <a:rect b="b" l="l" r="r" t="t"/>
              <a:pathLst>
                <a:path extrusionOk="0" h="474" w="494">
                  <a:moveTo>
                    <a:pt x="206" y="1"/>
                  </a:moveTo>
                  <a:cubicBezTo>
                    <a:pt x="175" y="11"/>
                    <a:pt x="144" y="21"/>
                    <a:pt x="124" y="42"/>
                  </a:cubicBezTo>
                  <a:lnTo>
                    <a:pt x="92" y="73"/>
                  </a:lnTo>
                  <a:cubicBezTo>
                    <a:pt x="82" y="83"/>
                    <a:pt x="62" y="94"/>
                    <a:pt x="51" y="114"/>
                  </a:cubicBezTo>
                  <a:lnTo>
                    <a:pt x="21" y="145"/>
                  </a:lnTo>
                  <a:cubicBezTo>
                    <a:pt x="10" y="176"/>
                    <a:pt x="0" y="196"/>
                    <a:pt x="0" y="217"/>
                  </a:cubicBezTo>
                  <a:cubicBezTo>
                    <a:pt x="0" y="237"/>
                    <a:pt x="10" y="258"/>
                    <a:pt x="10" y="268"/>
                  </a:cubicBezTo>
                  <a:lnTo>
                    <a:pt x="21" y="320"/>
                  </a:lnTo>
                  <a:cubicBezTo>
                    <a:pt x="31" y="340"/>
                    <a:pt x="51" y="361"/>
                    <a:pt x="72" y="371"/>
                  </a:cubicBezTo>
                  <a:cubicBezTo>
                    <a:pt x="72" y="381"/>
                    <a:pt x="82" y="381"/>
                    <a:pt x="82" y="391"/>
                  </a:cubicBezTo>
                  <a:cubicBezTo>
                    <a:pt x="103" y="412"/>
                    <a:pt x="124" y="432"/>
                    <a:pt x="154" y="443"/>
                  </a:cubicBezTo>
                  <a:cubicBezTo>
                    <a:pt x="185" y="464"/>
                    <a:pt x="216" y="474"/>
                    <a:pt x="247" y="474"/>
                  </a:cubicBezTo>
                  <a:cubicBezTo>
                    <a:pt x="277" y="474"/>
                    <a:pt x="309" y="464"/>
                    <a:pt x="339" y="453"/>
                  </a:cubicBezTo>
                  <a:cubicBezTo>
                    <a:pt x="370" y="443"/>
                    <a:pt x="391" y="432"/>
                    <a:pt x="421" y="412"/>
                  </a:cubicBezTo>
                  <a:cubicBezTo>
                    <a:pt x="442" y="391"/>
                    <a:pt x="462" y="361"/>
                    <a:pt x="473" y="340"/>
                  </a:cubicBezTo>
                  <a:cubicBezTo>
                    <a:pt x="483" y="309"/>
                    <a:pt x="494" y="279"/>
                    <a:pt x="494" y="247"/>
                  </a:cubicBezTo>
                  <a:lnTo>
                    <a:pt x="494" y="186"/>
                  </a:lnTo>
                  <a:cubicBezTo>
                    <a:pt x="483" y="145"/>
                    <a:pt x="462" y="103"/>
                    <a:pt x="432" y="73"/>
                  </a:cubicBezTo>
                  <a:cubicBezTo>
                    <a:pt x="421" y="62"/>
                    <a:pt x="401" y="52"/>
                    <a:pt x="391" y="32"/>
                  </a:cubicBezTo>
                  <a:cubicBezTo>
                    <a:pt x="350" y="11"/>
                    <a:pt x="309" y="1"/>
                    <a:pt x="26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62"/>
            <p:cNvSpPr/>
            <p:nvPr/>
          </p:nvSpPr>
          <p:spPr>
            <a:xfrm>
              <a:off x="8197653" y="884033"/>
              <a:ext cx="27334" cy="26892"/>
            </a:xfrm>
            <a:custGeom>
              <a:rect b="b" l="l" r="r" t="t"/>
              <a:pathLst>
                <a:path extrusionOk="0" h="608" w="618">
                  <a:moveTo>
                    <a:pt x="299" y="1"/>
                  </a:moveTo>
                  <a:cubicBezTo>
                    <a:pt x="279" y="1"/>
                    <a:pt x="258" y="3"/>
                    <a:pt x="238" y="8"/>
                  </a:cubicBezTo>
                  <a:cubicBezTo>
                    <a:pt x="197" y="8"/>
                    <a:pt x="165" y="29"/>
                    <a:pt x="135" y="60"/>
                  </a:cubicBezTo>
                  <a:cubicBezTo>
                    <a:pt x="104" y="70"/>
                    <a:pt x="73" y="101"/>
                    <a:pt x="53" y="131"/>
                  </a:cubicBezTo>
                  <a:cubicBezTo>
                    <a:pt x="42" y="163"/>
                    <a:pt x="32" y="183"/>
                    <a:pt x="21" y="204"/>
                  </a:cubicBezTo>
                  <a:cubicBezTo>
                    <a:pt x="1" y="245"/>
                    <a:pt x="1" y="286"/>
                    <a:pt x="1" y="327"/>
                  </a:cubicBezTo>
                  <a:cubicBezTo>
                    <a:pt x="1" y="368"/>
                    <a:pt x="12" y="409"/>
                    <a:pt x="32" y="440"/>
                  </a:cubicBezTo>
                  <a:cubicBezTo>
                    <a:pt x="53" y="460"/>
                    <a:pt x="63" y="492"/>
                    <a:pt x="83" y="512"/>
                  </a:cubicBezTo>
                  <a:cubicBezTo>
                    <a:pt x="114" y="543"/>
                    <a:pt x="155" y="574"/>
                    <a:pt x="206" y="594"/>
                  </a:cubicBezTo>
                  <a:cubicBezTo>
                    <a:pt x="238" y="594"/>
                    <a:pt x="268" y="604"/>
                    <a:pt x="289" y="604"/>
                  </a:cubicBezTo>
                  <a:cubicBezTo>
                    <a:pt x="300" y="606"/>
                    <a:pt x="312" y="607"/>
                    <a:pt x="323" y="607"/>
                  </a:cubicBezTo>
                  <a:cubicBezTo>
                    <a:pt x="370" y="607"/>
                    <a:pt x="410" y="591"/>
                    <a:pt x="443" y="574"/>
                  </a:cubicBezTo>
                  <a:lnTo>
                    <a:pt x="453" y="574"/>
                  </a:lnTo>
                  <a:lnTo>
                    <a:pt x="515" y="533"/>
                  </a:lnTo>
                  <a:lnTo>
                    <a:pt x="515" y="522"/>
                  </a:lnTo>
                  <a:cubicBezTo>
                    <a:pt x="515" y="522"/>
                    <a:pt x="556" y="471"/>
                    <a:pt x="567" y="471"/>
                  </a:cubicBezTo>
                  <a:lnTo>
                    <a:pt x="567" y="460"/>
                  </a:lnTo>
                  <a:cubicBezTo>
                    <a:pt x="567" y="460"/>
                    <a:pt x="597" y="409"/>
                    <a:pt x="597" y="399"/>
                  </a:cubicBezTo>
                  <a:cubicBezTo>
                    <a:pt x="597" y="410"/>
                    <a:pt x="597" y="447"/>
                    <a:pt x="599" y="447"/>
                  </a:cubicBezTo>
                  <a:cubicBezTo>
                    <a:pt x="600" y="447"/>
                    <a:pt x="603" y="418"/>
                    <a:pt x="608" y="316"/>
                  </a:cubicBezTo>
                  <a:cubicBezTo>
                    <a:pt x="618" y="296"/>
                    <a:pt x="608" y="275"/>
                    <a:pt x="608" y="255"/>
                  </a:cubicBezTo>
                  <a:lnTo>
                    <a:pt x="608" y="245"/>
                  </a:lnTo>
                  <a:cubicBezTo>
                    <a:pt x="597" y="224"/>
                    <a:pt x="597" y="214"/>
                    <a:pt x="587" y="204"/>
                  </a:cubicBezTo>
                  <a:lnTo>
                    <a:pt x="587" y="193"/>
                  </a:lnTo>
                  <a:lnTo>
                    <a:pt x="587" y="183"/>
                  </a:lnTo>
                  <a:lnTo>
                    <a:pt x="577" y="183"/>
                  </a:lnTo>
                  <a:lnTo>
                    <a:pt x="577" y="172"/>
                  </a:lnTo>
                  <a:cubicBezTo>
                    <a:pt x="577" y="183"/>
                    <a:pt x="577" y="183"/>
                    <a:pt x="587" y="183"/>
                  </a:cubicBezTo>
                  <a:cubicBezTo>
                    <a:pt x="577" y="152"/>
                    <a:pt x="556" y="121"/>
                    <a:pt x="536" y="101"/>
                  </a:cubicBezTo>
                  <a:cubicBezTo>
                    <a:pt x="515" y="80"/>
                    <a:pt x="494" y="60"/>
                    <a:pt x="474" y="49"/>
                  </a:cubicBezTo>
                  <a:cubicBezTo>
                    <a:pt x="443" y="29"/>
                    <a:pt x="402" y="8"/>
                    <a:pt x="361" y="8"/>
                  </a:cubicBezTo>
                  <a:cubicBezTo>
                    <a:pt x="341" y="3"/>
                    <a:pt x="320"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p62"/>
            <p:cNvSpPr/>
            <p:nvPr/>
          </p:nvSpPr>
          <p:spPr>
            <a:xfrm>
              <a:off x="8262715" y="858910"/>
              <a:ext cx="19152" cy="18709"/>
            </a:xfrm>
            <a:custGeom>
              <a:rect b="b" l="l" r="r" t="t"/>
              <a:pathLst>
                <a:path extrusionOk="0" h="423" w="433">
                  <a:moveTo>
                    <a:pt x="175" y="0"/>
                  </a:moveTo>
                  <a:cubicBezTo>
                    <a:pt x="154" y="0"/>
                    <a:pt x="145" y="0"/>
                    <a:pt x="124" y="11"/>
                  </a:cubicBezTo>
                  <a:lnTo>
                    <a:pt x="62" y="41"/>
                  </a:lnTo>
                  <a:cubicBezTo>
                    <a:pt x="52" y="62"/>
                    <a:pt x="52" y="73"/>
                    <a:pt x="42" y="82"/>
                  </a:cubicBezTo>
                  <a:lnTo>
                    <a:pt x="21" y="124"/>
                  </a:lnTo>
                  <a:cubicBezTo>
                    <a:pt x="11" y="144"/>
                    <a:pt x="1" y="175"/>
                    <a:pt x="11" y="196"/>
                  </a:cubicBezTo>
                  <a:lnTo>
                    <a:pt x="11" y="206"/>
                  </a:lnTo>
                  <a:lnTo>
                    <a:pt x="11" y="237"/>
                  </a:lnTo>
                  <a:cubicBezTo>
                    <a:pt x="11" y="247"/>
                    <a:pt x="11" y="267"/>
                    <a:pt x="21" y="288"/>
                  </a:cubicBezTo>
                  <a:cubicBezTo>
                    <a:pt x="31" y="309"/>
                    <a:pt x="42" y="340"/>
                    <a:pt x="62" y="360"/>
                  </a:cubicBezTo>
                  <a:lnTo>
                    <a:pt x="103" y="391"/>
                  </a:lnTo>
                  <a:cubicBezTo>
                    <a:pt x="124" y="402"/>
                    <a:pt x="134" y="402"/>
                    <a:pt x="154" y="411"/>
                  </a:cubicBezTo>
                  <a:cubicBezTo>
                    <a:pt x="186" y="422"/>
                    <a:pt x="206" y="422"/>
                    <a:pt x="237" y="422"/>
                  </a:cubicBezTo>
                  <a:cubicBezTo>
                    <a:pt x="268" y="422"/>
                    <a:pt x="289" y="411"/>
                    <a:pt x="319" y="402"/>
                  </a:cubicBezTo>
                  <a:lnTo>
                    <a:pt x="319" y="396"/>
                  </a:lnTo>
                  <a:lnTo>
                    <a:pt x="319" y="396"/>
                  </a:lnTo>
                  <a:cubicBezTo>
                    <a:pt x="336" y="388"/>
                    <a:pt x="352" y="379"/>
                    <a:pt x="360" y="370"/>
                  </a:cubicBezTo>
                  <a:lnTo>
                    <a:pt x="391" y="340"/>
                  </a:lnTo>
                  <a:lnTo>
                    <a:pt x="391" y="329"/>
                  </a:lnTo>
                  <a:cubicBezTo>
                    <a:pt x="401" y="309"/>
                    <a:pt x="412" y="299"/>
                    <a:pt x="422" y="278"/>
                  </a:cubicBezTo>
                  <a:cubicBezTo>
                    <a:pt x="433" y="258"/>
                    <a:pt x="433" y="226"/>
                    <a:pt x="422" y="196"/>
                  </a:cubicBezTo>
                  <a:cubicBezTo>
                    <a:pt x="433" y="175"/>
                    <a:pt x="422" y="155"/>
                    <a:pt x="412" y="144"/>
                  </a:cubicBezTo>
                  <a:cubicBezTo>
                    <a:pt x="412" y="114"/>
                    <a:pt x="391" y="93"/>
                    <a:pt x="371" y="73"/>
                  </a:cubicBezTo>
                  <a:lnTo>
                    <a:pt x="330" y="41"/>
                  </a:lnTo>
                  <a:cubicBezTo>
                    <a:pt x="319" y="31"/>
                    <a:pt x="298" y="21"/>
                    <a:pt x="289" y="11"/>
                  </a:cubicBezTo>
                  <a:lnTo>
                    <a:pt x="247" y="11"/>
                  </a:lnTo>
                  <a:cubicBezTo>
                    <a:pt x="216" y="0"/>
                    <a:pt x="196" y="0"/>
                    <a:pt x="17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62"/>
            <p:cNvSpPr/>
            <p:nvPr/>
          </p:nvSpPr>
          <p:spPr>
            <a:xfrm>
              <a:off x="8273153" y="885271"/>
              <a:ext cx="25521" cy="23265"/>
            </a:xfrm>
            <a:custGeom>
              <a:rect b="b" l="l" r="r" t="t"/>
              <a:pathLst>
                <a:path extrusionOk="0" h="526" w="577">
                  <a:moveTo>
                    <a:pt x="330" y="1"/>
                  </a:moveTo>
                  <a:cubicBezTo>
                    <a:pt x="309" y="11"/>
                    <a:pt x="279" y="11"/>
                    <a:pt x="258" y="11"/>
                  </a:cubicBezTo>
                  <a:cubicBezTo>
                    <a:pt x="248" y="11"/>
                    <a:pt x="248" y="11"/>
                    <a:pt x="238" y="21"/>
                  </a:cubicBezTo>
                  <a:cubicBezTo>
                    <a:pt x="217" y="21"/>
                    <a:pt x="186" y="21"/>
                    <a:pt x="165" y="32"/>
                  </a:cubicBezTo>
                  <a:cubicBezTo>
                    <a:pt x="135" y="42"/>
                    <a:pt x="104" y="52"/>
                    <a:pt x="83" y="83"/>
                  </a:cubicBezTo>
                  <a:cubicBezTo>
                    <a:pt x="62" y="103"/>
                    <a:pt x="42" y="124"/>
                    <a:pt x="32" y="155"/>
                  </a:cubicBezTo>
                  <a:cubicBezTo>
                    <a:pt x="11" y="186"/>
                    <a:pt x="1" y="217"/>
                    <a:pt x="1" y="247"/>
                  </a:cubicBezTo>
                  <a:cubicBezTo>
                    <a:pt x="1" y="279"/>
                    <a:pt x="1" y="299"/>
                    <a:pt x="11" y="320"/>
                  </a:cubicBezTo>
                  <a:cubicBezTo>
                    <a:pt x="21" y="361"/>
                    <a:pt x="42" y="402"/>
                    <a:pt x="62" y="432"/>
                  </a:cubicBezTo>
                  <a:cubicBezTo>
                    <a:pt x="83" y="443"/>
                    <a:pt x="104" y="464"/>
                    <a:pt x="114" y="474"/>
                  </a:cubicBezTo>
                  <a:cubicBezTo>
                    <a:pt x="155" y="494"/>
                    <a:pt x="197" y="515"/>
                    <a:pt x="238" y="515"/>
                  </a:cubicBezTo>
                  <a:lnTo>
                    <a:pt x="258" y="515"/>
                  </a:lnTo>
                  <a:cubicBezTo>
                    <a:pt x="268" y="525"/>
                    <a:pt x="289" y="525"/>
                    <a:pt x="299" y="525"/>
                  </a:cubicBezTo>
                  <a:lnTo>
                    <a:pt x="371" y="525"/>
                  </a:lnTo>
                  <a:cubicBezTo>
                    <a:pt x="391" y="515"/>
                    <a:pt x="412" y="505"/>
                    <a:pt x="443" y="505"/>
                  </a:cubicBezTo>
                  <a:cubicBezTo>
                    <a:pt x="474" y="484"/>
                    <a:pt x="494" y="464"/>
                    <a:pt x="515" y="432"/>
                  </a:cubicBezTo>
                  <a:cubicBezTo>
                    <a:pt x="535" y="423"/>
                    <a:pt x="546" y="402"/>
                    <a:pt x="556" y="381"/>
                  </a:cubicBezTo>
                  <a:cubicBezTo>
                    <a:pt x="567" y="350"/>
                    <a:pt x="577" y="320"/>
                    <a:pt x="577" y="279"/>
                  </a:cubicBezTo>
                  <a:lnTo>
                    <a:pt x="577" y="206"/>
                  </a:lnTo>
                  <a:lnTo>
                    <a:pt x="546" y="144"/>
                  </a:lnTo>
                  <a:cubicBezTo>
                    <a:pt x="535" y="114"/>
                    <a:pt x="515" y="93"/>
                    <a:pt x="484" y="73"/>
                  </a:cubicBezTo>
                  <a:cubicBezTo>
                    <a:pt x="474" y="52"/>
                    <a:pt x="453" y="42"/>
                    <a:pt x="433" y="32"/>
                  </a:cubicBezTo>
                  <a:cubicBezTo>
                    <a:pt x="402" y="11"/>
                    <a:pt x="36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6" name="Google Shape;4016;p62"/>
            <p:cNvSpPr/>
            <p:nvPr/>
          </p:nvSpPr>
          <p:spPr>
            <a:xfrm>
              <a:off x="8304070" y="820253"/>
              <a:ext cx="29192" cy="27334"/>
            </a:xfrm>
            <a:custGeom>
              <a:rect b="b" l="l" r="r" t="t"/>
              <a:pathLst>
                <a:path extrusionOk="0" h="618" w="660">
                  <a:moveTo>
                    <a:pt x="371" y="1"/>
                  </a:moveTo>
                  <a:cubicBezTo>
                    <a:pt x="341" y="1"/>
                    <a:pt x="309" y="1"/>
                    <a:pt x="289" y="10"/>
                  </a:cubicBezTo>
                  <a:cubicBezTo>
                    <a:pt x="268" y="10"/>
                    <a:pt x="258" y="21"/>
                    <a:pt x="238" y="31"/>
                  </a:cubicBezTo>
                  <a:cubicBezTo>
                    <a:pt x="217" y="31"/>
                    <a:pt x="207" y="31"/>
                    <a:pt x="186" y="42"/>
                  </a:cubicBezTo>
                  <a:cubicBezTo>
                    <a:pt x="156" y="52"/>
                    <a:pt x="124" y="62"/>
                    <a:pt x="94" y="93"/>
                  </a:cubicBezTo>
                  <a:cubicBezTo>
                    <a:pt x="63" y="113"/>
                    <a:pt x="42" y="144"/>
                    <a:pt x="32" y="186"/>
                  </a:cubicBezTo>
                  <a:cubicBezTo>
                    <a:pt x="12" y="216"/>
                    <a:pt x="1" y="257"/>
                    <a:pt x="1" y="288"/>
                  </a:cubicBezTo>
                  <a:lnTo>
                    <a:pt x="12" y="371"/>
                  </a:lnTo>
                  <a:cubicBezTo>
                    <a:pt x="22" y="422"/>
                    <a:pt x="42" y="463"/>
                    <a:pt x="73" y="494"/>
                  </a:cubicBezTo>
                  <a:cubicBezTo>
                    <a:pt x="94" y="515"/>
                    <a:pt x="114" y="535"/>
                    <a:pt x="135" y="545"/>
                  </a:cubicBezTo>
                  <a:cubicBezTo>
                    <a:pt x="156" y="566"/>
                    <a:pt x="186" y="576"/>
                    <a:pt x="217" y="586"/>
                  </a:cubicBezTo>
                  <a:cubicBezTo>
                    <a:pt x="258" y="607"/>
                    <a:pt x="300" y="617"/>
                    <a:pt x="341" y="617"/>
                  </a:cubicBezTo>
                  <a:cubicBezTo>
                    <a:pt x="382" y="617"/>
                    <a:pt x="423" y="617"/>
                    <a:pt x="464" y="597"/>
                  </a:cubicBezTo>
                  <a:cubicBezTo>
                    <a:pt x="495" y="586"/>
                    <a:pt x="536" y="566"/>
                    <a:pt x="567" y="535"/>
                  </a:cubicBezTo>
                  <a:cubicBezTo>
                    <a:pt x="597" y="515"/>
                    <a:pt x="618" y="483"/>
                    <a:pt x="629" y="442"/>
                  </a:cubicBezTo>
                  <a:cubicBezTo>
                    <a:pt x="649" y="401"/>
                    <a:pt x="659" y="371"/>
                    <a:pt x="659" y="330"/>
                  </a:cubicBezTo>
                  <a:lnTo>
                    <a:pt x="659" y="237"/>
                  </a:lnTo>
                  <a:cubicBezTo>
                    <a:pt x="649" y="186"/>
                    <a:pt x="618" y="144"/>
                    <a:pt x="587" y="103"/>
                  </a:cubicBezTo>
                  <a:cubicBezTo>
                    <a:pt x="567" y="83"/>
                    <a:pt x="546" y="72"/>
                    <a:pt x="526" y="52"/>
                  </a:cubicBezTo>
                  <a:cubicBezTo>
                    <a:pt x="474" y="21"/>
                    <a:pt x="423" y="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62"/>
            <p:cNvSpPr/>
            <p:nvPr/>
          </p:nvSpPr>
          <p:spPr>
            <a:xfrm>
              <a:off x="8499655" y="893940"/>
              <a:ext cx="18709" cy="18886"/>
            </a:xfrm>
            <a:custGeom>
              <a:rect b="b" l="l" r="r" t="t"/>
              <a:pathLst>
                <a:path extrusionOk="0" h="427" w="423">
                  <a:moveTo>
                    <a:pt x="165" y="0"/>
                  </a:moveTo>
                  <a:cubicBezTo>
                    <a:pt x="155" y="0"/>
                    <a:pt x="135" y="0"/>
                    <a:pt x="124" y="10"/>
                  </a:cubicBezTo>
                  <a:cubicBezTo>
                    <a:pt x="93" y="21"/>
                    <a:pt x="73" y="31"/>
                    <a:pt x="62" y="51"/>
                  </a:cubicBezTo>
                  <a:lnTo>
                    <a:pt x="32" y="83"/>
                  </a:lnTo>
                  <a:cubicBezTo>
                    <a:pt x="21" y="92"/>
                    <a:pt x="11" y="113"/>
                    <a:pt x="11" y="124"/>
                  </a:cubicBezTo>
                  <a:cubicBezTo>
                    <a:pt x="0" y="144"/>
                    <a:pt x="0" y="175"/>
                    <a:pt x="0" y="195"/>
                  </a:cubicBezTo>
                  <a:cubicBezTo>
                    <a:pt x="0" y="227"/>
                    <a:pt x="11" y="247"/>
                    <a:pt x="21" y="268"/>
                  </a:cubicBezTo>
                  <a:lnTo>
                    <a:pt x="21" y="278"/>
                  </a:lnTo>
                  <a:cubicBezTo>
                    <a:pt x="32" y="288"/>
                    <a:pt x="32" y="288"/>
                    <a:pt x="32" y="298"/>
                  </a:cubicBezTo>
                  <a:cubicBezTo>
                    <a:pt x="42" y="319"/>
                    <a:pt x="62" y="339"/>
                    <a:pt x="83" y="360"/>
                  </a:cubicBezTo>
                  <a:cubicBezTo>
                    <a:pt x="83" y="360"/>
                    <a:pt x="93" y="370"/>
                    <a:pt x="103" y="370"/>
                  </a:cubicBezTo>
                  <a:lnTo>
                    <a:pt x="103" y="380"/>
                  </a:lnTo>
                  <a:lnTo>
                    <a:pt x="114" y="380"/>
                  </a:lnTo>
                  <a:cubicBezTo>
                    <a:pt x="124" y="391"/>
                    <a:pt x="135" y="391"/>
                    <a:pt x="144" y="401"/>
                  </a:cubicBezTo>
                  <a:cubicBezTo>
                    <a:pt x="155" y="401"/>
                    <a:pt x="176" y="412"/>
                    <a:pt x="186" y="421"/>
                  </a:cubicBezTo>
                  <a:cubicBezTo>
                    <a:pt x="199" y="421"/>
                    <a:pt x="213" y="426"/>
                    <a:pt x="230" y="426"/>
                  </a:cubicBezTo>
                  <a:cubicBezTo>
                    <a:pt x="238" y="426"/>
                    <a:pt x="248" y="425"/>
                    <a:pt x="258" y="421"/>
                  </a:cubicBezTo>
                  <a:cubicBezTo>
                    <a:pt x="268" y="421"/>
                    <a:pt x="288" y="421"/>
                    <a:pt x="299" y="412"/>
                  </a:cubicBezTo>
                  <a:cubicBezTo>
                    <a:pt x="320" y="412"/>
                    <a:pt x="340" y="401"/>
                    <a:pt x="361" y="380"/>
                  </a:cubicBezTo>
                  <a:lnTo>
                    <a:pt x="391" y="350"/>
                  </a:lnTo>
                  <a:cubicBezTo>
                    <a:pt x="402" y="329"/>
                    <a:pt x="402" y="319"/>
                    <a:pt x="412" y="298"/>
                  </a:cubicBezTo>
                  <a:cubicBezTo>
                    <a:pt x="422" y="278"/>
                    <a:pt x="422" y="257"/>
                    <a:pt x="422" y="236"/>
                  </a:cubicBezTo>
                  <a:cubicBezTo>
                    <a:pt x="422" y="206"/>
                    <a:pt x="412" y="185"/>
                    <a:pt x="402" y="165"/>
                  </a:cubicBezTo>
                  <a:cubicBezTo>
                    <a:pt x="391" y="154"/>
                    <a:pt x="391" y="144"/>
                    <a:pt x="391" y="134"/>
                  </a:cubicBezTo>
                  <a:lnTo>
                    <a:pt x="381" y="124"/>
                  </a:lnTo>
                  <a:cubicBezTo>
                    <a:pt x="371" y="92"/>
                    <a:pt x="340" y="62"/>
                    <a:pt x="309" y="41"/>
                  </a:cubicBezTo>
                  <a:cubicBezTo>
                    <a:pt x="299" y="41"/>
                    <a:pt x="279" y="31"/>
                    <a:pt x="268" y="21"/>
                  </a:cubicBezTo>
                  <a:cubicBezTo>
                    <a:pt x="258" y="21"/>
                    <a:pt x="247" y="10"/>
                    <a:pt x="237" y="10"/>
                  </a:cubicBezTo>
                  <a:cubicBezTo>
                    <a:pt x="217" y="0"/>
                    <a:pt x="196" y="0"/>
                    <a:pt x="16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62"/>
            <p:cNvSpPr/>
            <p:nvPr/>
          </p:nvSpPr>
          <p:spPr>
            <a:xfrm>
              <a:off x="8516949" y="937861"/>
              <a:ext cx="27334" cy="27069"/>
            </a:xfrm>
            <a:custGeom>
              <a:rect b="b" l="l" r="r" t="t"/>
              <a:pathLst>
                <a:path extrusionOk="0" h="612" w="618">
                  <a:moveTo>
                    <a:pt x="287" y="0"/>
                  </a:moveTo>
                  <a:cubicBezTo>
                    <a:pt x="257" y="0"/>
                    <a:pt x="229" y="10"/>
                    <a:pt x="206" y="25"/>
                  </a:cubicBezTo>
                  <a:cubicBezTo>
                    <a:pt x="185" y="25"/>
                    <a:pt x="165" y="25"/>
                    <a:pt x="155" y="36"/>
                  </a:cubicBezTo>
                  <a:cubicBezTo>
                    <a:pt x="134" y="45"/>
                    <a:pt x="114" y="66"/>
                    <a:pt x="93" y="77"/>
                  </a:cubicBezTo>
                  <a:cubicBezTo>
                    <a:pt x="62" y="107"/>
                    <a:pt x="31" y="148"/>
                    <a:pt x="21" y="189"/>
                  </a:cubicBezTo>
                  <a:lnTo>
                    <a:pt x="21" y="200"/>
                  </a:lnTo>
                  <a:cubicBezTo>
                    <a:pt x="11" y="210"/>
                    <a:pt x="0" y="251"/>
                    <a:pt x="0" y="272"/>
                  </a:cubicBezTo>
                  <a:lnTo>
                    <a:pt x="0" y="282"/>
                  </a:lnTo>
                  <a:lnTo>
                    <a:pt x="0" y="292"/>
                  </a:lnTo>
                  <a:cubicBezTo>
                    <a:pt x="11" y="313"/>
                    <a:pt x="11" y="344"/>
                    <a:pt x="11" y="374"/>
                  </a:cubicBezTo>
                  <a:cubicBezTo>
                    <a:pt x="21" y="426"/>
                    <a:pt x="52" y="467"/>
                    <a:pt x="82" y="509"/>
                  </a:cubicBezTo>
                  <a:cubicBezTo>
                    <a:pt x="103" y="529"/>
                    <a:pt x="124" y="539"/>
                    <a:pt x="144" y="560"/>
                  </a:cubicBezTo>
                  <a:cubicBezTo>
                    <a:pt x="185" y="591"/>
                    <a:pt x="237" y="601"/>
                    <a:pt x="288" y="611"/>
                  </a:cubicBezTo>
                  <a:cubicBezTo>
                    <a:pt x="319" y="601"/>
                    <a:pt x="350" y="601"/>
                    <a:pt x="370" y="601"/>
                  </a:cubicBezTo>
                  <a:cubicBezTo>
                    <a:pt x="422" y="591"/>
                    <a:pt x="473" y="570"/>
                    <a:pt x="514" y="529"/>
                  </a:cubicBezTo>
                  <a:cubicBezTo>
                    <a:pt x="546" y="509"/>
                    <a:pt x="566" y="467"/>
                    <a:pt x="576" y="436"/>
                  </a:cubicBezTo>
                  <a:cubicBezTo>
                    <a:pt x="597" y="395"/>
                    <a:pt x="607" y="365"/>
                    <a:pt x="607" y="323"/>
                  </a:cubicBezTo>
                  <a:cubicBezTo>
                    <a:pt x="617" y="282"/>
                    <a:pt x="607" y="241"/>
                    <a:pt x="587" y="200"/>
                  </a:cubicBezTo>
                  <a:cubicBezTo>
                    <a:pt x="576" y="159"/>
                    <a:pt x="566" y="128"/>
                    <a:pt x="535" y="97"/>
                  </a:cubicBezTo>
                  <a:cubicBezTo>
                    <a:pt x="504" y="66"/>
                    <a:pt x="473" y="45"/>
                    <a:pt x="443" y="36"/>
                  </a:cubicBezTo>
                  <a:cubicBezTo>
                    <a:pt x="402" y="15"/>
                    <a:pt x="361" y="4"/>
                    <a:pt x="319" y="4"/>
                  </a:cubicBezTo>
                  <a:cubicBezTo>
                    <a:pt x="308" y="2"/>
                    <a:pt x="297" y="0"/>
                    <a:pt x="2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62"/>
            <p:cNvSpPr/>
            <p:nvPr/>
          </p:nvSpPr>
          <p:spPr>
            <a:xfrm>
              <a:off x="8432337" y="809284"/>
              <a:ext cx="29148" cy="29192"/>
            </a:xfrm>
            <a:custGeom>
              <a:rect b="b" l="l" r="r" t="t"/>
              <a:pathLst>
                <a:path extrusionOk="0" h="660" w="659">
                  <a:moveTo>
                    <a:pt x="317" y="1"/>
                  </a:moveTo>
                  <a:cubicBezTo>
                    <a:pt x="221" y="1"/>
                    <a:pt x="119" y="60"/>
                    <a:pt x="62" y="146"/>
                  </a:cubicBezTo>
                  <a:lnTo>
                    <a:pt x="52" y="156"/>
                  </a:lnTo>
                  <a:cubicBezTo>
                    <a:pt x="32" y="197"/>
                    <a:pt x="11" y="238"/>
                    <a:pt x="11" y="279"/>
                  </a:cubicBezTo>
                  <a:cubicBezTo>
                    <a:pt x="1" y="320"/>
                    <a:pt x="1" y="361"/>
                    <a:pt x="11" y="402"/>
                  </a:cubicBezTo>
                  <a:cubicBezTo>
                    <a:pt x="21" y="434"/>
                    <a:pt x="32" y="464"/>
                    <a:pt x="42" y="485"/>
                  </a:cubicBezTo>
                  <a:cubicBezTo>
                    <a:pt x="62" y="536"/>
                    <a:pt x="103" y="578"/>
                    <a:pt x="145" y="608"/>
                  </a:cubicBezTo>
                  <a:lnTo>
                    <a:pt x="155" y="608"/>
                  </a:lnTo>
                  <a:cubicBezTo>
                    <a:pt x="165" y="619"/>
                    <a:pt x="176" y="619"/>
                    <a:pt x="186" y="629"/>
                  </a:cubicBezTo>
                  <a:cubicBezTo>
                    <a:pt x="227" y="649"/>
                    <a:pt x="268" y="660"/>
                    <a:pt x="309" y="660"/>
                  </a:cubicBezTo>
                  <a:cubicBezTo>
                    <a:pt x="340" y="660"/>
                    <a:pt x="371" y="660"/>
                    <a:pt x="391" y="649"/>
                  </a:cubicBezTo>
                  <a:lnTo>
                    <a:pt x="474" y="629"/>
                  </a:lnTo>
                  <a:cubicBezTo>
                    <a:pt x="515" y="608"/>
                    <a:pt x="546" y="578"/>
                    <a:pt x="576" y="546"/>
                  </a:cubicBezTo>
                  <a:cubicBezTo>
                    <a:pt x="597" y="516"/>
                    <a:pt x="628" y="475"/>
                    <a:pt x="638" y="434"/>
                  </a:cubicBezTo>
                  <a:lnTo>
                    <a:pt x="649" y="351"/>
                  </a:lnTo>
                  <a:cubicBezTo>
                    <a:pt x="659" y="290"/>
                    <a:pt x="638" y="238"/>
                    <a:pt x="618" y="187"/>
                  </a:cubicBezTo>
                  <a:cubicBezTo>
                    <a:pt x="608" y="176"/>
                    <a:pt x="608" y="176"/>
                    <a:pt x="608" y="166"/>
                  </a:cubicBezTo>
                  <a:cubicBezTo>
                    <a:pt x="556" y="73"/>
                    <a:pt x="453" y="2"/>
                    <a:pt x="340" y="2"/>
                  </a:cubicBezTo>
                  <a:cubicBezTo>
                    <a:pt x="333" y="1"/>
                    <a:pt x="325" y="1"/>
                    <a:pt x="31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p62"/>
            <p:cNvSpPr/>
            <p:nvPr/>
          </p:nvSpPr>
          <p:spPr>
            <a:xfrm>
              <a:off x="8395538" y="774873"/>
              <a:ext cx="22292" cy="22203"/>
            </a:xfrm>
            <a:custGeom>
              <a:rect b="b" l="l" r="r" t="t"/>
              <a:pathLst>
                <a:path extrusionOk="0" h="502" w="504">
                  <a:moveTo>
                    <a:pt x="293" y="1"/>
                  </a:moveTo>
                  <a:cubicBezTo>
                    <a:pt x="278" y="1"/>
                    <a:pt x="262" y="3"/>
                    <a:pt x="247" y="8"/>
                  </a:cubicBezTo>
                  <a:cubicBezTo>
                    <a:pt x="216" y="8"/>
                    <a:pt x="185" y="8"/>
                    <a:pt x="154" y="29"/>
                  </a:cubicBezTo>
                  <a:cubicBezTo>
                    <a:pt x="144" y="39"/>
                    <a:pt x="133" y="39"/>
                    <a:pt x="133" y="49"/>
                  </a:cubicBezTo>
                  <a:cubicBezTo>
                    <a:pt x="103" y="60"/>
                    <a:pt x="82" y="81"/>
                    <a:pt x="62" y="111"/>
                  </a:cubicBezTo>
                  <a:cubicBezTo>
                    <a:pt x="62" y="122"/>
                    <a:pt x="51" y="122"/>
                    <a:pt x="51" y="132"/>
                  </a:cubicBezTo>
                  <a:cubicBezTo>
                    <a:pt x="51" y="132"/>
                    <a:pt x="41" y="142"/>
                    <a:pt x="41" y="152"/>
                  </a:cubicBezTo>
                  <a:cubicBezTo>
                    <a:pt x="21" y="183"/>
                    <a:pt x="0" y="224"/>
                    <a:pt x="0" y="266"/>
                  </a:cubicBezTo>
                  <a:cubicBezTo>
                    <a:pt x="0" y="296"/>
                    <a:pt x="10" y="317"/>
                    <a:pt x="10" y="348"/>
                  </a:cubicBezTo>
                  <a:cubicBezTo>
                    <a:pt x="21" y="348"/>
                    <a:pt x="21" y="358"/>
                    <a:pt x="21" y="368"/>
                  </a:cubicBezTo>
                  <a:cubicBezTo>
                    <a:pt x="21" y="389"/>
                    <a:pt x="41" y="410"/>
                    <a:pt x="51" y="430"/>
                  </a:cubicBezTo>
                  <a:cubicBezTo>
                    <a:pt x="72" y="440"/>
                    <a:pt x="82" y="451"/>
                    <a:pt x="92" y="461"/>
                  </a:cubicBezTo>
                  <a:cubicBezTo>
                    <a:pt x="98" y="466"/>
                    <a:pt x="103" y="466"/>
                    <a:pt x="108" y="466"/>
                  </a:cubicBezTo>
                  <a:cubicBezTo>
                    <a:pt x="113" y="466"/>
                    <a:pt x="118" y="466"/>
                    <a:pt x="124" y="471"/>
                  </a:cubicBezTo>
                  <a:cubicBezTo>
                    <a:pt x="144" y="481"/>
                    <a:pt x="185" y="492"/>
                    <a:pt x="216" y="502"/>
                  </a:cubicBezTo>
                  <a:cubicBezTo>
                    <a:pt x="257" y="502"/>
                    <a:pt x="298" y="492"/>
                    <a:pt x="329" y="471"/>
                  </a:cubicBezTo>
                  <a:cubicBezTo>
                    <a:pt x="339" y="471"/>
                    <a:pt x="350" y="461"/>
                    <a:pt x="360" y="461"/>
                  </a:cubicBezTo>
                  <a:lnTo>
                    <a:pt x="370" y="451"/>
                  </a:lnTo>
                  <a:cubicBezTo>
                    <a:pt x="401" y="440"/>
                    <a:pt x="421" y="419"/>
                    <a:pt x="442" y="389"/>
                  </a:cubicBezTo>
                  <a:cubicBezTo>
                    <a:pt x="453" y="389"/>
                    <a:pt x="453" y="378"/>
                    <a:pt x="462" y="368"/>
                  </a:cubicBezTo>
                  <a:lnTo>
                    <a:pt x="494" y="307"/>
                  </a:lnTo>
                  <a:cubicBezTo>
                    <a:pt x="504" y="275"/>
                    <a:pt x="504" y="245"/>
                    <a:pt x="504" y="214"/>
                  </a:cubicBezTo>
                  <a:cubicBezTo>
                    <a:pt x="504" y="193"/>
                    <a:pt x="494" y="173"/>
                    <a:pt x="483" y="152"/>
                  </a:cubicBezTo>
                  <a:cubicBezTo>
                    <a:pt x="483" y="122"/>
                    <a:pt x="462" y="101"/>
                    <a:pt x="442" y="81"/>
                  </a:cubicBezTo>
                  <a:lnTo>
                    <a:pt x="401" y="39"/>
                  </a:lnTo>
                  <a:lnTo>
                    <a:pt x="339" y="8"/>
                  </a:lnTo>
                  <a:cubicBezTo>
                    <a:pt x="324" y="3"/>
                    <a:pt x="308" y="1"/>
                    <a:pt x="2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62"/>
            <p:cNvSpPr/>
            <p:nvPr/>
          </p:nvSpPr>
          <p:spPr>
            <a:xfrm>
              <a:off x="8500141" y="782967"/>
              <a:ext cx="20036" cy="20478"/>
            </a:xfrm>
            <a:custGeom>
              <a:rect b="b" l="l" r="r" t="t"/>
              <a:pathLst>
                <a:path extrusionOk="0" h="463" w="453">
                  <a:moveTo>
                    <a:pt x="236" y="0"/>
                  </a:moveTo>
                  <a:cubicBezTo>
                    <a:pt x="206" y="0"/>
                    <a:pt x="175" y="10"/>
                    <a:pt x="144" y="21"/>
                  </a:cubicBezTo>
                  <a:cubicBezTo>
                    <a:pt x="124" y="31"/>
                    <a:pt x="92" y="41"/>
                    <a:pt x="72" y="62"/>
                  </a:cubicBezTo>
                  <a:cubicBezTo>
                    <a:pt x="51" y="83"/>
                    <a:pt x="31" y="103"/>
                    <a:pt x="21" y="134"/>
                  </a:cubicBezTo>
                  <a:cubicBezTo>
                    <a:pt x="10" y="165"/>
                    <a:pt x="0" y="185"/>
                    <a:pt x="0" y="216"/>
                  </a:cubicBezTo>
                  <a:lnTo>
                    <a:pt x="0" y="278"/>
                  </a:lnTo>
                  <a:cubicBezTo>
                    <a:pt x="10" y="319"/>
                    <a:pt x="31" y="360"/>
                    <a:pt x="51" y="380"/>
                  </a:cubicBezTo>
                  <a:cubicBezTo>
                    <a:pt x="72" y="401"/>
                    <a:pt x="82" y="412"/>
                    <a:pt x="103" y="422"/>
                  </a:cubicBezTo>
                  <a:cubicBezTo>
                    <a:pt x="133" y="442"/>
                    <a:pt x="175" y="453"/>
                    <a:pt x="216" y="463"/>
                  </a:cubicBezTo>
                  <a:cubicBezTo>
                    <a:pt x="247" y="463"/>
                    <a:pt x="277" y="453"/>
                    <a:pt x="298" y="442"/>
                  </a:cubicBezTo>
                  <a:cubicBezTo>
                    <a:pt x="329" y="432"/>
                    <a:pt x="360" y="422"/>
                    <a:pt x="380" y="401"/>
                  </a:cubicBezTo>
                  <a:cubicBezTo>
                    <a:pt x="401" y="380"/>
                    <a:pt x="421" y="360"/>
                    <a:pt x="432" y="329"/>
                  </a:cubicBezTo>
                  <a:cubicBezTo>
                    <a:pt x="442" y="298"/>
                    <a:pt x="453" y="278"/>
                    <a:pt x="453" y="247"/>
                  </a:cubicBezTo>
                  <a:lnTo>
                    <a:pt x="453" y="185"/>
                  </a:lnTo>
                  <a:cubicBezTo>
                    <a:pt x="442" y="144"/>
                    <a:pt x="421" y="113"/>
                    <a:pt x="391" y="83"/>
                  </a:cubicBezTo>
                  <a:cubicBezTo>
                    <a:pt x="380" y="62"/>
                    <a:pt x="360" y="51"/>
                    <a:pt x="350" y="41"/>
                  </a:cubicBezTo>
                  <a:cubicBezTo>
                    <a:pt x="319" y="21"/>
                    <a:pt x="277" y="1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p62"/>
            <p:cNvSpPr/>
            <p:nvPr/>
          </p:nvSpPr>
          <p:spPr>
            <a:xfrm>
              <a:off x="8533800" y="832195"/>
              <a:ext cx="20965" cy="20390"/>
            </a:xfrm>
            <a:custGeom>
              <a:rect b="b" l="l" r="r" t="t"/>
              <a:pathLst>
                <a:path extrusionOk="0" h="461" w="474">
                  <a:moveTo>
                    <a:pt x="216" y="0"/>
                  </a:moveTo>
                  <a:cubicBezTo>
                    <a:pt x="203" y="0"/>
                    <a:pt x="190" y="3"/>
                    <a:pt x="174" y="8"/>
                  </a:cubicBezTo>
                  <a:cubicBezTo>
                    <a:pt x="144" y="18"/>
                    <a:pt x="113" y="28"/>
                    <a:pt x="92" y="39"/>
                  </a:cubicBezTo>
                  <a:cubicBezTo>
                    <a:pt x="72" y="60"/>
                    <a:pt x="51" y="80"/>
                    <a:pt x="41" y="101"/>
                  </a:cubicBezTo>
                  <a:cubicBezTo>
                    <a:pt x="10" y="131"/>
                    <a:pt x="0" y="172"/>
                    <a:pt x="0" y="213"/>
                  </a:cubicBezTo>
                  <a:cubicBezTo>
                    <a:pt x="0" y="234"/>
                    <a:pt x="0" y="255"/>
                    <a:pt x="10" y="275"/>
                  </a:cubicBezTo>
                  <a:cubicBezTo>
                    <a:pt x="10" y="296"/>
                    <a:pt x="21" y="316"/>
                    <a:pt x="31" y="337"/>
                  </a:cubicBezTo>
                  <a:cubicBezTo>
                    <a:pt x="41" y="368"/>
                    <a:pt x="72" y="409"/>
                    <a:pt x="113" y="430"/>
                  </a:cubicBezTo>
                  <a:cubicBezTo>
                    <a:pt x="154" y="450"/>
                    <a:pt x="174" y="460"/>
                    <a:pt x="226" y="460"/>
                  </a:cubicBezTo>
                  <a:lnTo>
                    <a:pt x="298" y="460"/>
                  </a:lnTo>
                  <a:cubicBezTo>
                    <a:pt x="329" y="450"/>
                    <a:pt x="350" y="440"/>
                    <a:pt x="370" y="419"/>
                  </a:cubicBezTo>
                  <a:cubicBezTo>
                    <a:pt x="401" y="409"/>
                    <a:pt x="421" y="389"/>
                    <a:pt x="432" y="368"/>
                  </a:cubicBezTo>
                  <a:cubicBezTo>
                    <a:pt x="442" y="347"/>
                    <a:pt x="453" y="337"/>
                    <a:pt x="462" y="316"/>
                  </a:cubicBezTo>
                  <a:cubicBezTo>
                    <a:pt x="473" y="286"/>
                    <a:pt x="473" y="255"/>
                    <a:pt x="462" y="224"/>
                  </a:cubicBezTo>
                  <a:cubicBezTo>
                    <a:pt x="462" y="213"/>
                    <a:pt x="462" y="193"/>
                    <a:pt x="453" y="172"/>
                  </a:cubicBezTo>
                  <a:cubicBezTo>
                    <a:pt x="442" y="142"/>
                    <a:pt x="432" y="121"/>
                    <a:pt x="411" y="101"/>
                  </a:cubicBezTo>
                  <a:cubicBezTo>
                    <a:pt x="401" y="90"/>
                    <a:pt x="380" y="80"/>
                    <a:pt x="370" y="69"/>
                  </a:cubicBezTo>
                  <a:cubicBezTo>
                    <a:pt x="370" y="60"/>
                    <a:pt x="360" y="60"/>
                    <a:pt x="360" y="60"/>
                  </a:cubicBezTo>
                  <a:cubicBezTo>
                    <a:pt x="350" y="60"/>
                    <a:pt x="350" y="49"/>
                    <a:pt x="339" y="39"/>
                  </a:cubicBezTo>
                  <a:cubicBezTo>
                    <a:pt x="318" y="18"/>
                    <a:pt x="288" y="8"/>
                    <a:pt x="257" y="8"/>
                  </a:cubicBezTo>
                  <a:cubicBezTo>
                    <a:pt x="242" y="3"/>
                    <a:pt x="229"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62"/>
            <p:cNvSpPr/>
            <p:nvPr/>
          </p:nvSpPr>
          <p:spPr>
            <a:xfrm>
              <a:off x="7830677" y="476852"/>
              <a:ext cx="16852" cy="16896"/>
            </a:xfrm>
            <a:custGeom>
              <a:rect b="b" l="l" r="r" t="t"/>
              <a:pathLst>
                <a:path extrusionOk="0" h="382" w="381">
                  <a:moveTo>
                    <a:pt x="195" y="1"/>
                  </a:moveTo>
                  <a:cubicBezTo>
                    <a:pt x="185" y="1"/>
                    <a:pt x="165" y="11"/>
                    <a:pt x="154" y="11"/>
                  </a:cubicBezTo>
                  <a:cubicBezTo>
                    <a:pt x="113" y="11"/>
                    <a:pt x="92" y="32"/>
                    <a:pt x="62" y="53"/>
                  </a:cubicBezTo>
                  <a:cubicBezTo>
                    <a:pt x="41" y="73"/>
                    <a:pt x="31" y="94"/>
                    <a:pt x="21" y="114"/>
                  </a:cubicBezTo>
                  <a:cubicBezTo>
                    <a:pt x="10" y="135"/>
                    <a:pt x="0" y="155"/>
                    <a:pt x="0" y="186"/>
                  </a:cubicBezTo>
                  <a:cubicBezTo>
                    <a:pt x="0" y="206"/>
                    <a:pt x="0" y="238"/>
                    <a:pt x="10" y="258"/>
                  </a:cubicBezTo>
                  <a:cubicBezTo>
                    <a:pt x="21" y="279"/>
                    <a:pt x="31" y="299"/>
                    <a:pt x="51" y="320"/>
                  </a:cubicBezTo>
                  <a:cubicBezTo>
                    <a:pt x="62" y="330"/>
                    <a:pt x="72" y="340"/>
                    <a:pt x="92" y="350"/>
                  </a:cubicBezTo>
                  <a:cubicBezTo>
                    <a:pt x="113" y="371"/>
                    <a:pt x="144" y="382"/>
                    <a:pt x="185" y="382"/>
                  </a:cubicBezTo>
                  <a:lnTo>
                    <a:pt x="226" y="382"/>
                  </a:lnTo>
                  <a:cubicBezTo>
                    <a:pt x="268" y="371"/>
                    <a:pt x="288" y="361"/>
                    <a:pt x="319" y="330"/>
                  </a:cubicBezTo>
                  <a:cubicBezTo>
                    <a:pt x="339" y="320"/>
                    <a:pt x="350" y="299"/>
                    <a:pt x="360" y="268"/>
                  </a:cubicBezTo>
                  <a:cubicBezTo>
                    <a:pt x="370" y="247"/>
                    <a:pt x="380" y="227"/>
                    <a:pt x="380" y="206"/>
                  </a:cubicBezTo>
                  <a:cubicBezTo>
                    <a:pt x="380" y="176"/>
                    <a:pt x="380" y="155"/>
                    <a:pt x="370" y="135"/>
                  </a:cubicBezTo>
                  <a:cubicBezTo>
                    <a:pt x="360" y="104"/>
                    <a:pt x="350" y="83"/>
                    <a:pt x="329" y="62"/>
                  </a:cubicBezTo>
                  <a:cubicBezTo>
                    <a:pt x="319" y="53"/>
                    <a:pt x="309" y="42"/>
                    <a:pt x="288" y="32"/>
                  </a:cubicBezTo>
                  <a:cubicBezTo>
                    <a:pt x="268" y="11"/>
                    <a:pt x="236"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p62"/>
            <p:cNvSpPr/>
            <p:nvPr/>
          </p:nvSpPr>
          <p:spPr>
            <a:xfrm>
              <a:off x="7907062" y="487335"/>
              <a:ext cx="35030" cy="34632"/>
            </a:xfrm>
            <a:custGeom>
              <a:rect b="b" l="l" r="r" t="t"/>
              <a:pathLst>
                <a:path extrusionOk="0" h="783" w="792">
                  <a:moveTo>
                    <a:pt x="412" y="1"/>
                  </a:moveTo>
                  <a:cubicBezTo>
                    <a:pt x="381" y="1"/>
                    <a:pt x="350" y="1"/>
                    <a:pt x="309" y="10"/>
                  </a:cubicBezTo>
                  <a:cubicBezTo>
                    <a:pt x="247" y="21"/>
                    <a:pt x="186" y="52"/>
                    <a:pt x="134" y="103"/>
                  </a:cubicBezTo>
                  <a:cubicBezTo>
                    <a:pt x="93" y="134"/>
                    <a:pt x="62" y="175"/>
                    <a:pt x="42" y="227"/>
                  </a:cubicBezTo>
                  <a:cubicBezTo>
                    <a:pt x="11" y="268"/>
                    <a:pt x="1" y="319"/>
                    <a:pt x="1" y="371"/>
                  </a:cubicBezTo>
                  <a:cubicBezTo>
                    <a:pt x="1" y="422"/>
                    <a:pt x="11" y="474"/>
                    <a:pt x="31" y="525"/>
                  </a:cubicBezTo>
                  <a:cubicBezTo>
                    <a:pt x="42" y="566"/>
                    <a:pt x="62" y="618"/>
                    <a:pt x="103" y="659"/>
                  </a:cubicBezTo>
                  <a:cubicBezTo>
                    <a:pt x="134" y="679"/>
                    <a:pt x="154" y="700"/>
                    <a:pt x="186" y="720"/>
                  </a:cubicBezTo>
                  <a:cubicBezTo>
                    <a:pt x="247" y="762"/>
                    <a:pt x="309" y="782"/>
                    <a:pt x="371" y="782"/>
                  </a:cubicBezTo>
                  <a:cubicBezTo>
                    <a:pt x="412" y="782"/>
                    <a:pt x="442" y="782"/>
                    <a:pt x="474" y="771"/>
                  </a:cubicBezTo>
                  <a:cubicBezTo>
                    <a:pt x="545" y="762"/>
                    <a:pt x="607" y="730"/>
                    <a:pt x="659" y="679"/>
                  </a:cubicBezTo>
                  <a:cubicBezTo>
                    <a:pt x="700" y="648"/>
                    <a:pt x="730" y="607"/>
                    <a:pt x="751" y="556"/>
                  </a:cubicBezTo>
                  <a:cubicBezTo>
                    <a:pt x="771" y="515"/>
                    <a:pt x="782" y="463"/>
                    <a:pt x="782" y="412"/>
                  </a:cubicBezTo>
                  <a:cubicBezTo>
                    <a:pt x="792" y="360"/>
                    <a:pt x="782" y="309"/>
                    <a:pt x="762" y="257"/>
                  </a:cubicBezTo>
                  <a:cubicBezTo>
                    <a:pt x="751" y="206"/>
                    <a:pt x="720" y="165"/>
                    <a:pt x="689" y="124"/>
                  </a:cubicBezTo>
                  <a:cubicBezTo>
                    <a:pt x="659" y="103"/>
                    <a:pt x="627" y="83"/>
                    <a:pt x="607" y="62"/>
                  </a:cubicBezTo>
                  <a:cubicBezTo>
                    <a:pt x="545" y="21"/>
                    <a:pt x="484" y="1"/>
                    <a:pt x="41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62"/>
            <p:cNvSpPr/>
            <p:nvPr/>
          </p:nvSpPr>
          <p:spPr>
            <a:xfrm>
              <a:off x="7886761" y="435011"/>
              <a:ext cx="33349" cy="23707"/>
            </a:xfrm>
            <a:custGeom>
              <a:rect b="b" l="l" r="r" t="t"/>
              <a:pathLst>
                <a:path extrusionOk="0" h="536" w="754">
                  <a:moveTo>
                    <a:pt x="370" y="1"/>
                  </a:moveTo>
                  <a:cubicBezTo>
                    <a:pt x="314" y="1"/>
                    <a:pt x="255" y="22"/>
                    <a:pt x="202" y="73"/>
                  </a:cubicBezTo>
                  <a:cubicBezTo>
                    <a:pt x="1" y="251"/>
                    <a:pt x="179" y="536"/>
                    <a:pt x="384" y="536"/>
                  </a:cubicBezTo>
                  <a:cubicBezTo>
                    <a:pt x="441" y="536"/>
                    <a:pt x="499" y="515"/>
                    <a:pt x="552" y="464"/>
                  </a:cubicBezTo>
                  <a:cubicBezTo>
                    <a:pt x="754" y="286"/>
                    <a:pt x="575"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62"/>
            <p:cNvSpPr/>
            <p:nvPr/>
          </p:nvSpPr>
          <p:spPr>
            <a:xfrm>
              <a:off x="7868848" y="528291"/>
              <a:ext cx="18709" cy="18223"/>
            </a:xfrm>
            <a:custGeom>
              <a:rect b="b" l="l" r="r" t="t"/>
              <a:pathLst>
                <a:path extrusionOk="0" h="412" w="423">
                  <a:moveTo>
                    <a:pt x="165" y="0"/>
                  </a:moveTo>
                  <a:cubicBezTo>
                    <a:pt x="134" y="10"/>
                    <a:pt x="104" y="21"/>
                    <a:pt x="72" y="51"/>
                  </a:cubicBezTo>
                  <a:cubicBezTo>
                    <a:pt x="52" y="72"/>
                    <a:pt x="31" y="92"/>
                    <a:pt x="21" y="113"/>
                  </a:cubicBezTo>
                  <a:cubicBezTo>
                    <a:pt x="11" y="144"/>
                    <a:pt x="1" y="165"/>
                    <a:pt x="1" y="195"/>
                  </a:cubicBezTo>
                  <a:cubicBezTo>
                    <a:pt x="1" y="216"/>
                    <a:pt x="11" y="247"/>
                    <a:pt x="21" y="267"/>
                  </a:cubicBezTo>
                  <a:cubicBezTo>
                    <a:pt x="21" y="298"/>
                    <a:pt x="42" y="318"/>
                    <a:pt x="63" y="339"/>
                  </a:cubicBezTo>
                  <a:cubicBezTo>
                    <a:pt x="72" y="350"/>
                    <a:pt x="83" y="370"/>
                    <a:pt x="104" y="380"/>
                  </a:cubicBezTo>
                  <a:cubicBezTo>
                    <a:pt x="134" y="401"/>
                    <a:pt x="165" y="411"/>
                    <a:pt x="196" y="411"/>
                  </a:cubicBezTo>
                  <a:cubicBezTo>
                    <a:pt x="216" y="411"/>
                    <a:pt x="237" y="411"/>
                    <a:pt x="258" y="401"/>
                  </a:cubicBezTo>
                  <a:cubicBezTo>
                    <a:pt x="289" y="401"/>
                    <a:pt x="319" y="380"/>
                    <a:pt x="351" y="360"/>
                  </a:cubicBezTo>
                  <a:cubicBezTo>
                    <a:pt x="371" y="339"/>
                    <a:pt x="392" y="318"/>
                    <a:pt x="402" y="288"/>
                  </a:cubicBezTo>
                  <a:cubicBezTo>
                    <a:pt x="412" y="267"/>
                    <a:pt x="422" y="236"/>
                    <a:pt x="422" y="216"/>
                  </a:cubicBezTo>
                  <a:cubicBezTo>
                    <a:pt x="422" y="185"/>
                    <a:pt x="412" y="154"/>
                    <a:pt x="402" y="133"/>
                  </a:cubicBezTo>
                  <a:cubicBezTo>
                    <a:pt x="402" y="103"/>
                    <a:pt x="381" y="82"/>
                    <a:pt x="360" y="62"/>
                  </a:cubicBezTo>
                  <a:cubicBezTo>
                    <a:pt x="351" y="51"/>
                    <a:pt x="340" y="41"/>
                    <a:pt x="319" y="30"/>
                  </a:cubicBezTo>
                  <a:cubicBezTo>
                    <a:pt x="289" y="10"/>
                    <a:pt x="258"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62"/>
            <p:cNvSpPr/>
            <p:nvPr/>
          </p:nvSpPr>
          <p:spPr>
            <a:xfrm>
              <a:off x="7808385" y="538420"/>
              <a:ext cx="17825" cy="12517"/>
            </a:xfrm>
            <a:custGeom>
              <a:rect b="b" l="l" r="r" t="t"/>
              <a:pathLst>
                <a:path extrusionOk="0" h="283" w="403">
                  <a:moveTo>
                    <a:pt x="204" y="0"/>
                  </a:moveTo>
                  <a:cubicBezTo>
                    <a:pt x="174" y="0"/>
                    <a:pt x="142" y="12"/>
                    <a:pt x="113" y="38"/>
                  </a:cubicBezTo>
                  <a:cubicBezTo>
                    <a:pt x="1" y="135"/>
                    <a:pt x="96" y="282"/>
                    <a:pt x="207" y="282"/>
                  </a:cubicBezTo>
                  <a:cubicBezTo>
                    <a:pt x="237" y="282"/>
                    <a:pt x="269" y="271"/>
                    <a:pt x="299" y="244"/>
                  </a:cubicBezTo>
                  <a:cubicBezTo>
                    <a:pt x="403" y="147"/>
                    <a:pt x="312" y="0"/>
                    <a:pt x="20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p62"/>
            <p:cNvSpPr/>
            <p:nvPr/>
          </p:nvSpPr>
          <p:spPr>
            <a:xfrm>
              <a:off x="7846113" y="581942"/>
              <a:ext cx="22336" cy="22292"/>
            </a:xfrm>
            <a:custGeom>
              <a:rect b="b" l="l" r="r" t="t"/>
              <a:pathLst>
                <a:path extrusionOk="0" h="504" w="505">
                  <a:moveTo>
                    <a:pt x="257" y="0"/>
                  </a:moveTo>
                  <a:cubicBezTo>
                    <a:pt x="216" y="0"/>
                    <a:pt x="196" y="0"/>
                    <a:pt x="165" y="10"/>
                  </a:cubicBezTo>
                  <a:cubicBezTo>
                    <a:pt x="134" y="21"/>
                    <a:pt x="104" y="42"/>
                    <a:pt x="83" y="62"/>
                  </a:cubicBezTo>
                  <a:cubicBezTo>
                    <a:pt x="62" y="72"/>
                    <a:pt x="52" y="93"/>
                    <a:pt x="42" y="113"/>
                  </a:cubicBezTo>
                  <a:cubicBezTo>
                    <a:pt x="21" y="134"/>
                    <a:pt x="11" y="165"/>
                    <a:pt x="11" y="195"/>
                  </a:cubicBezTo>
                  <a:cubicBezTo>
                    <a:pt x="1" y="227"/>
                    <a:pt x="1" y="257"/>
                    <a:pt x="11" y="288"/>
                  </a:cubicBezTo>
                  <a:cubicBezTo>
                    <a:pt x="11" y="309"/>
                    <a:pt x="21" y="329"/>
                    <a:pt x="31" y="350"/>
                  </a:cubicBezTo>
                  <a:cubicBezTo>
                    <a:pt x="42" y="371"/>
                    <a:pt x="62" y="401"/>
                    <a:pt x="93" y="422"/>
                  </a:cubicBezTo>
                  <a:cubicBezTo>
                    <a:pt x="104" y="432"/>
                    <a:pt x="124" y="442"/>
                    <a:pt x="134" y="442"/>
                  </a:cubicBezTo>
                  <a:lnTo>
                    <a:pt x="165" y="473"/>
                  </a:lnTo>
                  <a:cubicBezTo>
                    <a:pt x="186" y="483"/>
                    <a:pt x="206" y="483"/>
                    <a:pt x="216" y="494"/>
                  </a:cubicBezTo>
                  <a:cubicBezTo>
                    <a:pt x="248" y="504"/>
                    <a:pt x="278" y="504"/>
                    <a:pt x="299" y="504"/>
                  </a:cubicBezTo>
                  <a:cubicBezTo>
                    <a:pt x="319" y="504"/>
                    <a:pt x="340" y="504"/>
                    <a:pt x="360" y="494"/>
                  </a:cubicBezTo>
                  <a:cubicBezTo>
                    <a:pt x="381" y="483"/>
                    <a:pt x="412" y="473"/>
                    <a:pt x="433" y="453"/>
                  </a:cubicBezTo>
                  <a:cubicBezTo>
                    <a:pt x="443" y="432"/>
                    <a:pt x="453" y="422"/>
                    <a:pt x="474" y="401"/>
                  </a:cubicBezTo>
                  <a:cubicBezTo>
                    <a:pt x="484" y="391"/>
                    <a:pt x="484" y="371"/>
                    <a:pt x="494" y="350"/>
                  </a:cubicBezTo>
                  <a:cubicBezTo>
                    <a:pt x="504" y="319"/>
                    <a:pt x="504" y="298"/>
                    <a:pt x="504" y="268"/>
                  </a:cubicBezTo>
                  <a:cubicBezTo>
                    <a:pt x="504" y="236"/>
                    <a:pt x="494" y="216"/>
                    <a:pt x="484" y="185"/>
                  </a:cubicBezTo>
                  <a:lnTo>
                    <a:pt x="463" y="165"/>
                  </a:lnTo>
                  <a:cubicBezTo>
                    <a:pt x="463" y="154"/>
                    <a:pt x="463" y="144"/>
                    <a:pt x="453" y="134"/>
                  </a:cubicBezTo>
                  <a:cubicBezTo>
                    <a:pt x="443" y="103"/>
                    <a:pt x="422" y="72"/>
                    <a:pt x="392" y="51"/>
                  </a:cubicBezTo>
                  <a:cubicBezTo>
                    <a:pt x="371" y="31"/>
                    <a:pt x="340" y="21"/>
                    <a:pt x="309" y="10"/>
                  </a:cubicBezTo>
                  <a:cubicBezTo>
                    <a:pt x="289" y="10"/>
                    <a:pt x="278"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p62"/>
            <p:cNvSpPr/>
            <p:nvPr/>
          </p:nvSpPr>
          <p:spPr>
            <a:xfrm>
              <a:off x="7900560" y="578050"/>
              <a:ext cx="37507" cy="26450"/>
            </a:xfrm>
            <a:custGeom>
              <a:rect b="b" l="l" r="r" t="t"/>
              <a:pathLst>
                <a:path extrusionOk="0" h="598" w="848">
                  <a:moveTo>
                    <a:pt x="410" y="0"/>
                  </a:moveTo>
                  <a:cubicBezTo>
                    <a:pt x="347" y="0"/>
                    <a:pt x="280" y="23"/>
                    <a:pt x="219" y="78"/>
                  </a:cubicBezTo>
                  <a:cubicBezTo>
                    <a:pt x="1" y="281"/>
                    <a:pt x="203" y="598"/>
                    <a:pt x="435" y="598"/>
                  </a:cubicBezTo>
                  <a:cubicBezTo>
                    <a:pt x="497" y="598"/>
                    <a:pt x="562" y="575"/>
                    <a:pt x="621" y="520"/>
                  </a:cubicBezTo>
                  <a:cubicBezTo>
                    <a:pt x="847" y="317"/>
                    <a:pt x="646" y="0"/>
                    <a:pt x="41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0" name="Google Shape;4030;p62"/>
            <p:cNvSpPr/>
            <p:nvPr/>
          </p:nvSpPr>
          <p:spPr>
            <a:xfrm>
              <a:off x="7946604" y="530990"/>
              <a:ext cx="25078" cy="24592"/>
            </a:xfrm>
            <a:custGeom>
              <a:rect b="b" l="l" r="r" t="t"/>
              <a:pathLst>
                <a:path extrusionOk="0" h="556" w="567">
                  <a:moveTo>
                    <a:pt x="227" y="1"/>
                  </a:moveTo>
                  <a:cubicBezTo>
                    <a:pt x="176" y="11"/>
                    <a:pt x="135" y="42"/>
                    <a:pt x="94" y="72"/>
                  </a:cubicBezTo>
                  <a:cubicBezTo>
                    <a:pt x="63" y="93"/>
                    <a:pt x="42" y="124"/>
                    <a:pt x="32" y="165"/>
                  </a:cubicBezTo>
                  <a:cubicBezTo>
                    <a:pt x="12" y="196"/>
                    <a:pt x="1" y="227"/>
                    <a:pt x="1" y="268"/>
                  </a:cubicBezTo>
                  <a:cubicBezTo>
                    <a:pt x="1" y="299"/>
                    <a:pt x="1" y="340"/>
                    <a:pt x="21" y="371"/>
                  </a:cubicBezTo>
                  <a:cubicBezTo>
                    <a:pt x="32" y="401"/>
                    <a:pt x="53" y="442"/>
                    <a:pt x="73" y="463"/>
                  </a:cubicBezTo>
                  <a:lnTo>
                    <a:pt x="135" y="515"/>
                  </a:lnTo>
                  <a:cubicBezTo>
                    <a:pt x="176" y="535"/>
                    <a:pt x="217" y="556"/>
                    <a:pt x="268" y="556"/>
                  </a:cubicBezTo>
                  <a:lnTo>
                    <a:pt x="341" y="556"/>
                  </a:lnTo>
                  <a:cubicBezTo>
                    <a:pt x="392" y="535"/>
                    <a:pt x="433" y="515"/>
                    <a:pt x="464" y="484"/>
                  </a:cubicBezTo>
                  <a:cubicBezTo>
                    <a:pt x="494" y="463"/>
                    <a:pt x="515" y="433"/>
                    <a:pt x="536" y="391"/>
                  </a:cubicBezTo>
                  <a:cubicBezTo>
                    <a:pt x="546" y="360"/>
                    <a:pt x="556" y="330"/>
                    <a:pt x="556" y="289"/>
                  </a:cubicBezTo>
                  <a:cubicBezTo>
                    <a:pt x="567" y="257"/>
                    <a:pt x="556" y="216"/>
                    <a:pt x="546" y="186"/>
                  </a:cubicBezTo>
                  <a:cubicBezTo>
                    <a:pt x="536" y="155"/>
                    <a:pt x="515" y="113"/>
                    <a:pt x="485" y="93"/>
                  </a:cubicBezTo>
                  <a:lnTo>
                    <a:pt x="433" y="42"/>
                  </a:lnTo>
                  <a:cubicBezTo>
                    <a:pt x="392" y="21"/>
                    <a:pt x="341"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62"/>
            <p:cNvSpPr/>
            <p:nvPr/>
          </p:nvSpPr>
          <p:spPr>
            <a:xfrm>
              <a:off x="7997601" y="565843"/>
              <a:ext cx="31890" cy="22646"/>
            </a:xfrm>
            <a:custGeom>
              <a:rect b="b" l="l" r="r" t="t"/>
              <a:pathLst>
                <a:path extrusionOk="0" h="512" w="721">
                  <a:moveTo>
                    <a:pt x="353" y="1"/>
                  </a:moveTo>
                  <a:cubicBezTo>
                    <a:pt x="300" y="1"/>
                    <a:pt x="245" y="20"/>
                    <a:pt x="195" y="66"/>
                  </a:cubicBezTo>
                  <a:cubicBezTo>
                    <a:pt x="1" y="244"/>
                    <a:pt x="170" y="512"/>
                    <a:pt x="371" y="512"/>
                  </a:cubicBezTo>
                  <a:cubicBezTo>
                    <a:pt x="425" y="512"/>
                    <a:pt x="482" y="492"/>
                    <a:pt x="534" y="447"/>
                  </a:cubicBezTo>
                  <a:cubicBezTo>
                    <a:pt x="721" y="268"/>
                    <a:pt x="549" y="1"/>
                    <a:pt x="35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62"/>
            <p:cNvSpPr/>
            <p:nvPr/>
          </p:nvSpPr>
          <p:spPr>
            <a:xfrm>
              <a:off x="7954079" y="590567"/>
              <a:ext cx="45380" cy="32111"/>
            </a:xfrm>
            <a:custGeom>
              <a:rect b="b" l="l" r="r" t="t"/>
              <a:pathLst>
                <a:path extrusionOk="0" h="726" w="1026">
                  <a:moveTo>
                    <a:pt x="499" y="1"/>
                  </a:moveTo>
                  <a:cubicBezTo>
                    <a:pt x="424" y="1"/>
                    <a:pt x="346" y="28"/>
                    <a:pt x="274" y="93"/>
                  </a:cubicBezTo>
                  <a:cubicBezTo>
                    <a:pt x="0" y="343"/>
                    <a:pt x="238" y="726"/>
                    <a:pt x="522" y="726"/>
                  </a:cubicBezTo>
                  <a:cubicBezTo>
                    <a:pt x="600" y="726"/>
                    <a:pt x="682" y="697"/>
                    <a:pt x="757" y="628"/>
                  </a:cubicBezTo>
                  <a:cubicBezTo>
                    <a:pt x="1025" y="385"/>
                    <a:pt x="781" y="1"/>
                    <a:pt x="4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62"/>
            <p:cNvSpPr/>
            <p:nvPr/>
          </p:nvSpPr>
          <p:spPr>
            <a:xfrm>
              <a:off x="7931610" y="642095"/>
              <a:ext cx="24548" cy="17382"/>
            </a:xfrm>
            <a:custGeom>
              <a:rect b="b" l="l" r="r" t="t"/>
              <a:pathLst>
                <a:path extrusionOk="0" h="393" w="555">
                  <a:moveTo>
                    <a:pt x="344" y="1"/>
                  </a:moveTo>
                  <a:cubicBezTo>
                    <a:pt x="319" y="1"/>
                    <a:pt x="294" y="6"/>
                    <a:pt x="268" y="18"/>
                  </a:cubicBezTo>
                  <a:cubicBezTo>
                    <a:pt x="258" y="18"/>
                    <a:pt x="237" y="28"/>
                    <a:pt x="227" y="28"/>
                  </a:cubicBezTo>
                  <a:cubicBezTo>
                    <a:pt x="1" y="122"/>
                    <a:pt x="171" y="393"/>
                    <a:pt x="333" y="393"/>
                  </a:cubicBezTo>
                  <a:cubicBezTo>
                    <a:pt x="385" y="393"/>
                    <a:pt x="437" y="365"/>
                    <a:pt x="474" y="295"/>
                  </a:cubicBezTo>
                  <a:cubicBezTo>
                    <a:pt x="474" y="286"/>
                    <a:pt x="484" y="275"/>
                    <a:pt x="494" y="265"/>
                  </a:cubicBezTo>
                  <a:cubicBezTo>
                    <a:pt x="554" y="136"/>
                    <a:pt x="464" y="1"/>
                    <a:pt x="34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62"/>
            <p:cNvSpPr/>
            <p:nvPr/>
          </p:nvSpPr>
          <p:spPr>
            <a:xfrm>
              <a:off x="7882515" y="647845"/>
              <a:ext cx="18665" cy="18709"/>
            </a:xfrm>
            <a:custGeom>
              <a:rect b="b" l="l" r="r" t="t"/>
              <a:pathLst>
                <a:path extrusionOk="0" h="423" w="422">
                  <a:moveTo>
                    <a:pt x="206" y="1"/>
                  </a:moveTo>
                  <a:cubicBezTo>
                    <a:pt x="185" y="1"/>
                    <a:pt x="154" y="12"/>
                    <a:pt x="134" y="22"/>
                  </a:cubicBezTo>
                  <a:cubicBezTo>
                    <a:pt x="103" y="22"/>
                    <a:pt x="83" y="32"/>
                    <a:pt x="62" y="53"/>
                  </a:cubicBezTo>
                  <a:cubicBezTo>
                    <a:pt x="51" y="73"/>
                    <a:pt x="42" y="83"/>
                    <a:pt x="31" y="94"/>
                  </a:cubicBezTo>
                  <a:cubicBezTo>
                    <a:pt x="10" y="124"/>
                    <a:pt x="0" y="156"/>
                    <a:pt x="0" y="186"/>
                  </a:cubicBezTo>
                  <a:cubicBezTo>
                    <a:pt x="0" y="207"/>
                    <a:pt x="0" y="227"/>
                    <a:pt x="10" y="238"/>
                  </a:cubicBezTo>
                  <a:cubicBezTo>
                    <a:pt x="10" y="279"/>
                    <a:pt x="31" y="300"/>
                    <a:pt x="51" y="330"/>
                  </a:cubicBezTo>
                  <a:cubicBezTo>
                    <a:pt x="72" y="351"/>
                    <a:pt x="93" y="361"/>
                    <a:pt x="113" y="382"/>
                  </a:cubicBezTo>
                  <a:cubicBezTo>
                    <a:pt x="124" y="382"/>
                    <a:pt x="134" y="392"/>
                    <a:pt x="144" y="392"/>
                  </a:cubicBezTo>
                  <a:cubicBezTo>
                    <a:pt x="154" y="402"/>
                    <a:pt x="175" y="412"/>
                    <a:pt x="185" y="412"/>
                  </a:cubicBezTo>
                  <a:cubicBezTo>
                    <a:pt x="206" y="423"/>
                    <a:pt x="227" y="423"/>
                    <a:pt x="257" y="423"/>
                  </a:cubicBezTo>
                  <a:cubicBezTo>
                    <a:pt x="268" y="423"/>
                    <a:pt x="278" y="423"/>
                    <a:pt x="298" y="412"/>
                  </a:cubicBezTo>
                  <a:lnTo>
                    <a:pt x="360" y="382"/>
                  </a:lnTo>
                  <a:lnTo>
                    <a:pt x="391" y="341"/>
                  </a:lnTo>
                  <a:cubicBezTo>
                    <a:pt x="391" y="330"/>
                    <a:pt x="401" y="309"/>
                    <a:pt x="412" y="300"/>
                  </a:cubicBezTo>
                  <a:cubicBezTo>
                    <a:pt x="422" y="279"/>
                    <a:pt x="422" y="258"/>
                    <a:pt x="412" y="227"/>
                  </a:cubicBezTo>
                  <a:cubicBezTo>
                    <a:pt x="412" y="207"/>
                    <a:pt x="412" y="186"/>
                    <a:pt x="401" y="165"/>
                  </a:cubicBezTo>
                  <a:cubicBezTo>
                    <a:pt x="391" y="156"/>
                    <a:pt x="391" y="145"/>
                    <a:pt x="380" y="135"/>
                  </a:cubicBezTo>
                  <a:cubicBezTo>
                    <a:pt x="371" y="114"/>
                    <a:pt x="360" y="83"/>
                    <a:pt x="339" y="73"/>
                  </a:cubicBezTo>
                  <a:cubicBezTo>
                    <a:pt x="319" y="53"/>
                    <a:pt x="298" y="32"/>
                    <a:pt x="278" y="22"/>
                  </a:cubicBezTo>
                  <a:cubicBezTo>
                    <a:pt x="257" y="12"/>
                    <a:pt x="23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62"/>
            <p:cNvSpPr/>
            <p:nvPr/>
          </p:nvSpPr>
          <p:spPr>
            <a:xfrm>
              <a:off x="7893439" y="723832"/>
              <a:ext cx="19152" cy="18665"/>
            </a:xfrm>
            <a:custGeom>
              <a:rect b="b" l="l" r="r" t="t"/>
              <a:pathLst>
                <a:path extrusionOk="0" h="422" w="433">
                  <a:moveTo>
                    <a:pt x="195" y="1"/>
                  </a:moveTo>
                  <a:cubicBezTo>
                    <a:pt x="154" y="21"/>
                    <a:pt x="144" y="21"/>
                    <a:pt x="113" y="52"/>
                  </a:cubicBezTo>
                  <a:lnTo>
                    <a:pt x="103" y="52"/>
                  </a:lnTo>
                  <a:lnTo>
                    <a:pt x="92" y="62"/>
                  </a:lnTo>
                  <a:cubicBezTo>
                    <a:pt x="82" y="72"/>
                    <a:pt x="72" y="83"/>
                    <a:pt x="62" y="83"/>
                  </a:cubicBezTo>
                  <a:cubicBezTo>
                    <a:pt x="41" y="103"/>
                    <a:pt x="21" y="124"/>
                    <a:pt x="21" y="154"/>
                  </a:cubicBezTo>
                  <a:cubicBezTo>
                    <a:pt x="0" y="175"/>
                    <a:pt x="0" y="196"/>
                    <a:pt x="0" y="216"/>
                  </a:cubicBezTo>
                  <a:cubicBezTo>
                    <a:pt x="0" y="247"/>
                    <a:pt x="0" y="268"/>
                    <a:pt x="10" y="298"/>
                  </a:cubicBezTo>
                  <a:cubicBezTo>
                    <a:pt x="21" y="319"/>
                    <a:pt x="31" y="339"/>
                    <a:pt x="51" y="360"/>
                  </a:cubicBezTo>
                  <a:lnTo>
                    <a:pt x="82" y="391"/>
                  </a:lnTo>
                  <a:cubicBezTo>
                    <a:pt x="113" y="412"/>
                    <a:pt x="144" y="422"/>
                    <a:pt x="185" y="422"/>
                  </a:cubicBezTo>
                  <a:lnTo>
                    <a:pt x="226" y="422"/>
                  </a:lnTo>
                  <a:cubicBezTo>
                    <a:pt x="268" y="412"/>
                    <a:pt x="298" y="401"/>
                    <a:pt x="319" y="371"/>
                  </a:cubicBezTo>
                  <a:cubicBezTo>
                    <a:pt x="329" y="360"/>
                    <a:pt x="339" y="360"/>
                    <a:pt x="339" y="350"/>
                  </a:cubicBezTo>
                  <a:lnTo>
                    <a:pt x="350" y="339"/>
                  </a:lnTo>
                  <a:lnTo>
                    <a:pt x="360" y="330"/>
                  </a:lnTo>
                  <a:cubicBezTo>
                    <a:pt x="391" y="288"/>
                    <a:pt x="401" y="288"/>
                    <a:pt x="411" y="247"/>
                  </a:cubicBezTo>
                  <a:cubicBezTo>
                    <a:pt x="421" y="216"/>
                    <a:pt x="432" y="175"/>
                    <a:pt x="421" y="145"/>
                  </a:cubicBezTo>
                  <a:cubicBezTo>
                    <a:pt x="411" y="113"/>
                    <a:pt x="401" y="83"/>
                    <a:pt x="380" y="62"/>
                  </a:cubicBezTo>
                  <a:cubicBezTo>
                    <a:pt x="350" y="42"/>
                    <a:pt x="329" y="21"/>
                    <a:pt x="298" y="10"/>
                  </a:cubicBezTo>
                  <a:cubicBezTo>
                    <a:pt x="268" y="1"/>
                    <a:pt x="236" y="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p62"/>
            <p:cNvSpPr/>
            <p:nvPr/>
          </p:nvSpPr>
          <p:spPr>
            <a:xfrm>
              <a:off x="7963898" y="677877"/>
              <a:ext cx="37817" cy="36888"/>
            </a:xfrm>
            <a:custGeom>
              <a:rect b="b" l="l" r="r" t="t"/>
              <a:pathLst>
                <a:path extrusionOk="0" h="834" w="855">
                  <a:moveTo>
                    <a:pt x="443" y="1"/>
                  </a:moveTo>
                  <a:cubicBezTo>
                    <a:pt x="412" y="1"/>
                    <a:pt x="371" y="1"/>
                    <a:pt x="340" y="11"/>
                  </a:cubicBezTo>
                  <a:cubicBezTo>
                    <a:pt x="268" y="21"/>
                    <a:pt x="196" y="52"/>
                    <a:pt x="145" y="103"/>
                  </a:cubicBezTo>
                  <a:cubicBezTo>
                    <a:pt x="103" y="145"/>
                    <a:pt x="62" y="186"/>
                    <a:pt x="52" y="238"/>
                  </a:cubicBezTo>
                  <a:cubicBezTo>
                    <a:pt x="21" y="289"/>
                    <a:pt x="11" y="340"/>
                    <a:pt x="11" y="402"/>
                  </a:cubicBezTo>
                  <a:cubicBezTo>
                    <a:pt x="1" y="453"/>
                    <a:pt x="11" y="505"/>
                    <a:pt x="32" y="556"/>
                  </a:cubicBezTo>
                  <a:cubicBezTo>
                    <a:pt x="42" y="608"/>
                    <a:pt x="73" y="659"/>
                    <a:pt x="114" y="700"/>
                  </a:cubicBezTo>
                  <a:cubicBezTo>
                    <a:pt x="145" y="720"/>
                    <a:pt x="176" y="752"/>
                    <a:pt x="196" y="772"/>
                  </a:cubicBezTo>
                  <a:cubicBezTo>
                    <a:pt x="268" y="813"/>
                    <a:pt x="330" y="834"/>
                    <a:pt x="402" y="834"/>
                  </a:cubicBezTo>
                  <a:lnTo>
                    <a:pt x="515" y="834"/>
                  </a:lnTo>
                  <a:cubicBezTo>
                    <a:pt x="587" y="813"/>
                    <a:pt x="649" y="782"/>
                    <a:pt x="710" y="731"/>
                  </a:cubicBezTo>
                  <a:cubicBezTo>
                    <a:pt x="752" y="690"/>
                    <a:pt x="782" y="649"/>
                    <a:pt x="803" y="597"/>
                  </a:cubicBezTo>
                  <a:cubicBezTo>
                    <a:pt x="834" y="546"/>
                    <a:pt x="844" y="494"/>
                    <a:pt x="844" y="443"/>
                  </a:cubicBezTo>
                  <a:cubicBezTo>
                    <a:pt x="854" y="381"/>
                    <a:pt x="844" y="330"/>
                    <a:pt x="823" y="279"/>
                  </a:cubicBezTo>
                  <a:cubicBezTo>
                    <a:pt x="803" y="227"/>
                    <a:pt x="782" y="176"/>
                    <a:pt x="741" y="135"/>
                  </a:cubicBezTo>
                  <a:cubicBezTo>
                    <a:pt x="710" y="114"/>
                    <a:pt x="679" y="83"/>
                    <a:pt x="649" y="62"/>
                  </a:cubicBezTo>
                  <a:cubicBezTo>
                    <a:pt x="587" y="21"/>
                    <a:pt x="525" y="1"/>
                    <a:pt x="44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62"/>
            <p:cNvSpPr/>
            <p:nvPr/>
          </p:nvSpPr>
          <p:spPr>
            <a:xfrm>
              <a:off x="7838860" y="673808"/>
              <a:ext cx="23221" cy="22955"/>
            </a:xfrm>
            <a:custGeom>
              <a:rect b="b" l="l" r="r" t="t"/>
              <a:pathLst>
                <a:path extrusionOk="0" h="519" w="525">
                  <a:moveTo>
                    <a:pt x="277" y="0"/>
                  </a:moveTo>
                  <a:cubicBezTo>
                    <a:pt x="236" y="0"/>
                    <a:pt x="195" y="10"/>
                    <a:pt x="154" y="31"/>
                  </a:cubicBezTo>
                  <a:cubicBezTo>
                    <a:pt x="113" y="51"/>
                    <a:pt x="83" y="83"/>
                    <a:pt x="51" y="124"/>
                  </a:cubicBezTo>
                  <a:cubicBezTo>
                    <a:pt x="51" y="124"/>
                    <a:pt x="51" y="134"/>
                    <a:pt x="41" y="134"/>
                  </a:cubicBezTo>
                  <a:cubicBezTo>
                    <a:pt x="31" y="154"/>
                    <a:pt x="21" y="175"/>
                    <a:pt x="21" y="195"/>
                  </a:cubicBezTo>
                  <a:cubicBezTo>
                    <a:pt x="0" y="227"/>
                    <a:pt x="0" y="257"/>
                    <a:pt x="10" y="288"/>
                  </a:cubicBezTo>
                  <a:cubicBezTo>
                    <a:pt x="10" y="309"/>
                    <a:pt x="10" y="330"/>
                    <a:pt x="21" y="350"/>
                  </a:cubicBezTo>
                  <a:cubicBezTo>
                    <a:pt x="31" y="381"/>
                    <a:pt x="41" y="412"/>
                    <a:pt x="72" y="432"/>
                  </a:cubicBezTo>
                  <a:cubicBezTo>
                    <a:pt x="83" y="453"/>
                    <a:pt x="103" y="463"/>
                    <a:pt x="124" y="483"/>
                  </a:cubicBezTo>
                  <a:cubicBezTo>
                    <a:pt x="144" y="494"/>
                    <a:pt x="154" y="494"/>
                    <a:pt x="175" y="504"/>
                  </a:cubicBezTo>
                  <a:cubicBezTo>
                    <a:pt x="197" y="512"/>
                    <a:pt x="224" y="519"/>
                    <a:pt x="249" y="519"/>
                  </a:cubicBezTo>
                  <a:cubicBezTo>
                    <a:pt x="259" y="519"/>
                    <a:pt x="269" y="517"/>
                    <a:pt x="277" y="515"/>
                  </a:cubicBezTo>
                  <a:cubicBezTo>
                    <a:pt x="309" y="515"/>
                    <a:pt x="339" y="504"/>
                    <a:pt x="370" y="494"/>
                  </a:cubicBezTo>
                  <a:lnTo>
                    <a:pt x="380" y="483"/>
                  </a:lnTo>
                  <a:cubicBezTo>
                    <a:pt x="421" y="463"/>
                    <a:pt x="463" y="432"/>
                    <a:pt x="483" y="391"/>
                  </a:cubicBezTo>
                  <a:cubicBezTo>
                    <a:pt x="504" y="350"/>
                    <a:pt x="524" y="309"/>
                    <a:pt x="524" y="268"/>
                  </a:cubicBezTo>
                  <a:cubicBezTo>
                    <a:pt x="524" y="247"/>
                    <a:pt x="514" y="227"/>
                    <a:pt x="514" y="206"/>
                  </a:cubicBezTo>
                  <a:cubicBezTo>
                    <a:pt x="504" y="154"/>
                    <a:pt x="483" y="124"/>
                    <a:pt x="453" y="83"/>
                  </a:cubicBezTo>
                  <a:cubicBezTo>
                    <a:pt x="432" y="62"/>
                    <a:pt x="412" y="42"/>
                    <a:pt x="370" y="31"/>
                  </a:cubicBezTo>
                  <a:cubicBezTo>
                    <a:pt x="350" y="10"/>
                    <a:pt x="319" y="0"/>
                    <a:pt x="27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8" name="Google Shape;4038;p62"/>
            <p:cNvSpPr/>
            <p:nvPr/>
          </p:nvSpPr>
          <p:spPr>
            <a:xfrm>
              <a:off x="7807943" y="640591"/>
              <a:ext cx="20965" cy="20700"/>
            </a:xfrm>
            <a:custGeom>
              <a:rect b="b" l="l" r="r" t="t"/>
              <a:pathLst>
                <a:path extrusionOk="0" h="468" w="474">
                  <a:moveTo>
                    <a:pt x="195" y="0"/>
                  </a:moveTo>
                  <a:cubicBezTo>
                    <a:pt x="144" y="11"/>
                    <a:pt x="113" y="32"/>
                    <a:pt x="82" y="62"/>
                  </a:cubicBezTo>
                  <a:lnTo>
                    <a:pt x="41" y="103"/>
                  </a:lnTo>
                  <a:cubicBezTo>
                    <a:pt x="21" y="135"/>
                    <a:pt x="10" y="165"/>
                    <a:pt x="10" y="196"/>
                  </a:cubicBezTo>
                  <a:lnTo>
                    <a:pt x="10" y="227"/>
                  </a:lnTo>
                  <a:cubicBezTo>
                    <a:pt x="0" y="247"/>
                    <a:pt x="0" y="268"/>
                    <a:pt x="0" y="288"/>
                  </a:cubicBezTo>
                  <a:cubicBezTo>
                    <a:pt x="0" y="309"/>
                    <a:pt x="10" y="320"/>
                    <a:pt x="10" y="340"/>
                  </a:cubicBezTo>
                  <a:cubicBezTo>
                    <a:pt x="21" y="361"/>
                    <a:pt x="30" y="381"/>
                    <a:pt x="51" y="402"/>
                  </a:cubicBezTo>
                  <a:cubicBezTo>
                    <a:pt x="62" y="412"/>
                    <a:pt x="72" y="422"/>
                    <a:pt x="92" y="432"/>
                  </a:cubicBezTo>
                  <a:lnTo>
                    <a:pt x="133" y="453"/>
                  </a:lnTo>
                  <a:cubicBezTo>
                    <a:pt x="154" y="464"/>
                    <a:pt x="185" y="464"/>
                    <a:pt x="206" y="464"/>
                  </a:cubicBezTo>
                  <a:lnTo>
                    <a:pt x="226" y="464"/>
                  </a:lnTo>
                  <a:cubicBezTo>
                    <a:pt x="235" y="466"/>
                    <a:pt x="244" y="468"/>
                    <a:pt x="253" y="468"/>
                  </a:cubicBezTo>
                  <a:cubicBezTo>
                    <a:pt x="275" y="468"/>
                    <a:pt x="297" y="460"/>
                    <a:pt x="318" y="453"/>
                  </a:cubicBezTo>
                  <a:cubicBezTo>
                    <a:pt x="350" y="443"/>
                    <a:pt x="370" y="432"/>
                    <a:pt x="401" y="412"/>
                  </a:cubicBezTo>
                  <a:cubicBezTo>
                    <a:pt x="421" y="381"/>
                    <a:pt x="442" y="361"/>
                    <a:pt x="452" y="329"/>
                  </a:cubicBezTo>
                  <a:cubicBezTo>
                    <a:pt x="462" y="309"/>
                    <a:pt x="473" y="278"/>
                    <a:pt x="473" y="247"/>
                  </a:cubicBezTo>
                  <a:cubicBezTo>
                    <a:pt x="473" y="217"/>
                    <a:pt x="473" y="186"/>
                    <a:pt x="462" y="155"/>
                  </a:cubicBezTo>
                  <a:cubicBezTo>
                    <a:pt x="452" y="124"/>
                    <a:pt x="432" y="93"/>
                    <a:pt x="411" y="73"/>
                  </a:cubicBezTo>
                  <a:lnTo>
                    <a:pt x="370" y="32"/>
                  </a:lnTo>
                  <a:cubicBezTo>
                    <a:pt x="329" y="11"/>
                    <a:pt x="288"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62"/>
            <p:cNvSpPr/>
            <p:nvPr/>
          </p:nvSpPr>
          <p:spPr>
            <a:xfrm>
              <a:off x="7726958" y="638336"/>
              <a:ext cx="27511" cy="26848"/>
            </a:xfrm>
            <a:custGeom>
              <a:rect b="b" l="l" r="r" t="t"/>
              <a:pathLst>
                <a:path extrusionOk="0" h="607" w="622">
                  <a:moveTo>
                    <a:pt x="248" y="0"/>
                  </a:moveTo>
                  <a:cubicBezTo>
                    <a:pt x="206" y="10"/>
                    <a:pt x="165" y="21"/>
                    <a:pt x="134" y="51"/>
                  </a:cubicBezTo>
                  <a:cubicBezTo>
                    <a:pt x="104" y="72"/>
                    <a:pt x="72" y="103"/>
                    <a:pt x="52" y="134"/>
                  </a:cubicBezTo>
                  <a:cubicBezTo>
                    <a:pt x="31" y="175"/>
                    <a:pt x="11" y="206"/>
                    <a:pt x="11" y="247"/>
                  </a:cubicBezTo>
                  <a:cubicBezTo>
                    <a:pt x="1" y="288"/>
                    <a:pt x="1" y="329"/>
                    <a:pt x="11" y="360"/>
                  </a:cubicBezTo>
                  <a:cubicBezTo>
                    <a:pt x="21" y="391"/>
                    <a:pt x="31" y="412"/>
                    <a:pt x="31" y="442"/>
                  </a:cubicBezTo>
                  <a:cubicBezTo>
                    <a:pt x="52" y="473"/>
                    <a:pt x="83" y="504"/>
                    <a:pt x="113" y="535"/>
                  </a:cubicBezTo>
                  <a:cubicBezTo>
                    <a:pt x="145" y="566"/>
                    <a:pt x="175" y="576"/>
                    <a:pt x="216" y="597"/>
                  </a:cubicBezTo>
                  <a:cubicBezTo>
                    <a:pt x="237" y="597"/>
                    <a:pt x="268" y="597"/>
                    <a:pt x="289" y="607"/>
                  </a:cubicBezTo>
                  <a:cubicBezTo>
                    <a:pt x="350" y="607"/>
                    <a:pt x="401" y="597"/>
                    <a:pt x="442" y="576"/>
                  </a:cubicBezTo>
                  <a:cubicBezTo>
                    <a:pt x="463" y="556"/>
                    <a:pt x="494" y="545"/>
                    <a:pt x="515" y="524"/>
                  </a:cubicBezTo>
                  <a:cubicBezTo>
                    <a:pt x="556" y="494"/>
                    <a:pt x="586" y="442"/>
                    <a:pt x="597" y="391"/>
                  </a:cubicBezTo>
                  <a:lnTo>
                    <a:pt x="618" y="319"/>
                  </a:lnTo>
                  <a:lnTo>
                    <a:pt x="618" y="309"/>
                  </a:lnTo>
                  <a:cubicBezTo>
                    <a:pt x="607" y="309"/>
                    <a:pt x="607" y="237"/>
                    <a:pt x="607" y="237"/>
                  </a:cubicBezTo>
                  <a:lnTo>
                    <a:pt x="607" y="227"/>
                  </a:lnTo>
                  <a:lnTo>
                    <a:pt x="586" y="165"/>
                  </a:lnTo>
                  <a:lnTo>
                    <a:pt x="586" y="165"/>
                  </a:lnTo>
                  <a:cubicBezTo>
                    <a:pt x="592" y="170"/>
                    <a:pt x="616" y="194"/>
                    <a:pt x="619" y="194"/>
                  </a:cubicBezTo>
                  <a:cubicBezTo>
                    <a:pt x="622" y="194"/>
                    <a:pt x="605" y="173"/>
                    <a:pt x="535" y="93"/>
                  </a:cubicBezTo>
                  <a:cubicBezTo>
                    <a:pt x="515" y="83"/>
                    <a:pt x="504" y="62"/>
                    <a:pt x="484" y="51"/>
                  </a:cubicBezTo>
                  <a:lnTo>
                    <a:pt x="474" y="51"/>
                  </a:lnTo>
                  <a:cubicBezTo>
                    <a:pt x="463" y="42"/>
                    <a:pt x="453" y="31"/>
                    <a:pt x="433" y="31"/>
                  </a:cubicBezTo>
                  <a:cubicBezTo>
                    <a:pt x="433" y="21"/>
                    <a:pt x="422" y="21"/>
                    <a:pt x="422" y="21"/>
                  </a:cubicBezTo>
                  <a:cubicBezTo>
                    <a:pt x="391" y="10"/>
                    <a:pt x="360" y="0"/>
                    <a:pt x="31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p62"/>
            <p:cNvSpPr/>
            <p:nvPr/>
          </p:nvSpPr>
          <p:spPr>
            <a:xfrm>
              <a:off x="7753363" y="578316"/>
              <a:ext cx="19107" cy="18665"/>
            </a:xfrm>
            <a:custGeom>
              <a:rect b="b" l="l" r="r" t="t"/>
              <a:pathLst>
                <a:path extrusionOk="0" h="422" w="432">
                  <a:moveTo>
                    <a:pt x="236" y="0"/>
                  </a:moveTo>
                  <a:lnTo>
                    <a:pt x="185" y="10"/>
                  </a:lnTo>
                  <a:cubicBezTo>
                    <a:pt x="165" y="10"/>
                    <a:pt x="144" y="21"/>
                    <a:pt x="133" y="31"/>
                  </a:cubicBezTo>
                  <a:cubicBezTo>
                    <a:pt x="124" y="31"/>
                    <a:pt x="113" y="41"/>
                    <a:pt x="103" y="51"/>
                  </a:cubicBezTo>
                  <a:lnTo>
                    <a:pt x="92" y="51"/>
                  </a:lnTo>
                  <a:cubicBezTo>
                    <a:pt x="72" y="62"/>
                    <a:pt x="51" y="72"/>
                    <a:pt x="41" y="92"/>
                  </a:cubicBezTo>
                  <a:cubicBezTo>
                    <a:pt x="31" y="113"/>
                    <a:pt x="21" y="124"/>
                    <a:pt x="21" y="133"/>
                  </a:cubicBezTo>
                  <a:cubicBezTo>
                    <a:pt x="0" y="154"/>
                    <a:pt x="0" y="175"/>
                    <a:pt x="0" y="206"/>
                  </a:cubicBezTo>
                  <a:lnTo>
                    <a:pt x="0" y="247"/>
                  </a:lnTo>
                  <a:lnTo>
                    <a:pt x="21" y="298"/>
                  </a:lnTo>
                  <a:cubicBezTo>
                    <a:pt x="31" y="318"/>
                    <a:pt x="41" y="339"/>
                    <a:pt x="62" y="350"/>
                  </a:cubicBezTo>
                  <a:cubicBezTo>
                    <a:pt x="72" y="350"/>
                    <a:pt x="72" y="350"/>
                    <a:pt x="72" y="360"/>
                  </a:cubicBezTo>
                  <a:cubicBezTo>
                    <a:pt x="82" y="360"/>
                    <a:pt x="82" y="370"/>
                    <a:pt x="92" y="370"/>
                  </a:cubicBezTo>
                  <a:cubicBezTo>
                    <a:pt x="103" y="391"/>
                    <a:pt x="124" y="401"/>
                    <a:pt x="133" y="401"/>
                  </a:cubicBezTo>
                  <a:cubicBezTo>
                    <a:pt x="165" y="421"/>
                    <a:pt x="185" y="421"/>
                    <a:pt x="216" y="421"/>
                  </a:cubicBezTo>
                  <a:lnTo>
                    <a:pt x="267" y="421"/>
                  </a:lnTo>
                  <a:cubicBezTo>
                    <a:pt x="288" y="411"/>
                    <a:pt x="298" y="411"/>
                    <a:pt x="318" y="401"/>
                  </a:cubicBezTo>
                  <a:cubicBezTo>
                    <a:pt x="350" y="391"/>
                    <a:pt x="370" y="370"/>
                    <a:pt x="380" y="350"/>
                  </a:cubicBezTo>
                  <a:cubicBezTo>
                    <a:pt x="401" y="329"/>
                    <a:pt x="421" y="309"/>
                    <a:pt x="421" y="277"/>
                  </a:cubicBezTo>
                  <a:cubicBezTo>
                    <a:pt x="421" y="277"/>
                    <a:pt x="421" y="272"/>
                    <a:pt x="425" y="270"/>
                  </a:cubicBezTo>
                  <a:lnTo>
                    <a:pt x="425" y="270"/>
                  </a:lnTo>
                  <a:cubicBezTo>
                    <a:pt x="424" y="272"/>
                    <a:pt x="423" y="275"/>
                    <a:pt x="421" y="277"/>
                  </a:cubicBezTo>
                  <a:lnTo>
                    <a:pt x="432" y="267"/>
                  </a:lnTo>
                  <a:cubicBezTo>
                    <a:pt x="429" y="267"/>
                    <a:pt x="427" y="268"/>
                    <a:pt x="425" y="270"/>
                  </a:cubicBezTo>
                  <a:lnTo>
                    <a:pt x="425" y="270"/>
                  </a:lnTo>
                  <a:cubicBezTo>
                    <a:pt x="432" y="254"/>
                    <a:pt x="432" y="244"/>
                    <a:pt x="432" y="226"/>
                  </a:cubicBezTo>
                  <a:lnTo>
                    <a:pt x="432" y="185"/>
                  </a:lnTo>
                  <a:lnTo>
                    <a:pt x="432" y="175"/>
                  </a:lnTo>
                  <a:cubicBezTo>
                    <a:pt x="421" y="154"/>
                    <a:pt x="421" y="133"/>
                    <a:pt x="411" y="124"/>
                  </a:cubicBezTo>
                  <a:cubicBezTo>
                    <a:pt x="401" y="92"/>
                    <a:pt x="380" y="72"/>
                    <a:pt x="360" y="51"/>
                  </a:cubicBezTo>
                  <a:cubicBezTo>
                    <a:pt x="350" y="41"/>
                    <a:pt x="329" y="31"/>
                    <a:pt x="309" y="21"/>
                  </a:cubicBezTo>
                  <a:cubicBezTo>
                    <a:pt x="288" y="10"/>
                    <a:pt x="267" y="0"/>
                    <a:pt x="23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1" name="Google Shape;4041;p62"/>
            <p:cNvSpPr/>
            <p:nvPr/>
          </p:nvSpPr>
          <p:spPr>
            <a:xfrm>
              <a:off x="7780653" y="586012"/>
              <a:ext cx="25034" cy="24592"/>
            </a:xfrm>
            <a:custGeom>
              <a:rect b="b" l="l" r="r" t="t"/>
              <a:pathLst>
                <a:path extrusionOk="0" h="556" w="566">
                  <a:moveTo>
                    <a:pt x="277" y="1"/>
                  </a:moveTo>
                  <a:cubicBezTo>
                    <a:pt x="257" y="1"/>
                    <a:pt x="236" y="11"/>
                    <a:pt x="216" y="21"/>
                  </a:cubicBezTo>
                  <a:cubicBezTo>
                    <a:pt x="185" y="32"/>
                    <a:pt x="154" y="42"/>
                    <a:pt x="123" y="73"/>
                  </a:cubicBezTo>
                  <a:cubicBezTo>
                    <a:pt x="113" y="83"/>
                    <a:pt x="92" y="103"/>
                    <a:pt x="82" y="124"/>
                  </a:cubicBezTo>
                  <a:cubicBezTo>
                    <a:pt x="82" y="135"/>
                    <a:pt x="72" y="135"/>
                    <a:pt x="72" y="144"/>
                  </a:cubicBezTo>
                  <a:cubicBezTo>
                    <a:pt x="51" y="165"/>
                    <a:pt x="41" y="176"/>
                    <a:pt x="31" y="206"/>
                  </a:cubicBezTo>
                  <a:cubicBezTo>
                    <a:pt x="10" y="227"/>
                    <a:pt x="0" y="258"/>
                    <a:pt x="0" y="299"/>
                  </a:cubicBezTo>
                  <a:cubicBezTo>
                    <a:pt x="0" y="330"/>
                    <a:pt x="10" y="361"/>
                    <a:pt x="21" y="391"/>
                  </a:cubicBezTo>
                  <a:cubicBezTo>
                    <a:pt x="31" y="423"/>
                    <a:pt x="41" y="453"/>
                    <a:pt x="72" y="474"/>
                  </a:cubicBezTo>
                  <a:cubicBezTo>
                    <a:pt x="82" y="494"/>
                    <a:pt x="103" y="505"/>
                    <a:pt x="123" y="515"/>
                  </a:cubicBezTo>
                  <a:cubicBezTo>
                    <a:pt x="154" y="546"/>
                    <a:pt x="195" y="556"/>
                    <a:pt x="247" y="556"/>
                  </a:cubicBezTo>
                  <a:lnTo>
                    <a:pt x="309" y="556"/>
                  </a:lnTo>
                  <a:cubicBezTo>
                    <a:pt x="350" y="546"/>
                    <a:pt x="391" y="525"/>
                    <a:pt x="421" y="494"/>
                  </a:cubicBezTo>
                  <a:cubicBezTo>
                    <a:pt x="432" y="494"/>
                    <a:pt x="432" y="484"/>
                    <a:pt x="432" y="484"/>
                  </a:cubicBezTo>
                  <a:cubicBezTo>
                    <a:pt x="453" y="474"/>
                    <a:pt x="462" y="474"/>
                    <a:pt x="483" y="453"/>
                  </a:cubicBezTo>
                  <a:cubicBezTo>
                    <a:pt x="494" y="443"/>
                    <a:pt x="504" y="423"/>
                    <a:pt x="524" y="402"/>
                  </a:cubicBezTo>
                  <a:lnTo>
                    <a:pt x="555" y="340"/>
                  </a:lnTo>
                  <a:cubicBezTo>
                    <a:pt x="565" y="309"/>
                    <a:pt x="565" y="279"/>
                    <a:pt x="565" y="247"/>
                  </a:cubicBezTo>
                  <a:cubicBezTo>
                    <a:pt x="565" y="217"/>
                    <a:pt x="555" y="196"/>
                    <a:pt x="545" y="176"/>
                  </a:cubicBezTo>
                  <a:cubicBezTo>
                    <a:pt x="535" y="144"/>
                    <a:pt x="524" y="114"/>
                    <a:pt x="494" y="83"/>
                  </a:cubicBezTo>
                  <a:cubicBezTo>
                    <a:pt x="483" y="73"/>
                    <a:pt x="462" y="62"/>
                    <a:pt x="442" y="42"/>
                  </a:cubicBezTo>
                  <a:lnTo>
                    <a:pt x="380" y="11"/>
                  </a:lnTo>
                  <a:cubicBezTo>
                    <a:pt x="350" y="1"/>
                    <a:pt x="318" y="1"/>
                    <a:pt x="27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62"/>
            <p:cNvSpPr/>
            <p:nvPr/>
          </p:nvSpPr>
          <p:spPr>
            <a:xfrm>
              <a:off x="7757432" y="516438"/>
              <a:ext cx="28705" cy="28263"/>
            </a:xfrm>
            <a:custGeom>
              <a:rect b="b" l="l" r="r" t="t"/>
              <a:pathLst>
                <a:path extrusionOk="0" h="639" w="649">
                  <a:moveTo>
                    <a:pt x="278" y="1"/>
                  </a:moveTo>
                  <a:cubicBezTo>
                    <a:pt x="217" y="11"/>
                    <a:pt x="175" y="42"/>
                    <a:pt x="134" y="72"/>
                  </a:cubicBezTo>
                  <a:cubicBezTo>
                    <a:pt x="114" y="104"/>
                    <a:pt x="93" y="124"/>
                    <a:pt x="73" y="145"/>
                  </a:cubicBezTo>
                  <a:cubicBezTo>
                    <a:pt x="62" y="155"/>
                    <a:pt x="62" y="175"/>
                    <a:pt x="62" y="196"/>
                  </a:cubicBezTo>
                  <a:lnTo>
                    <a:pt x="32" y="227"/>
                  </a:lnTo>
                  <a:cubicBezTo>
                    <a:pt x="11" y="268"/>
                    <a:pt x="0" y="298"/>
                    <a:pt x="0" y="340"/>
                  </a:cubicBezTo>
                  <a:cubicBezTo>
                    <a:pt x="0" y="371"/>
                    <a:pt x="11" y="412"/>
                    <a:pt x="21" y="442"/>
                  </a:cubicBezTo>
                  <a:cubicBezTo>
                    <a:pt x="32" y="484"/>
                    <a:pt x="52" y="515"/>
                    <a:pt x="73" y="545"/>
                  </a:cubicBezTo>
                  <a:lnTo>
                    <a:pt x="134" y="597"/>
                  </a:lnTo>
                  <a:cubicBezTo>
                    <a:pt x="175" y="618"/>
                    <a:pt x="226" y="638"/>
                    <a:pt x="278" y="638"/>
                  </a:cubicBezTo>
                  <a:cubicBezTo>
                    <a:pt x="299" y="638"/>
                    <a:pt x="319" y="638"/>
                    <a:pt x="350" y="628"/>
                  </a:cubicBezTo>
                  <a:cubicBezTo>
                    <a:pt x="381" y="628"/>
                    <a:pt x="412" y="618"/>
                    <a:pt x="432" y="597"/>
                  </a:cubicBezTo>
                  <a:lnTo>
                    <a:pt x="443" y="597"/>
                  </a:lnTo>
                  <a:cubicBezTo>
                    <a:pt x="484" y="586"/>
                    <a:pt x="514" y="566"/>
                    <a:pt x="546" y="535"/>
                  </a:cubicBezTo>
                  <a:cubicBezTo>
                    <a:pt x="576" y="504"/>
                    <a:pt x="607" y="474"/>
                    <a:pt x="617" y="433"/>
                  </a:cubicBezTo>
                  <a:cubicBezTo>
                    <a:pt x="638" y="401"/>
                    <a:pt x="648" y="360"/>
                    <a:pt x="648" y="319"/>
                  </a:cubicBezTo>
                  <a:cubicBezTo>
                    <a:pt x="648" y="278"/>
                    <a:pt x="648" y="237"/>
                    <a:pt x="628" y="206"/>
                  </a:cubicBezTo>
                  <a:cubicBezTo>
                    <a:pt x="617" y="165"/>
                    <a:pt x="597" y="134"/>
                    <a:pt x="566" y="104"/>
                  </a:cubicBezTo>
                  <a:lnTo>
                    <a:pt x="505" y="42"/>
                  </a:lnTo>
                  <a:cubicBezTo>
                    <a:pt x="463" y="21"/>
                    <a:pt x="412" y="1"/>
                    <a:pt x="3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3" name="Google Shape;4043;p62"/>
            <p:cNvSpPr/>
            <p:nvPr/>
          </p:nvSpPr>
          <p:spPr>
            <a:xfrm>
              <a:off x="7945277" y="436514"/>
              <a:ext cx="20036" cy="17559"/>
            </a:xfrm>
            <a:custGeom>
              <a:rect b="b" l="l" r="r" t="t"/>
              <a:pathLst>
                <a:path extrusionOk="0" h="397" w="453">
                  <a:moveTo>
                    <a:pt x="230" y="0"/>
                  </a:moveTo>
                  <a:cubicBezTo>
                    <a:pt x="211" y="0"/>
                    <a:pt x="190" y="3"/>
                    <a:pt x="175" y="8"/>
                  </a:cubicBezTo>
                  <a:cubicBezTo>
                    <a:pt x="165" y="8"/>
                    <a:pt x="144" y="19"/>
                    <a:pt x="134" y="19"/>
                  </a:cubicBezTo>
                  <a:cubicBezTo>
                    <a:pt x="124" y="28"/>
                    <a:pt x="113" y="28"/>
                    <a:pt x="103" y="28"/>
                  </a:cubicBezTo>
                  <a:cubicBezTo>
                    <a:pt x="83" y="39"/>
                    <a:pt x="62" y="60"/>
                    <a:pt x="42" y="80"/>
                  </a:cubicBezTo>
                  <a:cubicBezTo>
                    <a:pt x="31" y="90"/>
                    <a:pt x="21" y="101"/>
                    <a:pt x="21" y="121"/>
                  </a:cubicBezTo>
                  <a:cubicBezTo>
                    <a:pt x="10" y="142"/>
                    <a:pt x="0" y="162"/>
                    <a:pt x="0" y="183"/>
                  </a:cubicBezTo>
                  <a:cubicBezTo>
                    <a:pt x="0" y="204"/>
                    <a:pt x="0" y="213"/>
                    <a:pt x="10" y="234"/>
                  </a:cubicBezTo>
                  <a:cubicBezTo>
                    <a:pt x="10" y="245"/>
                    <a:pt x="21" y="265"/>
                    <a:pt x="21" y="275"/>
                  </a:cubicBezTo>
                  <a:cubicBezTo>
                    <a:pt x="31" y="306"/>
                    <a:pt x="51" y="316"/>
                    <a:pt x="72" y="337"/>
                  </a:cubicBezTo>
                  <a:cubicBezTo>
                    <a:pt x="83" y="357"/>
                    <a:pt x="103" y="368"/>
                    <a:pt x="134" y="368"/>
                  </a:cubicBezTo>
                  <a:cubicBezTo>
                    <a:pt x="134" y="368"/>
                    <a:pt x="134" y="378"/>
                    <a:pt x="144" y="378"/>
                  </a:cubicBezTo>
                  <a:cubicBezTo>
                    <a:pt x="144" y="378"/>
                    <a:pt x="154" y="389"/>
                    <a:pt x="165" y="389"/>
                  </a:cubicBezTo>
                  <a:cubicBezTo>
                    <a:pt x="175" y="394"/>
                    <a:pt x="185" y="396"/>
                    <a:pt x="197" y="396"/>
                  </a:cubicBezTo>
                  <a:cubicBezTo>
                    <a:pt x="209" y="396"/>
                    <a:pt x="221" y="394"/>
                    <a:pt x="236" y="389"/>
                  </a:cubicBezTo>
                  <a:cubicBezTo>
                    <a:pt x="240" y="392"/>
                    <a:pt x="244" y="393"/>
                    <a:pt x="247" y="393"/>
                  </a:cubicBezTo>
                  <a:cubicBezTo>
                    <a:pt x="253" y="393"/>
                    <a:pt x="257" y="389"/>
                    <a:pt x="257" y="389"/>
                  </a:cubicBezTo>
                  <a:lnTo>
                    <a:pt x="278" y="389"/>
                  </a:lnTo>
                  <a:cubicBezTo>
                    <a:pt x="288" y="378"/>
                    <a:pt x="298" y="378"/>
                    <a:pt x="309" y="378"/>
                  </a:cubicBezTo>
                  <a:cubicBezTo>
                    <a:pt x="319" y="368"/>
                    <a:pt x="339" y="368"/>
                    <a:pt x="350" y="357"/>
                  </a:cubicBezTo>
                  <a:cubicBezTo>
                    <a:pt x="371" y="348"/>
                    <a:pt x="391" y="337"/>
                    <a:pt x="412" y="316"/>
                  </a:cubicBezTo>
                  <a:cubicBezTo>
                    <a:pt x="422" y="306"/>
                    <a:pt x="432" y="296"/>
                    <a:pt x="432" y="275"/>
                  </a:cubicBezTo>
                  <a:cubicBezTo>
                    <a:pt x="442" y="255"/>
                    <a:pt x="453" y="234"/>
                    <a:pt x="453" y="213"/>
                  </a:cubicBezTo>
                  <a:lnTo>
                    <a:pt x="442" y="162"/>
                  </a:lnTo>
                  <a:cubicBezTo>
                    <a:pt x="442" y="152"/>
                    <a:pt x="432" y="131"/>
                    <a:pt x="432" y="121"/>
                  </a:cubicBezTo>
                  <a:cubicBezTo>
                    <a:pt x="422" y="101"/>
                    <a:pt x="401" y="80"/>
                    <a:pt x="391" y="70"/>
                  </a:cubicBezTo>
                  <a:cubicBezTo>
                    <a:pt x="371" y="49"/>
                    <a:pt x="350" y="39"/>
                    <a:pt x="329" y="28"/>
                  </a:cubicBezTo>
                  <a:cubicBezTo>
                    <a:pt x="319" y="28"/>
                    <a:pt x="309" y="19"/>
                    <a:pt x="298" y="19"/>
                  </a:cubicBezTo>
                  <a:cubicBezTo>
                    <a:pt x="298" y="19"/>
                    <a:pt x="288" y="19"/>
                    <a:pt x="288" y="8"/>
                  </a:cubicBezTo>
                  <a:lnTo>
                    <a:pt x="278" y="8"/>
                  </a:lnTo>
                  <a:cubicBezTo>
                    <a:pt x="267" y="3"/>
                    <a:pt x="249" y="0"/>
                    <a:pt x="2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4" name="Google Shape;4044;p62"/>
            <p:cNvSpPr/>
            <p:nvPr/>
          </p:nvSpPr>
          <p:spPr>
            <a:xfrm>
              <a:off x="7990745" y="450491"/>
              <a:ext cx="27334" cy="26892"/>
            </a:xfrm>
            <a:custGeom>
              <a:rect b="b" l="l" r="r" t="t"/>
              <a:pathLst>
                <a:path extrusionOk="0" h="608" w="618">
                  <a:moveTo>
                    <a:pt x="330" y="0"/>
                  </a:moveTo>
                  <a:cubicBezTo>
                    <a:pt x="289" y="0"/>
                    <a:pt x="247" y="0"/>
                    <a:pt x="206" y="21"/>
                  </a:cubicBezTo>
                  <a:cubicBezTo>
                    <a:pt x="175" y="32"/>
                    <a:pt x="134" y="52"/>
                    <a:pt x="103" y="83"/>
                  </a:cubicBezTo>
                  <a:cubicBezTo>
                    <a:pt x="72" y="103"/>
                    <a:pt x="52" y="134"/>
                    <a:pt x="42" y="176"/>
                  </a:cubicBezTo>
                  <a:cubicBezTo>
                    <a:pt x="31" y="196"/>
                    <a:pt x="11" y="206"/>
                    <a:pt x="11" y="227"/>
                  </a:cubicBezTo>
                  <a:cubicBezTo>
                    <a:pt x="11" y="247"/>
                    <a:pt x="1" y="268"/>
                    <a:pt x="1" y="288"/>
                  </a:cubicBezTo>
                  <a:cubicBezTo>
                    <a:pt x="1" y="340"/>
                    <a:pt x="11" y="381"/>
                    <a:pt x="31" y="432"/>
                  </a:cubicBezTo>
                  <a:cubicBezTo>
                    <a:pt x="31" y="443"/>
                    <a:pt x="52" y="484"/>
                    <a:pt x="72" y="494"/>
                  </a:cubicBezTo>
                  <a:lnTo>
                    <a:pt x="83" y="505"/>
                  </a:lnTo>
                  <a:cubicBezTo>
                    <a:pt x="103" y="525"/>
                    <a:pt x="124" y="546"/>
                    <a:pt x="145" y="556"/>
                  </a:cubicBezTo>
                  <a:cubicBezTo>
                    <a:pt x="196" y="587"/>
                    <a:pt x="247" y="607"/>
                    <a:pt x="298" y="607"/>
                  </a:cubicBezTo>
                  <a:cubicBezTo>
                    <a:pt x="319" y="607"/>
                    <a:pt x="350" y="607"/>
                    <a:pt x="371" y="597"/>
                  </a:cubicBezTo>
                  <a:cubicBezTo>
                    <a:pt x="422" y="587"/>
                    <a:pt x="474" y="566"/>
                    <a:pt x="515" y="525"/>
                  </a:cubicBezTo>
                  <a:cubicBezTo>
                    <a:pt x="535" y="505"/>
                    <a:pt x="545" y="484"/>
                    <a:pt x="566" y="463"/>
                  </a:cubicBezTo>
                  <a:cubicBezTo>
                    <a:pt x="597" y="422"/>
                    <a:pt x="607" y="370"/>
                    <a:pt x="618" y="319"/>
                  </a:cubicBezTo>
                  <a:cubicBezTo>
                    <a:pt x="618" y="278"/>
                    <a:pt x="607" y="237"/>
                    <a:pt x="597" y="206"/>
                  </a:cubicBezTo>
                  <a:cubicBezTo>
                    <a:pt x="586" y="165"/>
                    <a:pt x="566" y="134"/>
                    <a:pt x="535" y="103"/>
                  </a:cubicBezTo>
                  <a:cubicBezTo>
                    <a:pt x="504" y="73"/>
                    <a:pt x="474" y="41"/>
                    <a:pt x="442" y="32"/>
                  </a:cubicBezTo>
                  <a:cubicBezTo>
                    <a:pt x="401" y="11"/>
                    <a:pt x="371" y="0"/>
                    <a:pt x="33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62"/>
            <p:cNvSpPr/>
            <p:nvPr/>
          </p:nvSpPr>
          <p:spPr>
            <a:xfrm>
              <a:off x="8377315" y="693933"/>
              <a:ext cx="19152" cy="18577"/>
            </a:xfrm>
            <a:custGeom>
              <a:rect b="b" l="l" r="r" t="t"/>
              <a:pathLst>
                <a:path extrusionOk="0" h="420" w="433">
                  <a:moveTo>
                    <a:pt x="269" y="0"/>
                  </a:moveTo>
                  <a:cubicBezTo>
                    <a:pt x="258" y="0"/>
                    <a:pt x="247" y="3"/>
                    <a:pt x="237" y="8"/>
                  </a:cubicBezTo>
                  <a:cubicBezTo>
                    <a:pt x="207" y="8"/>
                    <a:pt x="186" y="8"/>
                    <a:pt x="165" y="18"/>
                  </a:cubicBezTo>
                  <a:cubicBezTo>
                    <a:pt x="155" y="28"/>
                    <a:pt x="145" y="28"/>
                    <a:pt x="134" y="28"/>
                  </a:cubicBezTo>
                  <a:cubicBezTo>
                    <a:pt x="134" y="39"/>
                    <a:pt x="134" y="39"/>
                    <a:pt x="124" y="39"/>
                  </a:cubicBezTo>
                  <a:cubicBezTo>
                    <a:pt x="93" y="49"/>
                    <a:pt x="63" y="80"/>
                    <a:pt x="42" y="111"/>
                  </a:cubicBezTo>
                  <a:cubicBezTo>
                    <a:pt x="42" y="121"/>
                    <a:pt x="31" y="142"/>
                    <a:pt x="21" y="152"/>
                  </a:cubicBezTo>
                  <a:cubicBezTo>
                    <a:pt x="21" y="162"/>
                    <a:pt x="11" y="172"/>
                    <a:pt x="11" y="183"/>
                  </a:cubicBezTo>
                  <a:cubicBezTo>
                    <a:pt x="1" y="204"/>
                    <a:pt x="1" y="234"/>
                    <a:pt x="1" y="255"/>
                  </a:cubicBezTo>
                  <a:cubicBezTo>
                    <a:pt x="1" y="275"/>
                    <a:pt x="11" y="286"/>
                    <a:pt x="11" y="296"/>
                  </a:cubicBezTo>
                  <a:cubicBezTo>
                    <a:pt x="21" y="327"/>
                    <a:pt x="31" y="348"/>
                    <a:pt x="52" y="357"/>
                  </a:cubicBezTo>
                  <a:lnTo>
                    <a:pt x="83" y="389"/>
                  </a:lnTo>
                  <a:cubicBezTo>
                    <a:pt x="104" y="399"/>
                    <a:pt x="114" y="409"/>
                    <a:pt x="124" y="409"/>
                  </a:cubicBezTo>
                  <a:cubicBezTo>
                    <a:pt x="155" y="419"/>
                    <a:pt x="175" y="419"/>
                    <a:pt x="196" y="419"/>
                  </a:cubicBezTo>
                  <a:cubicBezTo>
                    <a:pt x="227" y="419"/>
                    <a:pt x="248" y="409"/>
                    <a:pt x="268" y="399"/>
                  </a:cubicBezTo>
                  <a:lnTo>
                    <a:pt x="278" y="399"/>
                  </a:lnTo>
                  <a:cubicBezTo>
                    <a:pt x="289" y="389"/>
                    <a:pt x="299" y="389"/>
                    <a:pt x="299" y="389"/>
                  </a:cubicBezTo>
                  <a:cubicBezTo>
                    <a:pt x="330" y="378"/>
                    <a:pt x="340" y="357"/>
                    <a:pt x="360" y="337"/>
                  </a:cubicBezTo>
                  <a:cubicBezTo>
                    <a:pt x="371" y="337"/>
                    <a:pt x="371" y="327"/>
                    <a:pt x="381" y="316"/>
                  </a:cubicBezTo>
                  <a:lnTo>
                    <a:pt x="381" y="306"/>
                  </a:lnTo>
                  <a:cubicBezTo>
                    <a:pt x="392" y="296"/>
                    <a:pt x="392" y="286"/>
                    <a:pt x="401" y="275"/>
                  </a:cubicBezTo>
                  <a:cubicBezTo>
                    <a:pt x="401" y="265"/>
                    <a:pt x="412" y="255"/>
                    <a:pt x="422" y="234"/>
                  </a:cubicBezTo>
                  <a:cubicBezTo>
                    <a:pt x="433" y="213"/>
                    <a:pt x="433" y="193"/>
                    <a:pt x="422" y="162"/>
                  </a:cubicBezTo>
                  <a:cubicBezTo>
                    <a:pt x="422" y="152"/>
                    <a:pt x="422" y="131"/>
                    <a:pt x="412" y="121"/>
                  </a:cubicBezTo>
                  <a:cubicBezTo>
                    <a:pt x="412" y="101"/>
                    <a:pt x="401" y="80"/>
                    <a:pt x="381" y="60"/>
                  </a:cubicBezTo>
                  <a:lnTo>
                    <a:pt x="350" y="28"/>
                  </a:lnTo>
                  <a:cubicBezTo>
                    <a:pt x="330" y="18"/>
                    <a:pt x="319" y="18"/>
                    <a:pt x="309" y="8"/>
                  </a:cubicBezTo>
                  <a:cubicBezTo>
                    <a:pt x="294" y="3"/>
                    <a:pt x="281" y="0"/>
                    <a:pt x="26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62"/>
            <p:cNvSpPr/>
            <p:nvPr/>
          </p:nvSpPr>
          <p:spPr>
            <a:xfrm>
              <a:off x="8421014" y="668147"/>
              <a:ext cx="27290" cy="27069"/>
            </a:xfrm>
            <a:custGeom>
              <a:rect b="b" l="l" r="r" t="t"/>
              <a:pathLst>
                <a:path extrusionOk="0" h="612" w="617">
                  <a:moveTo>
                    <a:pt x="296" y="1"/>
                  </a:moveTo>
                  <a:cubicBezTo>
                    <a:pt x="266" y="1"/>
                    <a:pt x="236" y="11"/>
                    <a:pt x="206" y="26"/>
                  </a:cubicBezTo>
                  <a:cubicBezTo>
                    <a:pt x="174" y="36"/>
                    <a:pt x="133" y="46"/>
                    <a:pt x="103" y="77"/>
                  </a:cubicBezTo>
                  <a:cubicBezTo>
                    <a:pt x="72" y="108"/>
                    <a:pt x="51" y="138"/>
                    <a:pt x="41" y="170"/>
                  </a:cubicBezTo>
                  <a:cubicBezTo>
                    <a:pt x="21" y="211"/>
                    <a:pt x="10" y="252"/>
                    <a:pt x="10" y="293"/>
                  </a:cubicBezTo>
                  <a:cubicBezTo>
                    <a:pt x="0" y="334"/>
                    <a:pt x="10" y="375"/>
                    <a:pt x="30" y="406"/>
                  </a:cubicBezTo>
                  <a:cubicBezTo>
                    <a:pt x="30" y="426"/>
                    <a:pt x="30" y="447"/>
                    <a:pt x="41" y="458"/>
                  </a:cubicBezTo>
                  <a:cubicBezTo>
                    <a:pt x="51" y="478"/>
                    <a:pt x="72" y="499"/>
                    <a:pt x="82" y="519"/>
                  </a:cubicBezTo>
                  <a:cubicBezTo>
                    <a:pt x="113" y="550"/>
                    <a:pt x="154" y="581"/>
                    <a:pt x="206" y="591"/>
                  </a:cubicBezTo>
                  <a:cubicBezTo>
                    <a:pt x="216" y="601"/>
                    <a:pt x="257" y="611"/>
                    <a:pt x="288" y="611"/>
                  </a:cubicBezTo>
                  <a:lnTo>
                    <a:pt x="298" y="611"/>
                  </a:lnTo>
                  <a:cubicBezTo>
                    <a:pt x="329" y="601"/>
                    <a:pt x="350" y="601"/>
                    <a:pt x="380" y="601"/>
                  </a:cubicBezTo>
                  <a:cubicBezTo>
                    <a:pt x="432" y="591"/>
                    <a:pt x="473" y="570"/>
                    <a:pt x="514" y="529"/>
                  </a:cubicBezTo>
                  <a:cubicBezTo>
                    <a:pt x="535" y="509"/>
                    <a:pt x="545" y="488"/>
                    <a:pt x="565" y="467"/>
                  </a:cubicBezTo>
                  <a:cubicBezTo>
                    <a:pt x="596" y="426"/>
                    <a:pt x="617" y="375"/>
                    <a:pt x="617" y="323"/>
                  </a:cubicBezTo>
                  <a:cubicBezTo>
                    <a:pt x="617" y="293"/>
                    <a:pt x="606" y="262"/>
                    <a:pt x="606" y="241"/>
                  </a:cubicBezTo>
                  <a:cubicBezTo>
                    <a:pt x="596" y="190"/>
                    <a:pt x="576" y="138"/>
                    <a:pt x="535" y="97"/>
                  </a:cubicBezTo>
                  <a:cubicBezTo>
                    <a:pt x="514" y="67"/>
                    <a:pt x="483" y="46"/>
                    <a:pt x="442" y="36"/>
                  </a:cubicBezTo>
                  <a:cubicBezTo>
                    <a:pt x="411" y="15"/>
                    <a:pt x="370" y="5"/>
                    <a:pt x="329" y="5"/>
                  </a:cubicBezTo>
                  <a:cubicBezTo>
                    <a:pt x="318" y="2"/>
                    <a:pt x="307" y="1"/>
                    <a:pt x="29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62"/>
            <p:cNvSpPr/>
            <p:nvPr/>
          </p:nvSpPr>
          <p:spPr>
            <a:xfrm>
              <a:off x="8602003" y="489590"/>
              <a:ext cx="16852" cy="16896"/>
            </a:xfrm>
            <a:custGeom>
              <a:rect b="b" l="l" r="r" t="t"/>
              <a:pathLst>
                <a:path extrusionOk="0" h="382" w="381">
                  <a:moveTo>
                    <a:pt x="195" y="1"/>
                  </a:moveTo>
                  <a:cubicBezTo>
                    <a:pt x="175" y="1"/>
                    <a:pt x="144" y="11"/>
                    <a:pt x="124" y="21"/>
                  </a:cubicBezTo>
                  <a:cubicBezTo>
                    <a:pt x="103" y="21"/>
                    <a:pt x="83" y="42"/>
                    <a:pt x="62" y="52"/>
                  </a:cubicBezTo>
                  <a:cubicBezTo>
                    <a:pt x="42" y="73"/>
                    <a:pt x="31" y="94"/>
                    <a:pt x="21" y="114"/>
                  </a:cubicBezTo>
                  <a:cubicBezTo>
                    <a:pt x="10" y="135"/>
                    <a:pt x="0" y="155"/>
                    <a:pt x="0" y="186"/>
                  </a:cubicBezTo>
                  <a:lnTo>
                    <a:pt x="0" y="238"/>
                  </a:lnTo>
                  <a:cubicBezTo>
                    <a:pt x="10" y="268"/>
                    <a:pt x="31" y="299"/>
                    <a:pt x="51" y="320"/>
                  </a:cubicBezTo>
                  <a:lnTo>
                    <a:pt x="83" y="350"/>
                  </a:lnTo>
                  <a:cubicBezTo>
                    <a:pt x="113" y="371"/>
                    <a:pt x="144" y="381"/>
                    <a:pt x="175" y="381"/>
                  </a:cubicBezTo>
                  <a:cubicBezTo>
                    <a:pt x="206" y="381"/>
                    <a:pt x="227" y="381"/>
                    <a:pt x="257" y="371"/>
                  </a:cubicBezTo>
                  <a:cubicBezTo>
                    <a:pt x="278" y="361"/>
                    <a:pt x="298" y="350"/>
                    <a:pt x="319" y="330"/>
                  </a:cubicBezTo>
                  <a:cubicBezTo>
                    <a:pt x="339" y="320"/>
                    <a:pt x="350" y="299"/>
                    <a:pt x="360" y="279"/>
                  </a:cubicBezTo>
                  <a:cubicBezTo>
                    <a:pt x="371" y="258"/>
                    <a:pt x="381" y="227"/>
                    <a:pt x="381" y="206"/>
                  </a:cubicBezTo>
                  <a:cubicBezTo>
                    <a:pt x="381" y="186"/>
                    <a:pt x="371" y="165"/>
                    <a:pt x="371" y="155"/>
                  </a:cubicBezTo>
                  <a:cubicBezTo>
                    <a:pt x="371" y="124"/>
                    <a:pt x="350" y="94"/>
                    <a:pt x="330" y="62"/>
                  </a:cubicBezTo>
                  <a:cubicBezTo>
                    <a:pt x="319" y="52"/>
                    <a:pt x="309" y="42"/>
                    <a:pt x="288" y="32"/>
                  </a:cubicBezTo>
                  <a:cubicBezTo>
                    <a:pt x="268" y="21"/>
                    <a:pt x="237" y="11"/>
                    <a:pt x="19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62"/>
            <p:cNvSpPr/>
            <p:nvPr/>
          </p:nvSpPr>
          <p:spPr>
            <a:xfrm>
              <a:off x="8639731" y="554653"/>
              <a:ext cx="34588" cy="35030"/>
            </a:xfrm>
            <a:custGeom>
              <a:rect b="b" l="l" r="r" t="t"/>
              <a:pathLst>
                <a:path extrusionOk="0" h="792" w="782">
                  <a:moveTo>
                    <a:pt x="412" y="0"/>
                  </a:moveTo>
                  <a:cubicBezTo>
                    <a:pt x="361" y="0"/>
                    <a:pt x="309" y="10"/>
                    <a:pt x="258" y="31"/>
                  </a:cubicBezTo>
                  <a:cubicBezTo>
                    <a:pt x="206" y="42"/>
                    <a:pt x="165" y="72"/>
                    <a:pt x="135" y="103"/>
                  </a:cubicBezTo>
                  <a:cubicBezTo>
                    <a:pt x="93" y="144"/>
                    <a:pt x="62" y="175"/>
                    <a:pt x="42" y="227"/>
                  </a:cubicBezTo>
                  <a:cubicBezTo>
                    <a:pt x="11" y="278"/>
                    <a:pt x="1" y="319"/>
                    <a:pt x="1" y="380"/>
                  </a:cubicBezTo>
                  <a:cubicBezTo>
                    <a:pt x="1" y="412"/>
                    <a:pt x="11" y="442"/>
                    <a:pt x="11" y="483"/>
                  </a:cubicBezTo>
                  <a:cubicBezTo>
                    <a:pt x="21" y="545"/>
                    <a:pt x="52" y="607"/>
                    <a:pt x="103" y="659"/>
                  </a:cubicBezTo>
                  <a:cubicBezTo>
                    <a:pt x="124" y="679"/>
                    <a:pt x="155" y="700"/>
                    <a:pt x="176" y="720"/>
                  </a:cubicBezTo>
                  <a:cubicBezTo>
                    <a:pt x="237" y="761"/>
                    <a:pt x="299" y="782"/>
                    <a:pt x="371" y="792"/>
                  </a:cubicBezTo>
                  <a:cubicBezTo>
                    <a:pt x="432" y="792"/>
                    <a:pt x="474" y="782"/>
                    <a:pt x="525" y="761"/>
                  </a:cubicBezTo>
                  <a:cubicBezTo>
                    <a:pt x="576" y="751"/>
                    <a:pt x="617" y="720"/>
                    <a:pt x="659" y="689"/>
                  </a:cubicBezTo>
                  <a:cubicBezTo>
                    <a:pt x="700" y="648"/>
                    <a:pt x="720" y="617"/>
                    <a:pt x="741" y="566"/>
                  </a:cubicBezTo>
                  <a:cubicBezTo>
                    <a:pt x="772" y="515"/>
                    <a:pt x="782" y="473"/>
                    <a:pt x="782" y="412"/>
                  </a:cubicBezTo>
                  <a:cubicBezTo>
                    <a:pt x="782" y="380"/>
                    <a:pt x="782" y="350"/>
                    <a:pt x="772" y="309"/>
                  </a:cubicBezTo>
                  <a:cubicBezTo>
                    <a:pt x="761" y="247"/>
                    <a:pt x="731" y="186"/>
                    <a:pt x="679" y="134"/>
                  </a:cubicBezTo>
                  <a:cubicBezTo>
                    <a:pt x="659" y="113"/>
                    <a:pt x="628" y="93"/>
                    <a:pt x="608" y="72"/>
                  </a:cubicBezTo>
                  <a:cubicBezTo>
                    <a:pt x="546" y="31"/>
                    <a:pt x="484" y="10"/>
                    <a:pt x="41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62"/>
            <p:cNvSpPr/>
            <p:nvPr/>
          </p:nvSpPr>
          <p:spPr>
            <a:xfrm>
              <a:off x="8667640" y="504628"/>
              <a:ext cx="30961" cy="23707"/>
            </a:xfrm>
            <a:custGeom>
              <a:rect b="b" l="l" r="r" t="t"/>
              <a:pathLst>
                <a:path extrusionOk="0" h="536" w="700">
                  <a:moveTo>
                    <a:pt x="347" y="0"/>
                  </a:moveTo>
                  <a:cubicBezTo>
                    <a:pt x="17" y="0"/>
                    <a:pt x="1" y="515"/>
                    <a:pt x="336" y="535"/>
                  </a:cubicBezTo>
                  <a:cubicBezTo>
                    <a:pt x="343" y="535"/>
                    <a:pt x="349" y="536"/>
                    <a:pt x="355" y="536"/>
                  </a:cubicBezTo>
                  <a:cubicBezTo>
                    <a:pt x="677" y="536"/>
                    <a:pt x="700" y="21"/>
                    <a:pt x="357" y="0"/>
                  </a:cubicBezTo>
                  <a:cubicBezTo>
                    <a:pt x="353" y="0"/>
                    <a:pt x="350" y="0"/>
                    <a:pt x="3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62"/>
            <p:cNvSpPr/>
            <p:nvPr/>
          </p:nvSpPr>
          <p:spPr>
            <a:xfrm>
              <a:off x="8592007" y="553281"/>
              <a:ext cx="18665" cy="18400"/>
            </a:xfrm>
            <a:custGeom>
              <a:rect b="b" l="l" r="r" t="t"/>
              <a:pathLst>
                <a:path extrusionOk="0" h="416" w="422">
                  <a:moveTo>
                    <a:pt x="216" y="0"/>
                  </a:moveTo>
                  <a:cubicBezTo>
                    <a:pt x="195" y="0"/>
                    <a:pt x="165" y="0"/>
                    <a:pt x="144" y="11"/>
                  </a:cubicBezTo>
                  <a:cubicBezTo>
                    <a:pt x="113" y="21"/>
                    <a:pt x="92" y="31"/>
                    <a:pt x="72" y="52"/>
                  </a:cubicBezTo>
                  <a:cubicBezTo>
                    <a:pt x="51" y="73"/>
                    <a:pt x="31" y="93"/>
                    <a:pt x="21" y="124"/>
                  </a:cubicBezTo>
                  <a:cubicBezTo>
                    <a:pt x="10" y="144"/>
                    <a:pt x="0" y="165"/>
                    <a:pt x="0" y="196"/>
                  </a:cubicBezTo>
                  <a:cubicBezTo>
                    <a:pt x="0" y="217"/>
                    <a:pt x="10" y="237"/>
                    <a:pt x="10" y="258"/>
                  </a:cubicBezTo>
                  <a:cubicBezTo>
                    <a:pt x="21" y="288"/>
                    <a:pt x="31" y="319"/>
                    <a:pt x="62" y="350"/>
                  </a:cubicBezTo>
                  <a:lnTo>
                    <a:pt x="92" y="381"/>
                  </a:lnTo>
                  <a:cubicBezTo>
                    <a:pt x="134" y="402"/>
                    <a:pt x="165" y="411"/>
                    <a:pt x="195" y="411"/>
                  </a:cubicBezTo>
                  <a:cubicBezTo>
                    <a:pt x="204" y="415"/>
                    <a:pt x="214" y="416"/>
                    <a:pt x="222" y="416"/>
                  </a:cubicBezTo>
                  <a:cubicBezTo>
                    <a:pt x="244" y="416"/>
                    <a:pt x="263" y="409"/>
                    <a:pt x="277" y="402"/>
                  </a:cubicBezTo>
                  <a:cubicBezTo>
                    <a:pt x="309" y="391"/>
                    <a:pt x="329" y="381"/>
                    <a:pt x="350" y="360"/>
                  </a:cubicBezTo>
                  <a:cubicBezTo>
                    <a:pt x="370" y="340"/>
                    <a:pt x="391" y="319"/>
                    <a:pt x="401" y="299"/>
                  </a:cubicBezTo>
                  <a:cubicBezTo>
                    <a:pt x="412" y="278"/>
                    <a:pt x="421" y="247"/>
                    <a:pt x="421" y="217"/>
                  </a:cubicBezTo>
                  <a:cubicBezTo>
                    <a:pt x="412" y="196"/>
                    <a:pt x="412" y="185"/>
                    <a:pt x="412" y="165"/>
                  </a:cubicBezTo>
                  <a:cubicBezTo>
                    <a:pt x="401" y="124"/>
                    <a:pt x="391" y="93"/>
                    <a:pt x="360" y="73"/>
                  </a:cubicBezTo>
                  <a:cubicBezTo>
                    <a:pt x="350" y="62"/>
                    <a:pt x="339" y="41"/>
                    <a:pt x="319" y="31"/>
                  </a:cubicBezTo>
                  <a:cubicBezTo>
                    <a:pt x="288" y="11"/>
                    <a:pt x="25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1" name="Google Shape;4051;p62"/>
            <p:cNvSpPr/>
            <p:nvPr/>
          </p:nvSpPr>
          <p:spPr>
            <a:xfrm>
              <a:off x="8544858" y="518694"/>
              <a:ext cx="16542" cy="12340"/>
            </a:xfrm>
            <a:custGeom>
              <a:rect b="b" l="l" r="r" t="t"/>
              <a:pathLst>
                <a:path extrusionOk="0" h="279" w="374">
                  <a:moveTo>
                    <a:pt x="182" y="0"/>
                  </a:moveTo>
                  <a:cubicBezTo>
                    <a:pt x="6" y="0"/>
                    <a:pt x="0" y="268"/>
                    <a:pt x="182" y="279"/>
                  </a:cubicBezTo>
                  <a:cubicBezTo>
                    <a:pt x="185" y="279"/>
                    <a:pt x="188" y="279"/>
                    <a:pt x="191" y="279"/>
                  </a:cubicBezTo>
                  <a:cubicBezTo>
                    <a:pt x="367" y="279"/>
                    <a:pt x="374" y="1"/>
                    <a:pt x="192" y="1"/>
                  </a:cubicBezTo>
                  <a:cubicBezTo>
                    <a:pt x="189" y="1"/>
                    <a:pt x="185" y="0"/>
                    <a:pt x="182"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2" name="Google Shape;4052;p62"/>
            <p:cNvSpPr/>
            <p:nvPr/>
          </p:nvSpPr>
          <p:spPr>
            <a:xfrm>
              <a:off x="8536498" y="576016"/>
              <a:ext cx="21407" cy="22778"/>
            </a:xfrm>
            <a:custGeom>
              <a:rect b="b" l="l" r="r" t="t"/>
              <a:pathLst>
                <a:path extrusionOk="0" h="515" w="484">
                  <a:moveTo>
                    <a:pt x="186" y="0"/>
                  </a:moveTo>
                  <a:cubicBezTo>
                    <a:pt x="155" y="11"/>
                    <a:pt x="134" y="21"/>
                    <a:pt x="104" y="41"/>
                  </a:cubicBezTo>
                  <a:cubicBezTo>
                    <a:pt x="83" y="52"/>
                    <a:pt x="62" y="73"/>
                    <a:pt x="42" y="103"/>
                  </a:cubicBezTo>
                  <a:lnTo>
                    <a:pt x="11" y="165"/>
                  </a:lnTo>
                  <a:cubicBezTo>
                    <a:pt x="1" y="196"/>
                    <a:pt x="1" y="227"/>
                    <a:pt x="1" y="258"/>
                  </a:cubicBezTo>
                  <a:cubicBezTo>
                    <a:pt x="1" y="278"/>
                    <a:pt x="11" y="288"/>
                    <a:pt x="21" y="309"/>
                  </a:cubicBezTo>
                  <a:lnTo>
                    <a:pt x="21" y="350"/>
                  </a:lnTo>
                  <a:cubicBezTo>
                    <a:pt x="31" y="370"/>
                    <a:pt x="42" y="381"/>
                    <a:pt x="42" y="402"/>
                  </a:cubicBezTo>
                  <a:cubicBezTo>
                    <a:pt x="52" y="432"/>
                    <a:pt x="72" y="453"/>
                    <a:pt x="93" y="463"/>
                  </a:cubicBezTo>
                  <a:cubicBezTo>
                    <a:pt x="113" y="484"/>
                    <a:pt x="124" y="494"/>
                    <a:pt x="145" y="494"/>
                  </a:cubicBezTo>
                  <a:cubicBezTo>
                    <a:pt x="165" y="514"/>
                    <a:pt x="196" y="514"/>
                    <a:pt x="227" y="514"/>
                  </a:cubicBezTo>
                  <a:lnTo>
                    <a:pt x="289" y="514"/>
                  </a:lnTo>
                  <a:cubicBezTo>
                    <a:pt x="309" y="505"/>
                    <a:pt x="319" y="505"/>
                    <a:pt x="340" y="494"/>
                  </a:cubicBezTo>
                  <a:cubicBezTo>
                    <a:pt x="371" y="484"/>
                    <a:pt x="392" y="463"/>
                    <a:pt x="401" y="443"/>
                  </a:cubicBezTo>
                  <a:cubicBezTo>
                    <a:pt x="422" y="422"/>
                    <a:pt x="443" y="402"/>
                    <a:pt x="443" y="370"/>
                  </a:cubicBezTo>
                  <a:cubicBezTo>
                    <a:pt x="453" y="361"/>
                    <a:pt x="453" y="350"/>
                    <a:pt x="453" y="340"/>
                  </a:cubicBezTo>
                  <a:cubicBezTo>
                    <a:pt x="453" y="329"/>
                    <a:pt x="463" y="319"/>
                    <a:pt x="474" y="309"/>
                  </a:cubicBezTo>
                  <a:cubicBezTo>
                    <a:pt x="484" y="278"/>
                    <a:pt x="484" y="247"/>
                    <a:pt x="474" y="217"/>
                  </a:cubicBezTo>
                  <a:cubicBezTo>
                    <a:pt x="474" y="185"/>
                    <a:pt x="474" y="155"/>
                    <a:pt x="453" y="124"/>
                  </a:cubicBezTo>
                  <a:cubicBezTo>
                    <a:pt x="443" y="103"/>
                    <a:pt x="433" y="93"/>
                    <a:pt x="422" y="73"/>
                  </a:cubicBezTo>
                  <a:cubicBezTo>
                    <a:pt x="401" y="52"/>
                    <a:pt x="371" y="32"/>
                    <a:pt x="340" y="21"/>
                  </a:cubicBezTo>
                  <a:cubicBezTo>
                    <a:pt x="319" y="0"/>
                    <a:pt x="289" y="0"/>
                    <a:pt x="25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3" name="Google Shape;4053;p62"/>
            <p:cNvSpPr/>
            <p:nvPr/>
          </p:nvSpPr>
          <p:spPr>
            <a:xfrm>
              <a:off x="8574978" y="616486"/>
              <a:ext cx="34499" cy="26450"/>
            </a:xfrm>
            <a:custGeom>
              <a:rect b="b" l="l" r="r" t="t"/>
              <a:pathLst>
                <a:path extrusionOk="0" h="598" w="780">
                  <a:moveTo>
                    <a:pt x="387" y="0"/>
                  </a:moveTo>
                  <a:cubicBezTo>
                    <a:pt x="24" y="0"/>
                    <a:pt x="1" y="577"/>
                    <a:pt x="375" y="597"/>
                  </a:cubicBezTo>
                  <a:cubicBezTo>
                    <a:pt x="381" y="598"/>
                    <a:pt x="387" y="598"/>
                    <a:pt x="394" y="598"/>
                  </a:cubicBezTo>
                  <a:cubicBezTo>
                    <a:pt x="756" y="598"/>
                    <a:pt x="779" y="21"/>
                    <a:pt x="406" y="1"/>
                  </a:cubicBezTo>
                  <a:cubicBezTo>
                    <a:pt x="399" y="1"/>
                    <a:pt x="393" y="0"/>
                    <a:pt x="38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4" name="Google Shape;4054;p62"/>
            <p:cNvSpPr/>
            <p:nvPr/>
          </p:nvSpPr>
          <p:spPr>
            <a:xfrm>
              <a:off x="8642031" y="611488"/>
              <a:ext cx="24592" cy="24813"/>
            </a:xfrm>
            <a:custGeom>
              <a:rect b="b" l="l" r="r" t="t"/>
              <a:pathLst>
                <a:path extrusionOk="0" h="561" w="556">
                  <a:moveTo>
                    <a:pt x="288" y="0"/>
                  </a:moveTo>
                  <a:cubicBezTo>
                    <a:pt x="247" y="0"/>
                    <a:pt x="216" y="11"/>
                    <a:pt x="185" y="21"/>
                  </a:cubicBezTo>
                  <a:cubicBezTo>
                    <a:pt x="144" y="32"/>
                    <a:pt x="113" y="52"/>
                    <a:pt x="92" y="73"/>
                  </a:cubicBezTo>
                  <a:cubicBezTo>
                    <a:pt x="62" y="103"/>
                    <a:pt x="41" y="124"/>
                    <a:pt x="31" y="165"/>
                  </a:cubicBezTo>
                  <a:cubicBezTo>
                    <a:pt x="10" y="196"/>
                    <a:pt x="0" y="227"/>
                    <a:pt x="0" y="268"/>
                  </a:cubicBezTo>
                  <a:lnTo>
                    <a:pt x="0" y="340"/>
                  </a:lnTo>
                  <a:cubicBezTo>
                    <a:pt x="10" y="391"/>
                    <a:pt x="41" y="432"/>
                    <a:pt x="72" y="473"/>
                  </a:cubicBezTo>
                  <a:lnTo>
                    <a:pt x="124" y="514"/>
                  </a:lnTo>
                  <a:cubicBezTo>
                    <a:pt x="165" y="546"/>
                    <a:pt x="216" y="556"/>
                    <a:pt x="257" y="556"/>
                  </a:cubicBezTo>
                  <a:cubicBezTo>
                    <a:pt x="269" y="559"/>
                    <a:pt x="281" y="560"/>
                    <a:pt x="293" y="560"/>
                  </a:cubicBezTo>
                  <a:cubicBezTo>
                    <a:pt x="322" y="560"/>
                    <a:pt x="349" y="553"/>
                    <a:pt x="371" y="546"/>
                  </a:cubicBezTo>
                  <a:cubicBezTo>
                    <a:pt x="401" y="535"/>
                    <a:pt x="432" y="514"/>
                    <a:pt x="463" y="484"/>
                  </a:cubicBezTo>
                  <a:cubicBezTo>
                    <a:pt x="494" y="463"/>
                    <a:pt x="514" y="432"/>
                    <a:pt x="524" y="402"/>
                  </a:cubicBezTo>
                  <a:cubicBezTo>
                    <a:pt x="545" y="371"/>
                    <a:pt x="556" y="329"/>
                    <a:pt x="556" y="299"/>
                  </a:cubicBezTo>
                  <a:cubicBezTo>
                    <a:pt x="556" y="268"/>
                    <a:pt x="545" y="247"/>
                    <a:pt x="545" y="217"/>
                  </a:cubicBezTo>
                  <a:cubicBezTo>
                    <a:pt x="535" y="176"/>
                    <a:pt x="514" y="134"/>
                    <a:pt x="483" y="93"/>
                  </a:cubicBezTo>
                  <a:lnTo>
                    <a:pt x="432" y="52"/>
                  </a:lnTo>
                  <a:cubicBezTo>
                    <a:pt x="391" y="21"/>
                    <a:pt x="339" y="11"/>
                    <a:pt x="28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5" name="Google Shape;4055;p62"/>
            <p:cNvSpPr/>
            <p:nvPr/>
          </p:nvSpPr>
          <p:spPr>
            <a:xfrm>
              <a:off x="8653973" y="675135"/>
              <a:ext cx="29634" cy="22380"/>
            </a:xfrm>
            <a:custGeom>
              <a:rect b="b" l="l" r="r" t="t"/>
              <a:pathLst>
                <a:path extrusionOk="0" h="506" w="670">
                  <a:moveTo>
                    <a:pt x="338" y="1"/>
                  </a:moveTo>
                  <a:cubicBezTo>
                    <a:pt x="28" y="1"/>
                    <a:pt x="1" y="495"/>
                    <a:pt x="327" y="505"/>
                  </a:cubicBezTo>
                  <a:cubicBezTo>
                    <a:pt x="333" y="506"/>
                    <a:pt x="339" y="506"/>
                    <a:pt x="345" y="506"/>
                  </a:cubicBezTo>
                  <a:cubicBezTo>
                    <a:pt x="646" y="506"/>
                    <a:pt x="670" y="21"/>
                    <a:pt x="347" y="1"/>
                  </a:cubicBezTo>
                  <a:cubicBezTo>
                    <a:pt x="344" y="1"/>
                    <a:pt x="341" y="1"/>
                    <a:pt x="33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6" name="Google Shape;4056;p62"/>
            <p:cNvSpPr/>
            <p:nvPr/>
          </p:nvSpPr>
          <p:spPr>
            <a:xfrm>
              <a:off x="8600897" y="665139"/>
              <a:ext cx="42107" cy="31934"/>
            </a:xfrm>
            <a:custGeom>
              <a:rect b="b" l="l" r="r" t="t"/>
              <a:pathLst>
                <a:path extrusionOk="0" h="722" w="952">
                  <a:moveTo>
                    <a:pt x="479" y="0"/>
                  </a:moveTo>
                  <a:cubicBezTo>
                    <a:pt x="25" y="0"/>
                    <a:pt x="1" y="700"/>
                    <a:pt x="457" y="720"/>
                  </a:cubicBezTo>
                  <a:cubicBezTo>
                    <a:pt x="467" y="721"/>
                    <a:pt x="477" y="721"/>
                    <a:pt x="486" y="721"/>
                  </a:cubicBezTo>
                  <a:cubicBezTo>
                    <a:pt x="921" y="721"/>
                    <a:pt x="951" y="21"/>
                    <a:pt x="498" y="1"/>
                  </a:cubicBezTo>
                  <a:cubicBezTo>
                    <a:pt x="492" y="0"/>
                    <a:pt x="485" y="0"/>
                    <a:pt x="4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7" name="Google Shape;4057;p62"/>
            <p:cNvSpPr/>
            <p:nvPr/>
          </p:nvSpPr>
          <p:spPr>
            <a:xfrm>
              <a:off x="8558304" y="681681"/>
              <a:ext cx="21452" cy="17250"/>
            </a:xfrm>
            <a:custGeom>
              <a:rect b="b" l="l" r="r" t="t"/>
              <a:pathLst>
                <a:path extrusionOk="0" h="390" w="485">
                  <a:moveTo>
                    <a:pt x="214" y="0"/>
                  </a:moveTo>
                  <a:cubicBezTo>
                    <a:pt x="18" y="0"/>
                    <a:pt x="0" y="390"/>
                    <a:pt x="202" y="390"/>
                  </a:cubicBezTo>
                  <a:cubicBezTo>
                    <a:pt x="222" y="390"/>
                    <a:pt x="244" y="386"/>
                    <a:pt x="269" y="378"/>
                  </a:cubicBezTo>
                  <a:cubicBezTo>
                    <a:pt x="289" y="378"/>
                    <a:pt x="299" y="367"/>
                    <a:pt x="310" y="367"/>
                  </a:cubicBezTo>
                  <a:cubicBezTo>
                    <a:pt x="474" y="316"/>
                    <a:pt x="484" y="100"/>
                    <a:pt x="330" y="38"/>
                  </a:cubicBezTo>
                  <a:cubicBezTo>
                    <a:pt x="320" y="28"/>
                    <a:pt x="299" y="28"/>
                    <a:pt x="289" y="17"/>
                  </a:cubicBezTo>
                  <a:cubicBezTo>
                    <a:pt x="262" y="6"/>
                    <a:pt x="236" y="0"/>
                    <a:pt x="214"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62"/>
            <p:cNvSpPr/>
            <p:nvPr/>
          </p:nvSpPr>
          <p:spPr>
            <a:xfrm>
              <a:off x="8517391" y="647447"/>
              <a:ext cx="17338" cy="19550"/>
            </a:xfrm>
            <a:custGeom>
              <a:rect b="b" l="l" r="r" t="t"/>
              <a:pathLst>
                <a:path extrusionOk="0" h="442" w="392">
                  <a:moveTo>
                    <a:pt x="207" y="0"/>
                  </a:moveTo>
                  <a:cubicBezTo>
                    <a:pt x="186" y="0"/>
                    <a:pt x="175" y="10"/>
                    <a:pt x="155" y="10"/>
                  </a:cubicBezTo>
                  <a:cubicBezTo>
                    <a:pt x="124" y="10"/>
                    <a:pt x="93" y="31"/>
                    <a:pt x="63" y="51"/>
                  </a:cubicBezTo>
                  <a:cubicBezTo>
                    <a:pt x="52" y="62"/>
                    <a:pt x="42" y="82"/>
                    <a:pt x="31" y="92"/>
                  </a:cubicBezTo>
                  <a:cubicBezTo>
                    <a:pt x="11" y="123"/>
                    <a:pt x="1" y="154"/>
                    <a:pt x="1" y="185"/>
                  </a:cubicBezTo>
                  <a:cubicBezTo>
                    <a:pt x="1" y="216"/>
                    <a:pt x="11" y="247"/>
                    <a:pt x="11" y="267"/>
                  </a:cubicBezTo>
                  <a:cubicBezTo>
                    <a:pt x="11" y="277"/>
                    <a:pt x="21" y="288"/>
                    <a:pt x="21" y="298"/>
                  </a:cubicBezTo>
                  <a:cubicBezTo>
                    <a:pt x="21" y="309"/>
                    <a:pt x="31" y="329"/>
                    <a:pt x="31" y="339"/>
                  </a:cubicBezTo>
                  <a:cubicBezTo>
                    <a:pt x="42" y="360"/>
                    <a:pt x="63" y="380"/>
                    <a:pt x="83" y="391"/>
                  </a:cubicBezTo>
                  <a:lnTo>
                    <a:pt x="114" y="421"/>
                  </a:lnTo>
                  <a:cubicBezTo>
                    <a:pt x="134" y="432"/>
                    <a:pt x="165" y="432"/>
                    <a:pt x="186" y="442"/>
                  </a:cubicBezTo>
                  <a:lnTo>
                    <a:pt x="237" y="432"/>
                  </a:lnTo>
                  <a:cubicBezTo>
                    <a:pt x="248" y="432"/>
                    <a:pt x="258" y="421"/>
                    <a:pt x="278" y="421"/>
                  </a:cubicBezTo>
                  <a:cubicBezTo>
                    <a:pt x="299" y="411"/>
                    <a:pt x="319" y="391"/>
                    <a:pt x="330" y="370"/>
                  </a:cubicBezTo>
                  <a:cubicBezTo>
                    <a:pt x="351" y="360"/>
                    <a:pt x="360" y="339"/>
                    <a:pt x="360" y="318"/>
                  </a:cubicBezTo>
                  <a:cubicBezTo>
                    <a:pt x="371" y="309"/>
                    <a:pt x="371" y="298"/>
                    <a:pt x="371" y="288"/>
                  </a:cubicBezTo>
                  <a:cubicBezTo>
                    <a:pt x="381" y="257"/>
                    <a:pt x="392" y="236"/>
                    <a:pt x="392" y="206"/>
                  </a:cubicBezTo>
                  <a:cubicBezTo>
                    <a:pt x="392" y="185"/>
                    <a:pt x="392" y="154"/>
                    <a:pt x="381" y="133"/>
                  </a:cubicBezTo>
                  <a:cubicBezTo>
                    <a:pt x="371" y="103"/>
                    <a:pt x="360" y="82"/>
                    <a:pt x="340" y="62"/>
                  </a:cubicBezTo>
                  <a:cubicBezTo>
                    <a:pt x="319" y="51"/>
                    <a:pt x="309" y="31"/>
                    <a:pt x="278" y="21"/>
                  </a:cubicBezTo>
                  <a:cubicBezTo>
                    <a:pt x="258" y="10"/>
                    <a:pt x="237" y="0"/>
                    <a:pt x="20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p62"/>
            <p:cNvSpPr/>
            <p:nvPr/>
          </p:nvSpPr>
          <p:spPr>
            <a:xfrm>
              <a:off x="8470552" y="709723"/>
              <a:ext cx="19594" cy="17338"/>
            </a:xfrm>
            <a:custGeom>
              <a:rect b="b" l="l" r="r" t="t"/>
              <a:pathLst>
                <a:path extrusionOk="0" h="392" w="443">
                  <a:moveTo>
                    <a:pt x="196" y="0"/>
                  </a:moveTo>
                  <a:cubicBezTo>
                    <a:pt x="176" y="0"/>
                    <a:pt x="144" y="0"/>
                    <a:pt x="124" y="11"/>
                  </a:cubicBezTo>
                  <a:cubicBezTo>
                    <a:pt x="103" y="21"/>
                    <a:pt x="73" y="32"/>
                    <a:pt x="62" y="52"/>
                  </a:cubicBezTo>
                  <a:cubicBezTo>
                    <a:pt x="42" y="73"/>
                    <a:pt x="21" y="93"/>
                    <a:pt x="21" y="114"/>
                  </a:cubicBezTo>
                  <a:cubicBezTo>
                    <a:pt x="0" y="134"/>
                    <a:pt x="0" y="155"/>
                    <a:pt x="0" y="185"/>
                  </a:cubicBezTo>
                  <a:lnTo>
                    <a:pt x="0" y="237"/>
                  </a:lnTo>
                  <a:cubicBezTo>
                    <a:pt x="11" y="268"/>
                    <a:pt x="21" y="299"/>
                    <a:pt x="42" y="329"/>
                  </a:cubicBezTo>
                  <a:cubicBezTo>
                    <a:pt x="62" y="340"/>
                    <a:pt x="73" y="350"/>
                    <a:pt x="83" y="361"/>
                  </a:cubicBezTo>
                  <a:cubicBezTo>
                    <a:pt x="114" y="381"/>
                    <a:pt x="144" y="391"/>
                    <a:pt x="176" y="391"/>
                  </a:cubicBezTo>
                  <a:lnTo>
                    <a:pt x="227" y="391"/>
                  </a:lnTo>
                  <a:lnTo>
                    <a:pt x="237" y="381"/>
                  </a:lnTo>
                  <a:lnTo>
                    <a:pt x="247" y="381"/>
                  </a:lnTo>
                  <a:cubicBezTo>
                    <a:pt x="288" y="381"/>
                    <a:pt x="299" y="381"/>
                    <a:pt x="340" y="361"/>
                  </a:cubicBezTo>
                  <a:cubicBezTo>
                    <a:pt x="371" y="350"/>
                    <a:pt x="391" y="329"/>
                    <a:pt x="412" y="299"/>
                  </a:cubicBezTo>
                  <a:cubicBezTo>
                    <a:pt x="432" y="268"/>
                    <a:pt x="443" y="237"/>
                    <a:pt x="443" y="206"/>
                  </a:cubicBezTo>
                  <a:cubicBezTo>
                    <a:pt x="443" y="176"/>
                    <a:pt x="432" y="144"/>
                    <a:pt x="422" y="114"/>
                  </a:cubicBezTo>
                  <a:cubicBezTo>
                    <a:pt x="402" y="83"/>
                    <a:pt x="381" y="62"/>
                    <a:pt x="361" y="42"/>
                  </a:cubicBezTo>
                  <a:cubicBezTo>
                    <a:pt x="320" y="21"/>
                    <a:pt x="309" y="21"/>
                    <a:pt x="258" y="11"/>
                  </a:cubicBezTo>
                  <a:lnTo>
                    <a:pt x="237" y="11"/>
                  </a:lnTo>
                  <a:cubicBezTo>
                    <a:pt x="217" y="11"/>
                    <a:pt x="20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62"/>
            <p:cNvSpPr/>
            <p:nvPr/>
          </p:nvSpPr>
          <p:spPr>
            <a:xfrm>
              <a:off x="8465554" y="636301"/>
              <a:ext cx="23221" cy="22734"/>
            </a:xfrm>
            <a:custGeom>
              <a:rect b="b" l="l" r="r" t="t"/>
              <a:pathLst>
                <a:path extrusionOk="0" h="514" w="525">
                  <a:moveTo>
                    <a:pt x="249" y="1"/>
                  </a:moveTo>
                  <a:cubicBezTo>
                    <a:pt x="236" y="1"/>
                    <a:pt x="221" y="2"/>
                    <a:pt x="206" y="5"/>
                  </a:cubicBezTo>
                  <a:lnTo>
                    <a:pt x="196" y="15"/>
                  </a:lnTo>
                  <a:cubicBezTo>
                    <a:pt x="175" y="15"/>
                    <a:pt x="155" y="26"/>
                    <a:pt x="134" y="36"/>
                  </a:cubicBezTo>
                  <a:cubicBezTo>
                    <a:pt x="104" y="46"/>
                    <a:pt x="72" y="67"/>
                    <a:pt x="62" y="97"/>
                  </a:cubicBezTo>
                  <a:cubicBezTo>
                    <a:pt x="42" y="108"/>
                    <a:pt x="31" y="129"/>
                    <a:pt x="21" y="149"/>
                  </a:cubicBezTo>
                  <a:cubicBezTo>
                    <a:pt x="11" y="180"/>
                    <a:pt x="1" y="211"/>
                    <a:pt x="1" y="241"/>
                  </a:cubicBezTo>
                  <a:lnTo>
                    <a:pt x="1" y="314"/>
                  </a:lnTo>
                  <a:cubicBezTo>
                    <a:pt x="11" y="334"/>
                    <a:pt x="21" y="355"/>
                    <a:pt x="21" y="375"/>
                  </a:cubicBezTo>
                  <a:cubicBezTo>
                    <a:pt x="42" y="406"/>
                    <a:pt x="62" y="426"/>
                    <a:pt x="83" y="447"/>
                  </a:cubicBezTo>
                  <a:cubicBezTo>
                    <a:pt x="113" y="468"/>
                    <a:pt x="134" y="488"/>
                    <a:pt x="165" y="499"/>
                  </a:cubicBezTo>
                  <a:lnTo>
                    <a:pt x="186" y="499"/>
                  </a:lnTo>
                  <a:cubicBezTo>
                    <a:pt x="215" y="506"/>
                    <a:pt x="249" y="513"/>
                    <a:pt x="281" y="513"/>
                  </a:cubicBezTo>
                  <a:cubicBezTo>
                    <a:pt x="294" y="513"/>
                    <a:pt x="307" y="512"/>
                    <a:pt x="319" y="509"/>
                  </a:cubicBezTo>
                  <a:cubicBezTo>
                    <a:pt x="371" y="499"/>
                    <a:pt x="401" y="478"/>
                    <a:pt x="433" y="447"/>
                  </a:cubicBezTo>
                  <a:lnTo>
                    <a:pt x="484" y="396"/>
                  </a:lnTo>
                  <a:cubicBezTo>
                    <a:pt x="504" y="355"/>
                    <a:pt x="515" y="314"/>
                    <a:pt x="525" y="273"/>
                  </a:cubicBezTo>
                  <a:cubicBezTo>
                    <a:pt x="525" y="232"/>
                    <a:pt x="515" y="200"/>
                    <a:pt x="504" y="170"/>
                  </a:cubicBezTo>
                  <a:cubicBezTo>
                    <a:pt x="494" y="139"/>
                    <a:pt x="484" y="108"/>
                    <a:pt x="453" y="88"/>
                  </a:cubicBezTo>
                  <a:cubicBezTo>
                    <a:pt x="422" y="56"/>
                    <a:pt x="391" y="26"/>
                    <a:pt x="350" y="15"/>
                  </a:cubicBezTo>
                  <a:cubicBezTo>
                    <a:pt x="314" y="8"/>
                    <a:pt x="283" y="1"/>
                    <a:pt x="24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62"/>
            <p:cNvSpPr/>
            <p:nvPr/>
          </p:nvSpPr>
          <p:spPr>
            <a:xfrm>
              <a:off x="8467367" y="590125"/>
              <a:ext cx="21894" cy="20965"/>
            </a:xfrm>
            <a:custGeom>
              <a:rect b="b" l="l" r="r" t="t"/>
              <a:pathLst>
                <a:path extrusionOk="0" h="474" w="495">
                  <a:moveTo>
                    <a:pt x="268" y="0"/>
                  </a:moveTo>
                  <a:cubicBezTo>
                    <a:pt x="248" y="0"/>
                    <a:pt x="227" y="10"/>
                    <a:pt x="206" y="10"/>
                  </a:cubicBezTo>
                  <a:cubicBezTo>
                    <a:pt x="175" y="10"/>
                    <a:pt x="145" y="31"/>
                    <a:pt x="124" y="42"/>
                  </a:cubicBezTo>
                  <a:lnTo>
                    <a:pt x="93" y="72"/>
                  </a:lnTo>
                  <a:cubicBezTo>
                    <a:pt x="83" y="83"/>
                    <a:pt x="63" y="93"/>
                    <a:pt x="52" y="113"/>
                  </a:cubicBezTo>
                  <a:cubicBezTo>
                    <a:pt x="42" y="124"/>
                    <a:pt x="31" y="134"/>
                    <a:pt x="21" y="154"/>
                  </a:cubicBezTo>
                  <a:cubicBezTo>
                    <a:pt x="11" y="175"/>
                    <a:pt x="1" y="195"/>
                    <a:pt x="1" y="227"/>
                  </a:cubicBezTo>
                  <a:cubicBezTo>
                    <a:pt x="1" y="247"/>
                    <a:pt x="11" y="257"/>
                    <a:pt x="11" y="278"/>
                  </a:cubicBezTo>
                  <a:lnTo>
                    <a:pt x="21" y="319"/>
                  </a:lnTo>
                  <a:cubicBezTo>
                    <a:pt x="31" y="339"/>
                    <a:pt x="52" y="360"/>
                    <a:pt x="72" y="381"/>
                  </a:cubicBezTo>
                  <a:cubicBezTo>
                    <a:pt x="72" y="381"/>
                    <a:pt x="83" y="391"/>
                    <a:pt x="83" y="401"/>
                  </a:cubicBezTo>
                  <a:cubicBezTo>
                    <a:pt x="104" y="422"/>
                    <a:pt x="124" y="442"/>
                    <a:pt x="155" y="453"/>
                  </a:cubicBezTo>
                  <a:cubicBezTo>
                    <a:pt x="186" y="463"/>
                    <a:pt x="216" y="473"/>
                    <a:pt x="248" y="473"/>
                  </a:cubicBezTo>
                  <a:cubicBezTo>
                    <a:pt x="278" y="473"/>
                    <a:pt x="309" y="473"/>
                    <a:pt x="340" y="453"/>
                  </a:cubicBezTo>
                  <a:cubicBezTo>
                    <a:pt x="371" y="453"/>
                    <a:pt x="392" y="432"/>
                    <a:pt x="412" y="412"/>
                  </a:cubicBezTo>
                  <a:cubicBezTo>
                    <a:pt x="443" y="391"/>
                    <a:pt x="453" y="371"/>
                    <a:pt x="474" y="339"/>
                  </a:cubicBezTo>
                  <a:cubicBezTo>
                    <a:pt x="484" y="309"/>
                    <a:pt x="494" y="278"/>
                    <a:pt x="494" y="247"/>
                  </a:cubicBezTo>
                  <a:cubicBezTo>
                    <a:pt x="494" y="227"/>
                    <a:pt x="494" y="206"/>
                    <a:pt x="484" y="186"/>
                  </a:cubicBezTo>
                  <a:cubicBezTo>
                    <a:pt x="484" y="144"/>
                    <a:pt x="463" y="113"/>
                    <a:pt x="433" y="83"/>
                  </a:cubicBezTo>
                  <a:cubicBezTo>
                    <a:pt x="422" y="62"/>
                    <a:pt x="401" y="51"/>
                    <a:pt x="392" y="42"/>
                  </a:cubicBezTo>
                  <a:cubicBezTo>
                    <a:pt x="350" y="21"/>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62"/>
            <p:cNvSpPr/>
            <p:nvPr/>
          </p:nvSpPr>
          <p:spPr>
            <a:xfrm>
              <a:off x="8409603" y="532449"/>
              <a:ext cx="26892" cy="27246"/>
            </a:xfrm>
            <a:custGeom>
              <a:rect b="b" l="l" r="r" t="t"/>
              <a:pathLst>
                <a:path extrusionOk="0" h="616" w="608">
                  <a:moveTo>
                    <a:pt x="299" y="1"/>
                  </a:moveTo>
                  <a:cubicBezTo>
                    <a:pt x="279" y="1"/>
                    <a:pt x="258" y="4"/>
                    <a:pt x="237" y="9"/>
                  </a:cubicBezTo>
                  <a:cubicBezTo>
                    <a:pt x="196" y="19"/>
                    <a:pt x="165" y="39"/>
                    <a:pt x="135" y="60"/>
                  </a:cubicBezTo>
                  <a:cubicBezTo>
                    <a:pt x="103" y="80"/>
                    <a:pt x="73" y="112"/>
                    <a:pt x="52" y="142"/>
                  </a:cubicBezTo>
                  <a:cubicBezTo>
                    <a:pt x="42" y="163"/>
                    <a:pt x="32" y="194"/>
                    <a:pt x="11" y="215"/>
                  </a:cubicBezTo>
                  <a:cubicBezTo>
                    <a:pt x="1" y="256"/>
                    <a:pt x="1" y="297"/>
                    <a:pt x="1" y="338"/>
                  </a:cubicBezTo>
                  <a:cubicBezTo>
                    <a:pt x="1" y="379"/>
                    <a:pt x="11" y="409"/>
                    <a:pt x="32" y="451"/>
                  </a:cubicBezTo>
                  <a:cubicBezTo>
                    <a:pt x="52" y="471"/>
                    <a:pt x="62" y="492"/>
                    <a:pt x="83" y="512"/>
                  </a:cubicBezTo>
                  <a:cubicBezTo>
                    <a:pt x="114" y="553"/>
                    <a:pt x="155" y="585"/>
                    <a:pt x="206" y="595"/>
                  </a:cubicBezTo>
                  <a:cubicBezTo>
                    <a:pt x="237" y="605"/>
                    <a:pt x="268" y="605"/>
                    <a:pt x="288" y="615"/>
                  </a:cubicBezTo>
                  <a:cubicBezTo>
                    <a:pt x="350" y="615"/>
                    <a:pt x="402" y="605"/>
                    <a:pt x="443" y="574"/>
                  </a:cubicBezTo>
                  <a:lnTo>
                    <a:pt x="453" y="574"/>
                  </a:lnTo>
                  <a:lnTo>
                    <a:pt x="515" y="533"/>
                  </a:lnTo>
                  <a:cubicBezTo>
                    <a:pt x="515" y="523"/>
                    <a:pt x="556" y="482"/>
                    <a:pt x="566" y="471"/>
                  </a:cubicBezTo>
                  <a:cubicBezTo>
                    <a:pt x="566" y="471"/>
                    <a:pt x="597" y="409"/>
                    <a:pt x="597" y="400"/>
                  </a:cubicBezTo>
                  <a:cubicBezTo>
                    <a:pt x="597" y="411"/>
                    <a:pt x="597" y="449"/>
                    <a:pt x="599" y="449"/>
                  </a:cubicBezTo>
                  <a:cubicBezTo>
                    <a:pt x="600" y="449"/>
                    <a:pt x="603" y="422"/>
                    <a:pt x="608" y="327"/>
                  </a:cubicBezTo>
                  <a:lnTo>
                    <a:pt x="608" y="256"/>
                  </a:lnTo>
                  <a:lnTo>
                    <a:pt x="608" y="245"/>
                  </a:lnTo>
                  <a:cubicBezTo>
                    <a:pt x="597" y="235"/>
                    <a:pt x="597" y="215"/>
                    <a:pt x="587" y="204"/>
                  </a:cubicBezTo>
                  <a:lnTo>
                    <a:pt x="587" y="194"/>
                  </a:lnTo>
                  <a:cubicBezTo>
                    <a:pt x="566" y="163"/>
                    <a:pt x="556" y="132"/>
                    <a:pt x="535" y="101"/>
                  </a:cubicBezTo>
                  <a:cubicBezTo>
                    <a:pt x="515" y="91"/>
                    <a:pt x="494" y="71"/>
                    <a:pt x="474" y="50"/>
                  </a:cubicBezTo>
                  <a:cubicBezTo>
                    <a:pt x="443" y="29"/>
                    <a:pt x="402" y="19"/>
                    <a:pt x="361" y="9"/>
                  </a:cubicBezTo>
                  <a:cubicBezTo>
                    <a:pt x="340" y="4"/>
                    <a:pt x="320" y="1"/>
                    <a:pt x="29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62"/>
            <p:cNvSpPr/>
            <p:nvPr/>
          </p:nvSpPr>
          <p:spPr>
            <a:xfrm>
              <a:off x="8474665" y="507459"/>
              <a:ext cx="19152" cy="18930"/>
            </a:xfrm>
            <a:custGeom>
              <a:rect b="b" l="l" r="r" t="t"/>
              <a:pathLst>
                <a:path extrusionOk="0" h="428" w="433">
                  <a:moveTo>
                    <a:pt x="207" y="0"/>
                  </a:moveTo>
                  <a:cubicBezTo>
                    <a:pt x="195" y="0"/>
                    <a:pt x="185" y="3"/>
                    <a:pt x="175" y="8"/>
                  </a:cubicBezTo>
                  <a:cubicBezTo>
                    <a:pt x="169" y="5"/>
                    <a:pt x="164" y="4"/>
                    <a:pt x="159" y="4"/>
                  </a:cubicBezTo>
                  <a:cubicBezTo>
                    <a:pt x="148" y="4"/>
                    <a:pt x="138" y="11"/>
                    <a:pt x="124" y="19"/>
                  </a:cubicBezTo>
                  <a:cubicBezTo>
                    <a:pt x="103" y="19"/>
                    <a:pt x="83" y="28"/>
                    <a:pt x="62" y="49"/>
                  </a:cubicBezTo>
                  <a:lnTo>
                    <a:pt x="31" y="80"/>
                  </a:lnTo>
                  <a:lnTo>
                    <a:pt x="10" y="121"/>
                  </a:lnTo>
                  <a:cubicBezTo>
                    <a:pt x="10" y="152"/>
                    <a:pt x="0" y="172"/>
                    <a:pt x="10" y="193"/>
                  </a:cubicBezTo>
                  <a:lnTo>
                    <a:pt x="10" y="214"/>
                  </a:lnTo>
                  <a:lnTo>
                    <a:pt x="10" y="234"/>
                  </a:lnTo>
                  <a:cubicBezTo>
                    <a:pt x="10" y="255"/>
                    <a:pt x="10" y="275"/>
                    <a:pt x="21" y="286"/>
                  </a:cubicBezTo>
                  <a:cubicBezTo>
                    <a:pt x="31" y="316"/>
                    <a:pt x="41" y="337"/>
                    <a:pt x="62" y="358"/>
                  </a:cubicBezTo>
                  <a:lnTo>
                    <a:pt x="103" y="389"/>
                  </a:lnTo>
                  <a:cubicBezTo>
                    <a:pt x="124" y="399"/>
                    <a:pt x="134" y="409"/>
                    <a:pt x="154" y="419"/>
                  </a:cubicBezTo>
                  <a:cubicBezTo>
                    <a:pt x="170" y="425"/>
                    <a:pt x="183" y="427"/>
                    <a:pt x="196" y="427"/>
                  </a:cubicBezTo>
                  <a:cubicBezTo>
                    <a:pt x="208" y="427"/>
                    <a:pt x="221" y="425"/>
                    <a:pt x="236" y="419"/>
                  </a:cubicBezTo>
                  <a:cubicBezTo>
                    <a:pt x="268" y="419"/>
                    <a:pt x="288" y="419"/>
                    <a:pt x="319" y="399"/>
                  </a:cubicBezTo>
                  <a:lnTo>
                    <a:pt x="309" y="399"/>
                  </a:lnTo>
                  <a:cubicBezTo>
                    <a:pt x="329" y="399"/>
                    <a:pt x="350" y="389"/>
                    <a:pt x="360" y="368"/>
                  </a:cubicBezTo>
                  <a:lnTo>
                    <a:pt x="391" y="337"/>
                  </a:lnTo>
                  <a:lnTo>
                    <a:pt x="391" y="327"/>
                  </a:lnTo>
                  <a:cubicBezTo>
                    <a:pt x="401" y="316"/>
                    <a:pt x="412" y="296"/>
                    <a:pt x="422" y="286"/>
                  </a:cubicBezTo>
                  <a:cubicBezTo>
                    <a:pt x="432" y="255"/>
                    <a:pt x="432" y="224"/>
                    <a:pt x="422" y="204"/>
                  </a:cubicBezTo>
                  <a:cubicBezTo>
                    <a:pt x="432" y="183"/>
                    <a:pt x="422" y="163"/>
                    <a:pt x="412" y="142"/>
                  </a:cubicBezTo>
                  <a:cubicBezTo>
                    <a:pt x="412" y="121"/>
                    <a:pt x="391" y="90"/>
                    <a:pt x="371" y="70"/>
                  </a:cubicBezTo>
                  <a:lnTo>
                    <a:pt x="329" y="39"/>
                  </a:lnTo>
                  <a:cubicBezTo>
                    <a:pt x="319" y="28"/>
                    <a:pt x="298" y="28"/>
                    <a:pt x="288" y="19"/>
                  </a:cubicBezTo>
                  <a:cubicBezTo>
                    <a:pt x="283" y="13"/>
                    <a:pt x="275" y="13"/>
                    <a:pt x="267" y="13"/>
                  </a:cubicBezTo>
                  <a:cubicBezTo>
                    <a:pt x="260" y="13"/>
                    <a:pt x="252" y="13"/>
                    <a:pt x="247" y="8"/>
                  </a:cubicBezTo>
                  <a:cubicBezTo>
                    <a:pt x="232" y="3"/>
                    <a:pt x="219" y="0"/>
                    <a:pt x="20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62"/>
            <p:cNvSpPr/>
            <p:nvPr/>
          </p:nvSpPr>
          <p:spPr>
            <a:xfrm>
              <a:off x="8485103" y="534174"/>
              <a:ext cx="25521" cy="23265"/>
            </a:xfrm>
            <a:custGeom>
              <a:rect b="b" l="l" r="r" t="t"/>
              <a:pathLst>
                <a:path extrusionOk="0" h="526" w="577">
                  <a:moveTo>
                    <a:pt x="258" y="0"/>
                  </a:moveTo>
                  <a:cubicBezTo>
                    <a:pt x="247" y="11"/>
                    <a:pt x="247" y="11"/>
                    <a:pt x="237" y="11"/>
                  </a:cubicBezTo>
                  <a:cubicBezTo>
                    <a:pt x="217" y="11"/>
                    <a:pt x="186" y="11"/>
                    <a:pt x="165" y="21"/>
                  </a:cubicBezTo>
                  <a:cubicBezTo>
                    <a:pt x="135" y="32"/>
                    <a:pt x="103" y="52"/>
                    <a:pt x="83" y="73"/>
                  </a:cubicBezTo>
                  <a:cubicBezTo>
                    <a:pt x="62" y="93"/>
                    <a:pt x="42" y="124"/>
                    <a:pt x="32" y="155"/>
                  </a:cubicBezTo>
                  <a:cubicBezTo>
                    <a:pt x="11" y="176"/>
                    <a:pt x="0" y="206"/>
                    <a:pt x="0" y="247"/>
                  </a:cubicBezTo>
                  <a:cubicBezTo>
                    <a:pt x="0" y="268"/>
                    <a:pt x="0" y="288"/>
                    <a:pt x="11" y="309"/>
                  </a:cubicBezTo>
                  <a:cubicBezTo>
                    <a:pt x="21" y="361"/>
                    <a:pt x="32" y="391"/>
                    <a:pt x="62" y="422"/>
                  </a:cubicBezTo>
                  <a:cubicBezTo>
                    <a:pt x="83" y="443"/>
                    <a:pt x="93" y="453"/>
                    <a:pt x="114" y="463"/>
                  </a:cubicBezTo>
                  <a:cubicBezTo>
                    <a:pt x="155" y="494"/>
                    <a:pt x="196" y="505"/>
                    <a:pt x="237" y="505"/>
                  </a:cubicBezTo>
                  <a:cubicBezTo>
                    <a:pt x="247" y="505"/>
                    <a:pt x="247" y="514"/>
                    <a:pt x="258" y="514"/>
                  </a:cubicBezTo>
                  <a:cubicBezTo>
                    <a:pt x="268" y="514"/>
                    <a:pt x="288" y="525"/>
                    <a:pt x="299" y="525"/>
                  </a:cubicBezTo>
                  <a:cubicBezTo>
                    <a:pt x="329" y="525"/>
                    <a:pt x="350" y="514"/>
                    <a:pt x="371" y="514"/>
                  </a:cubicBezTo>
                  <a:cubicBezTo>
                    <a:pt x="391" y="505"/>
                    <a:pt x="412" y="505"/>
                    <a:pt x="432" y="494"/>
                  </a:cubicBezTo>
                  <a:cubicBezTo>
                    <a:pt x="464" y="484"/>
                    <a:pt x="494" y="453"/>
                    <a:pt x="515" y="432"/>
                  </a:cubicBezTo>
                  <a:cubicBezTo>
                    <a:pt x="535" y="412"/>
                    <a:pt x="546" y="391"/>
                    <a:pt x="546" y="370"/>
                  </a:cubicBezTo>
                  <a:cubicBezTo>
                    <a:pt x="566" y="340"/>
                    <a:pt x="576" y="309"/>
                    <a:pt x="576" y="278"/>
                  </a:cubicBezTo>
                  <a:lnTo>
                    <a:pt x="576" y="206"/>
                  </a:lnTo>
                  <a:lnTo>
                    <a:pt x="546" y="144"/>
                  </a:lnTo>
                  <a:cubicBezTo>
                    <a:pt x="535" y="114"/>
                    <a:pt x="515" y="83"/>
                    <a:pt x="484" y="62"/>
                  </a:cubicBezTo>
                  <a:cubicBezTo>
                    <a:pt x="473" y="41"/>
                    <a:pt x="453" y="32"/>
                    <a:pt x="432" y="32"/>
                  </a:cubicBezTo>
                  <a:cubicBezTo>
                    <a:pt x="402" y="11"/>
                    <a:pt x="361" y="0"/>
                    <a:pt x="32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62"/>
            <p:cNvSpPr/>
            <p:nvPr/>
          </p:nvSpPr>
          <p:spPr>
            <a:xfrm>
              <a:off x="8516020" y="468670"/>
              <a:ext cx="29148" cy="27821"/>
            </a:xfrm>
            <a:custGeom>
              <a:rect b="b" l="l" r="r" t="t"/>
              <a:pathLst>
                <a:path extrusionOk="0" h="629" w="659">
                  <a:moveTo>
                    <a:pt x="371" y="1"/>
                  </a:moveTo>
                  <a:cubicBezTo>
                    <a:pt x="340" y="11"/>
                    <a:pt x="309" y="11"/>
                    <a:pt x="289" y="11"/>
                  </a:cubicBezTo>
                  <a:cubicBezTo>
                    <a:pt x="268" y="11"/>
                    <a:pt x="247" y="32"/>
                    <a:pt x="238" y="32"/>
                  </a:cubicBezTo>
                  <a:cubicBezTo>
                    <a:pt x="217" y="42"/>
                    <a:pt x="206" y="42"/>
                    <a:pt x="186" y="42"/>
                  </a:cubicBezTo>
                  <a:cubicBezTo>
                    <a:pt x="155" y="52"/>
                    <a:pt x="124" y="73"/>
                    <a:pt x="94" y="103"/>
                  </a:cubicBezTo>
                  <a:cubicBezTo>
                    <a:pt x="62" y="124"/>
                    <a:pt x="42" y="155"/>
                    <a:pt x="32" y="186"/>
                  </a:cubicBezTo>
                  <a:cubicBezTo>
                    <a:pt x="11" y="217"/>
                    <a:pt x="1" y="258"/>
                    <a:pt x="1" y="299"/>
                  </a:cubicBezTo>
                  <a:lnTo>
                    <a:pt x="11" y="371"/>
                  </a:lnTo>
                  <a:cubicBezTo>
                    <a:pt x="21" y="423"/>
                    <a:pt x="42" y="464"/>
                    <a:pt x="73" y="505"/>
                  </a:cubicBezTo>
                  <a:cubicBezTo>
                    <a:pt x="94" y="515"/>
                    <a:pt x="114" y="535"/>
                    <a:pt x="135" y="556"/>
                  </a:cubicBezTo>
                  <a:cubicBezTo>
                    <a:pt x="155" y="567"/>
                    <a:pt x="186" y="576"/>
                    <a:pt x="217" y="587"/>
                  </a:cubicBezTo>
                  <a:cubicBezTo>
                    <a:pt x="258" y="608"/>
                    <a:pt x="299" y="618"/>
                    <a:pt x="340" y="628"/>
                  </a:cubicBezTo>
                  <a:cubicBezTo>
                    <a:pt x="382" y="628"/>
                    <a:pt x="423" y="618"/>
                    <a:pt x="464" y="597"/>
                  </a:cubicBezTo>
                  <a:cubicBezTo>
                    <a:pt x="494" y="587"/>
                    <a:pt x="535" y="576"/>
                    <a:pt x="556" y="546"/>
                  </a:cubicBezTo>
                  <a:cubicBezTo>
                    <a:pt x="597" y="515"/>
                    <a:pt x="618" y="484"/>
                    <a:pt x="628" y="443"/>
                  </a:cubicBezTo>
                  <a:cubicBezTo>
                    <a:pt x="649" y="412"/>
                    <a:pt x="659" y="371"/>
                    <a:pt x="659" y="330"/>
                  </a:cubicBezTo>
                  <a:lnTo>
                    <a:pt x="659" y="247"/>
                  </a:lnTo>
                  <a:cubicBezTo>
                    <a:pt x="638" y="196"/>
                    <a:pt x="618" y="145"/>
                    <a:pt x="587" y="103"/>
                  </a:cubicBezTo>
                  <a:cubicBezTo>
                    <a:pt x="567" y="94"/>
                    <a:pt x="546" y="73"/>
                    <a:pt x="525" y="52"/>
                  </a:cubicBezTo>
                  <a:cubicBezTo>
                    <a:pt x="474" y="21"/>
                    <a:pt x="423" y="11"/>
                    <a:pt x="37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62"/>
            <p:cNvSpPr/>
            <p:nvPr/>
          </p:nvSpPr>
          <p:spPr>
            <a:xfrm>
              <a:off x="8711605" y="542489"/>
              <a:ext cx="18709" cy="19019"/>
            </a:xfrm>
            <a:custGeom>
              <a:rect b="b" l="l" r="r" t="t"/>
              <a:pathLst>
                <a:path extrusionOk="0" h="430" w="423">
                  <a:moveTo>
                    <a:pt x="201" y="0"/>
                  </a:moveTo>
                  <a:cubicBezTo>
                    <a:pt x="188" y="0"/>
                    <a:pt x="175" y="3"/>
                    <a:pt x="165" y="8"/>
                  </a:cubicBezTo>
                  <a:cubicBezTo>
                    <a:pt x="159" y="5"/>
                    <a:pt x="153" y="4"/>
                    <a:pt x="149" y="4"/>
                  </a:cubicBezTo>
                  <a:cubicBezTo>
                    <a:pt x="138" y="4"/>
                    <a:pt x="131" y="11"/>
                    <a:pt x="124" y="18"/>
                  </a:cubicBezTo>
                  <a:cubicBezTo>
                    <a:pt x="93" y="18"/>
                    <a:pt x="73" y="29"/>
                    <a:pt x="62" y="49"/>
                  </a:cubicBezTo>
                  <a:lnTo>
                    <a:pt x="31" y="80"/>
                  </a:lnTo>
                  <a:cubicBezTo>
                    <a:pt x="21" y="100"/>
                    <a:pt x="11" y="111"/>
                    <a:pt x="11" y="131"/>
                  </a:cubicBezTo>
                  <a:cubicBezTo>
                    <a:pt x="0" y="152"/>
                    <a:pt x="0" y="173"/>
                    <a:pt x="0" y="203"/>
                  </a:cubicBezTo>
                  <a:cubicBezTo>
                    <a:pt x="0" y="224"/>
                    <a:pt x="11" y="244"/>
                    <a:pt x="21" y="265"/>
                  </a:cubicBezTo>
                  <a:lnTo>
                    <a:pt x="21" y="275"/>
                  </a:lnTo>
                  <a:cubicBezTo>
                    <a:pt x="31" y="285"/>
                    <a:pt x="31" y="296"/>
                    <a:pt x="31" y="306"/>
                  </a:cubicBezTo>
                  <a:cubicBezTo>
                    <a:pt x="41" y="326"/>
                    <a:pt x="62" y="347"/>
                    <a:pt x="82" y="358"/>
                  </a:cubicBezTo>
                  <a:cubicBezTo>
                    <a:pt x="82" y="368"/>
                    <a:pt x="93" y="368"/>
                    <a:pt x="103" y="378"/>
                  </a:cubicBezTo>
                  <a:lnTo>
                    <a:pt x="114" y="388"/>
                  </a:lnTo>
                  <a:cubicBezTo>
                    <a:pt x="124" y="388"/>
                    <a:pt x="134" y="399"/>
                    <a:pt x="144" y="399"/>
                  </a:cubicBezTo>
                  <a:cubicBezTo>
                    <a:pt x="155" y="409"/>
                    <a:pt x="165" y="409"/>
                    <a:pt x="185" y="419"/>
                  </a:cubicBezTo>
                  <a:cubicBezTo>
                    <a:pt x="206" y="429"/>
                    <a:pt x="226" y="429"/>
                    <a:pt x="258" y="429"/>
                  </a:cubicBezTo>
                  <a:cubicBezTo>
                    <a:pt x="268" y="429"/>
                    <a:pt x="288" y="419"/>
                    <a:pt x="299" y="419"/>
                  </a:cubicBezTo>
                  <a:cubicBezTo>
                    <a:pt x="319" y="409"/>
                    <a:pt x="340" y="399"/>
                    <a:pt x="360" y="378"/>
                  </a:cubicBezTo>
                  <a:lnTo>
                    <a:pt x="391" y="347"/>
                  </a:lnTo>
                  <a:cubicBezTo>
                    <a:pt x="402" y="337"/>
                    <a:pt x="402" y="317"/>
                    <a:pt x="411" y="306"/>
                  </a:cubicBezTo>
                  <a:cubicBezTo>
                    <a:pt x="422" y="285"/>
                    <a:pt x="422" y="255"/>
                    <a:pt x="411" y="234"/>
                  </a:cubicBezTo>
                  <a:cubicBezTo>
                    <a:pt x="411" y="214"/>
                    <a:pt x="411" y="182"/>
                    <a:pt x="402" y="162"/>
                  </a:cubicBezTo>
                  <a:cubicBezTo>
                    <a:pt x="391" y="152"/>
                    <a:pt x="391" y="152"/>
                    <a:pt x="391" y="141"/>
                  </a:cubicBezTo>
                  <a:cubicBezTo>
                    <a:pt x="381" y="131"/>
                    <a:pt x="381" y="131"/>
                    <a:pt x="381" y="121"/>
                  </a:cubicBezTo>
                  <a:cubicBezTo>
                    <a:pt x="370" y="90"/>
                    <a:pt x="340" y="59"/>
                    <a:pt x="309" y="49"/>
                  </a:cubicBezTo>
                  <a:cubicBezTo>
                    <a:pt x="299" y="39"/>
                    <a:pt x="278" y="29"/>
                    <a:pt x="268" y="29"/>
                  </a:cubicBezTo>
                  <a:cubicBezTo>
                    <a:pt x="258" y="18"/>
                    <a:pt x="247" y="18"/>
                    <a:pt x="237" y="8"/>
                  </a:cubicBezTo>
                  <a:cubicBezTo>
                    <a:pt x="227" y="3"/>
                    <a:pt x="214" y="0"/>
                    <a:pt x="20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62"/>
            <p:cNvSpPr/>
            <p:nvPr/>
          </p:nvSpPr>
          <p:spPr>
            <a:xfrm>
              <a:off x="8644287" y="457745"/>
              <a:ext cx="28705" cy="29634"/>
            </a:xfrm>
            <a:custGeom>
              <a:rect b="b" l="l" r="r" t="t"/>
              <a:pathLst>
                <a:path extrusionOk="0" h="670" w="649">
                  <a:moveTo>
                    <a:pt x="340" y="1"/>
                  </a:moveTo>
                  <a:cubicBezTo>
                    <a:pt x="237" y="1"/>
                    <a:pt x="124" y="53"/>
                    <a:pt x="62" y="145"/>
                  </a:cubicBezTo>
                  <a:cubicBezTo>
                    <a:pt x="62" y="155"/>
                    <a:pt x="52" y="155"/>
                    <a:pt x="52" y="165"/>
                  </a:cubicBezTo>
                  <a:cubicBezTo>
                    <a:pt x="32" y="197"/>
                    <a:pt x="11" y="238"/>
                    <a:pt x="11" y="279"/>
                  </a:cubicBezTo>
                  <a:cubicBezTo>
                    <a:pt x="0" y="320"/>
                    <a:pt x="0" y="371"/>
                    <a:pt x="11" y="412"/>
                  </a:cubicBezTo>
                  <a:cubicBezTo>
                    <a:pt x="21" y="433"/>
                    <a:pt x="32" y="464"/>
                    <a:pt x="41" y="494"/>
                  </a:cubicBezTo>
                  <a:cubicBezTo>
                    <a:pt x="62" y="536"/>
                    <a:pt x="103" y="577"/>
                    <a:pt x="144" y="608"/>
                  </a:cubicBezTo>
                  <a:cubicBezTo>
                    <a:pt x="165" y="618"/>
                    <a:pt x="176" y="628"/>
                    <a:pt x="185" y="628"/>
                  </a:cubicBezTo>
                  <a:cubicBezTo>
                    <a:pt x="227" y="649"/>
                    <a:pt x="268" y="670"/>
                    <a:pt x="309" y="670"/>
                  </a:cubicBezTo>
                  <a:cubicBezTo>
                    <a:pt x="340" y="659"/>
                    <a:pt x="371" y="659"/>
                    <a:pt x="391" y="659"/>
                  </a:cubicBezTo>
                  <a:lnTo>
                    <a:pt x="473" y="628"/>
                  </a:lnTo>
                  <a:cubicBezTo>
                    <a:pt x="514" y="608"/>
                    <a:pt x="546" y="587"/>
                    <a:pt x="566" y="546"/>
                  </a:cubicBezTo>
                  <a:cubicBezTo>
                    <a:pt x="597" y="515"/>
                    <a:pt x="617" y="485"/>
                    <a:pt x="638" y="443"/>
                  </a:cubicBezTo>
                  <a:lnTo>
                    <a:pt x="649" y="350"/>
                  </a:lnTo>
                  <a:cubicBezTo>
                    <a:pt x="649" y="299"/>
                    <a:pt x="638" y="238"/>
                    <a:pt x="617" y="186"/>
                  </a:cubicBezTo>
                  <a:cubicBezTo>
                    <a:pt x="607" y="186"/>
                    <a:pt x="607" y="176"/>
                    <a:pt x="607" y="176"/>
                  </a:cubicBezTo>
                  <a:cubicBezTo>
                    <a:pt x="556" y="73"/>
                    <a:pt x="453" y="12"/>
                    <a:pt x="34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62"/>
            <p:cNvSpPr/>
            <p:nvPr/>
          </p:nvSpPr>
          <p:spPr>
            <a:xfrm>
              <a:off x="8607443" y="423467"/>
              <a:ext cx="22336" cy="22071"/>
            </a:xfrm>
            <a:custGeom>
              <a:rect b="b" l="l" r="r" t="t"/>
              <a:pathLst>
                <a:path extrusionOk="0" h="499" w="505">
                  <a:moveTo>
                    <a:pt x="275" y="1"/>
                  </a:moveTo>
                  <a:cubicBezTo>
                    <a:pt x="266" y="1"/>
                    <a:pt x="257" y="2"/>
                    <a:pt x="248" y="5"/>
                  </a:cubicBezTo>
                  <a:cubicBezTo>
                    <a:pt x="216" y="5"/>
                    <a:pt x="186" y="15"/>
                    <a:pt x="155" y="26"/>
                  </a:cubicBezTo>
                  <a:lnTo>
                    <a:pt x="134" y="46"/>
                  </a:lnTo>
                  <a:cubicBezTo>
                    <a:pt x="104" y="67"/>
                    <a:pt x="83" y="87"/>
                    <a:pt x="63" y="108"/>
                  </a:cubicBezTo>
                  <a:lnTo>
                    <a:pt x="63" y="118"/>
                  </a:lnTo>
                  <a:lnTo>
                    <a:pt x="52" y="128"/>
                  </a:lnTo>
                  <a:cubicBezTo>
                    <a:pt x="52" y="138"/>
                    <a:pt x="42" y="149"/>
                    <a:pt x="42" y="149"/>
                  </a:cubicBezTo>
                  <a:cubicBezTo>
                    <a:pt x="21" y="190"/>
                    <a:pt x="1" y="221"/>
                    <a:pt x="1" y="262"/>
                  </a:cubicBezTo>
                  <a:cubicBezTo>
                    <a:pt x="1" y="293"/>
                    <a:pt x="11" y="323"/>
                    <a:pt x="11" y="344"/>
                  </a:cubicBezTo>
                  <a:cubicBezTo>
                    <a:pt x="21" y="355"/>
                    <a:pt x="11" y="355"/>
                    <a:pt x="21" y="365"/>
                  </a:cubicBezTo>
                  <a:cubicBezTo>
                    <a:pt x="21" y="385"/>
                    <a:pt x="42" y="416"/>
                    <a:pt x="52" y="426"/>
                  </a:cubicBezTo>
                  <a:cubicBezTo>
                    <a:pt x="72" y="437"/>
                    <a:pt x="83" y="447"/>
                    <a:pt x="93" y="467"/>
                  </a:cubicBezTo>
                  <a:lnTo>
                    <a:pt x="114" y="467"/>
                  </a:lnTo>
                  <a:cubicBezTo>
                    <a:pt x="145" y="488"/>
                    <a:pt x="175" y="499"/>
                    <a:pt x="216" y="499"/>
                  </a:cubicBezTo>
                  <a:cubicBezTo>
                    <a:pt x="258" y="499"/>
                    <a:pt x="289" y="488"/>
                    <a:pt x="330" y="478"/>
                  </a:cubicBezTo>
                  <a:cubicBezTo>
                    <a:pt x="340" y="467"/>
                    <a:pt x="350" y="467"/>
                    <a:pt x="350" y="457"/>
                  </a:cubicBezTo>
                  <a:lnTo>
                    <a:pt x="371" y="457"/>
                  </a:lnTo>
                  <a:lnTo>
                    <a:pt x="371" y="447"/>
                  </a:lnTo>
                  <a:cubicBezTo>
                    <a:pt x="401" y="437"/>
                    <a:pt x="422" y="416"/>
                    <a:pt x="443" y="396"/>
                  </a:cubicBezTo>
                  <a:cubicBezTo>
                    <a:pt x="453" y="385"/>
                    <a:pt x="453" y="375"/>
                    <a:pt x="463" y="375"/>
                  </a:cubicBezTo>
                  <a:lnTo>
                    <a:pt x="463" y="365"/>
                  </a:lnTo>
                  <a:cubicBezTo>
                    <a:pt x="474" y="344"/>
                    <a:pt x="484" y="334"/>
                    <a:pt x="494" y="314"/>
                  </a:cubicBezTo>
                  <a:cubicBezTo>
                    <a:pt x="504" y="282"/>
                    <a:pt x="504" y="252"/>
                    <a:pt x="504" y="221"/>
                  </a:cubicBezTo>
                  <a:cubicBezTo>
                    <a:pt x="504" y="200"/>
                    <a:pt x="494" y="179"/>
                    <a:pt x="484" y="159"/>
                  </a:cubicBezTo>
                  <a:cubicBezTo>
                    <a:pt x="484" y="128"/>
                    <a:pt x="463" y="97"/>
                    <a:pt x="443" y="77"/>
                  </a:cubicBezTo>
                  <a:cubicBezTo>
                    <a:pt x="433" y="67"/>
                    <a:pt x="412" y="56"/>
                    <a:pt x="401" y="35"/>
                  </a:cubicBezTo>
                  <a:cubicBezTo>
                    <a:pt x="381" y="35"/>
                    <a:pt x="360" y="26"/>
                    <a:pt x="340" y="15"/>
                  </a:cubicBezTo>
                  <a:cubicBezTo>
                    <a:pt x="318" y="8"/>
                    <a:pt x="296" y="1"/>
                    <a:pt x="27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62"/>
            <p:cNvSpPr/>
            <p:nvPr/>
          </p:nvSpPr>
          <p:spPr>
            <a:xfrm>
              <a:off x="8712047" y="431870"/>
              <a:ext cx="20080" cy="20036"/>
            </a:xfrm>
            <a:custGeom>
              <a:rect b="b" l="l" r="r" t="t"/>
              <a:pathLst>
                <a:path extrusionOk="0" h="453" w="454">
                  <a:moveTo>
                    <a:pt x="237" y="0"/>
                  </a:moveTo>
                  <a:cubicBezTo>
                    <a:pt x="207" y="0"/>
                    <a:pt x="175" y="0"/>
                    <a:pt x="145" y="10"/>
                  </a:cubicBezTo>
                  <a:cubicBezTo>
                    <a:pt x="124" y="21"/>
                    <a:pt x="93" y="41"/>
                    <a:pt x="72" y="62"/>
                  </a:cubicBezTo>
                  <a:cubicBezTo>
                    <a:pt x="52" y="72"/>
                    <a:pt x="31" y="103"/>
                    <a:pt x="21" y="124"/>
                  </a:cubicBezTo>
                  <a:cubicBezTo>
                    <a:pt x="11" y="154"/>
                    <a:pt x="1" y="185"/>
                    <a:pt x="1" y="216"/>
                  </a:cubicBezTo>
                  <a:lnTo>
                    <a:pt x="1" y="277"/>
                  </a:lnTo>
                  <a:cubicBezTo>
                    <a:pt x="11" y="318"/>
                    <a:pt x="31" y="350"/>
                    <a:pt x="52" y="380"/>
                  </a:cubicBezTo>
                  <a:cubicBezTo>
                    <a:pt x="72" y="391"/>
                    <a:pt x="83" y="401"/>
                    <a:pt x="104" y="421"/>
                  </a:cubicBezTo>
                  <a:cubicBezTo>
                    <a:pt x="134" y="442"/>
                    <a:pt x="175" y="453"/>
                    <a:pt x="216" y="453"/>
                  </a:cubicBezTo>
                  <a:cubicBezTo>
                    <a:pt x="248" y="453"/>
                    <a:pt x="278" y="453"/>
                    <a:pt x="299" y="442"/>
                  </a:cubicBezTo>
                  <a:cubicBezTo>
                    <a:pt x="330" y="432"/>
                    <a:pt x="360" y="411"/>
                    <a:pt x="381" y="391"/>
                  </a:cubicBezTo>
                  <a:cubicBezTo>
                    <a:pt x="401" y="370"/>
                    <a:pt x="422" y="350"/>
                    <a:pt x="433" y="318"/>
                  </a:cubicBezTo>
                  <a:cubicBezTo>
                    <a:pt x="443" y="298"/>
                    <a:pt x="453" y="267"/>
                    <a:pt x="453" y="236"/>
                  </a:cubicBezTo>
                  <a:cubicBezTo>
                    <a:pt x="453" y="216"/>
                    <a:pt x="453" y="195"/>
                    <a:pt x="443" y="175"/>
                  </a:cubicBezTo>
                  <a:cubicBezTo>
                    <a:pt x="443" y="133"/>
                    <a:pt x="422" y="103"/>
                    <a:pt x="392" y="72"/>
                  </a:cubicBezTo>
                  <a:cubicBezTo>
                    <a:pt x="381" y="62"/>
                    <a:pt x="360" y="51"/>
                    <a:pt x="350" y="31"/>
                  </a:cubicBezTo>
                  <a:cubicBezTo>
                    <a:pt x="319" y="10"/>
                    <a:pt x="278" y="0"/>
                    <a:pt x="23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62"/>
            <p:cNvSpPr/>
            <p:nvPr/>
          </p:nvSpPr>
          <p:spPr>
            <a:xfrm>
              <a:off x="8354581" y="425501"/>
              <a:ext cx="25034" cy="24592"/>
            </a:xfrm>
            <a:custGeom>
              <a:rect b="b" l="l" r="r" t="t"/>
              <a:pathLst>
                <a:path extrusionOk="0" h="556" w="566">
                  <a:moveTo>
                    <a:pt x="227" y="0"/>
                  </a:moveTo>
                  <a:cubicBezTo>
                    <a:pt x="175" y="10"/>
                    <a:pt x="134" y="31"/>
                    <a:pt x="93" y="72"/>
                  </a:cubicBezTo>
                  <a:cubicBezTo>
                    <a:pt x="62" y="92"/>
                    <a:pt x="42" y="124"/>
                    <a:pt x="31" y="154"/>
                  </a:cubicBezTo>
                  <a:cubicBezTo>
                    <a:pt x="11" y="195"/>
                    <a:pt x="1" y="226"/>
                    <a:pt x="1" y="257"/>
                  </a:cubicBezTo>
                  <a:cubicBezTo>
                    <a:pt x="1" y="298"/>
                    <a:pt x="11" y="329"/>
                    <a:pt x="21" y="370"/>
                  </a:cubicBezTo>
                  <a:cubicBezTo>
                    <a:pt x="31" y="401"/>
                    <a:pt x="52" y="432"/>
                    <a:pt x="72" y="462"/>
                  </a:cubicBezTo>
                  <a:lnTo>
                    <a:pt x="134" y="514"/>
                  </a:lnTo>
                  <a:cubicBezTo>
                    <a:pt x="175" y="535"/>
                    <a:pt x="216" y="555"/>
                    <a:pt x="268" y="555"/>
                  </a:cubicBezTo>
                  <a:lnTo>
                    <a:pt x="340" y="545"/>
                  </a:lnTo>
                  <a:cubicBezTo>
                    <a:pt x="391" y="535"/>
                    <a:pt x="433" y="514"/>
                    <a:pt x="474" y="483"/>
                  </a:cubicBezTo>
                  <a:cubicBezTo>
                    <a:pt x="494" y="453"/>
                    <a:pt x="525" y="432"/>
                    <a:pt x="535" y="391"/>
                  </a:cubicBezTo>
                  <a:cubicBezTo>
                    <a:pt x="556" y="360"/>
                    <a:pt x="556" y="329"/>
                    <a:pt x="556" y="288"/>
                  </a:cubicBezTo>
                  <a:cubicBezTo>
                    <a:pt x="566" y="257"/>
                    <a:pt x="556" y="216"/>
                    <a:pt x="545" y="185"/>
                  </a:cubicBezTo>
                  <a:cubicBezTo>
                    <a:pt x="535" y="144"/>
                    <a:pt x="515" y="113"/>
                    <a:pt x="484" y="92"/>
                  </a:cubicBezTo>
                  <a:cubicBezTo>
                    <a:pt x="474" y="72"/>
                    <a:pt x="453" y="51"/>
                    <a:pt x="433" y="41"/>
                  </a:cubicBezTo>
                  <a:cubicBezTo>
                    <a:pt x="391" y="10"/>
                    <a:pt x="340"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62"/>
            <p:cNvSpPr/>
            <p:nvPr/>
          </p:nvSpPr>
          <p:spPr>
            <a:xfrm>
              <a:off x="8405578" y="460354"/>
              <a:ext cx="31846" cy="22336"/>
            </a:xfrm>
            <a:custGeom>
              <a:rect b="b" l="l" r="r" t="t"/>
              <a:pathLst>
                <a:path extrusionOk="0" h="505" w="720">
                  <a:moveTo>
                    <a:pt x="353" y="0"/>
                  </a:moveTo>
                  <a:cubicBezTo>
                    <a:pt x="300" y="0"/>
                    <a:pt x="245" y="19"/>
                    <a:pt x="194" y="65"/>
                  </a:cubicBezTo>
                  <a:cubicBezTo>
                    <a:pt x="1" y="235"/>
                    <a:pt x="168" y="505"/>
                    <a:pt x="368" y="505"/>
                  </a:cubicBezTo>
                  <a:cubicBezTo>
                    <a:pt x="423" y="505"/>
                    <a:pt x="481" y="484"/>
                    <a:pt x="534" y="435"/>
                  </a:cubicBezTo>
                  <a:cubicBezTo>
                    <a:pt x="720" y="266"/>
                    <a:pt x="549" y="0"/>
                    <a:pt x="3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62"/>
            <p:cNvSpPr/>
            <p:nvPr/>
          </p:nvSpPr>
          <p:spPr>
            <a:xfrm>
              <a:off x="8361967" y="484858"/>
              <a:ext cx="45778" cy="32288"/>
            </a:xfrm>
            <a:custGeom>
              <a:rect b="b" l="l" r="r" t="t"/>
              <a:pathLst>
                <a:path extrusionOk="0" h="730" w="1035">
                  <a:moveTo>
                    <a:pt x="505" y="1"/>
                  </a:moveTo>
                  <a:cubicBezTo>
                    <a:pt x="428" y="1"/>
                    <a:pt x="348" y="30"/>
                    <a:pt x="275" y="98"/>
                  </a:cubicBezTo>
                  <a:cubicBezTo>
                    <a:pt x="1" y="340"/>
                    <a:pt x="241" y="729"/>
                    <a:pt x="526" y="729"/>
                  </a:cubicBezTo>
                  <a:cubicBezTo>
                    <a:pt x="604" y="729"/>
                    <a:pt x="685" y="700"/>
                    <a:pt x="759" y="632"/>
                  </a:cubicBezTo>
                  <a:cubicBezTo>
                    <a:pt x="1034" y="390"/>
                    <a:pt x="788" y="1"/>
                    <a:pt x="50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62"/>
            <p:cNvSpPr/>
            <p:nvPr/>
          </p:nvSpPr>
          <p:spPr>
            <a:xfrm>
              <a:off x="8339896" y="536607"/>
              <a:ext cx="24592" cy="17382"/>
            </a:xfrm>
            <a:custGeom>
              <a:rect b="b" l="l" r="r" t="t"/>
              <a:pathLst>
                <a:path extrusionOk="0" h="393" w="556">
                  <a:moveTo>
                    <a:pt x="340" y="0"/>
                  </a:moveTo>
                  <a:cubicBezTo>
                    <a:pt x="315" y="0"/>
                    <a:pt x="288" y="6"/>
                    <a:pt x="260" y="18"/>
                  </a:cubicBezTo>
                  <a:cubicBezTo>
                    <a:pt x="250" y="18"/>
                    <a:pt x="240" y="28"/>
                    <a:pt x="219" y="28"/>
                  </a:cubicBezTo>
                  <a:cubicBezTo>
                    <a:pt x="1" y="121"/>
                    <a:pt x="167" y="392"/>
                    <a:pt x="327" y="392"/>
                  </a:cubicBezTo>
                  <a:cubicBezTo>
                    <a:pt x="378" y="392"/>
                    <a:pt x="429" y="365"/>
                    <a:pt x="466" y="295"/>
                  </a:cubicBezTo>
                  <a:cubicBezTo>
                    <a:pt x="466" y="285"/>
                    <a:pt x="477" y="274"/>
                    <a:pt x="487" y="264"/>
                  </a:cubicBezTo>
                  <a:cubicBezTo>
                    <a:pt x="555" y="136"/>
                    <a:pt x="467" y="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62"/>
            <p:cNvSpPr/>
            <p:nvPr/>
          </p:nvSpPr>
          <p:spPr>
            <a:xfrm>
              <a:off x="8371875" y="571946"/>
              <a:ext cx="37772" cy="37330"/>
            </a:xfrm>
            <a:custGeom>
              <a:rect b="b" l="l" r="r" t="t"/>
              <a:pathLst>
                <a:path extrusionOk="0" h="844" w="854">
                  <a:moveTo>
                    <a:pt x="453" y="0"/>
                  </a:moveTo>
                  <a:cubicBezTo>
                    <a:pt x="412" y="10"/>
                    <a:pt x="381" y="10"/>
                    <a:pt x="339" y="10"/>
                  </a:cubicBezTo>
                  <a:cubicBezTo>
                    <a:pt x="268" y="31"/>
                    <a:pt x="206" y="62"/>
                    <a:pt x="144" y="113"/>
                  </a:cubicBezTo>
                  <a:cubicBezTo>
                    <a:pt x="103" y="154"/>
                    <a:pt x="72" y="195"/>
                    <a:pt x="51" y="247"/>
                  </a:cubicBezTo>
                  <a:cubicBezTo>
                    <a:pt x="21" y="298"/>
                    <a:pt x="10" y="350"/>
                    <a:pt x="10" y="401"/>
                  </a:cubicBezTo>
                  <a:cubicBezTo>
                    <a:pt x="0" y="462"/>
                    <a:pt x="10" y="514"/>
                    <a:pt x="31" y="565"/>
                  </a:cubicBezTo>
                  <a:cubicBezTo>
                    <a:pt x="51" y="617"/>
                    <a:pt x="72" y="668"/>
                    <a:pt x="113" y="709"/>
                  </a:cubicBezTo>
                  <a:cubicBezTo>
                    <a:pt x="144" y="730"/>
                    <a:pt x="175" y="761"/>
                    <a:pt x="206" y="782"/>
                  </a:cubicBezTo>
                  <a:cubicBezTo>
                    <a:pt x="268" y="823"/>
                    <a:pt x="330" y="843"/>
                    <a:pt x="412" y="843"/>
                  </a:cubicBezTo>
                  <a:cubicBezTo>
                    <a:pt x="442" y="843"/>
                    <a:pt x="483" y="843"/>
                    <a:pt x="515" y="833"/>
                  </a:cubicBezTo>
                  <a:cubicBezTo>
                    <a:pt x="586" y="823"/>
                    <a:pt x="659" y="792"/>
                    <a:pt x="710" y="741"/>
                  </a:cubicBezTo>
                  <a:cubicBezTo>
                    <a:pt x="751" y="699"/>
                    <a:pt x="782" y="658"/>
                    <a:pt x="803" y="597"/>
                  </a:cubicBezTo>
                  <a:cubicBezTo>
                    <a:pt x="833" y="555"/>
                    <a:pt x="844" y="504"/>
                    <a:pt x="844" y="442"/>
                  </a:cubicBezTo>
                  <a:cubicBezTo>
                    <a:pt x="854" y="391"/>
                    <a:pt x="844" y="339"/>
                    <a:pt x="823" y="288"/>
                  </a:cubicBezTo>
                  <a:cubicBezTo>
                    <a:pt x="803" y="236"/>
                    <a:pt x="782" y="185"/>
                    <a:pt x="741" y="144"/>
                  </a:cubicBezTo>
                  <a:cubicBezTo>
                    <a:pt x="710" y="124"/>
                    <a:pt x="679" y="92"/>
                    <a:pt x="648" y="72"/>
                  </a:cubicBezTo>
                  <a:cubicBezTo>
                    <a:pt x="586" y="31"/>
                    <a:pt x="524" y="10"/>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p62"/>
            <p:cNvSpPr/>
            <p:nvPr/>
          </p:nvSpPr>
          <p:spPr>
            <a:xfrm>
              <a:off x="7519564" y="874170"/>
              <a:ext cx="16852" cy="16807"/>
            </a:xfrm>
            <a:custGeom>
              <a:rect b="b" l="l" r="r" t="t"/>
              <a:pathLst>
                <a:path extrusionOk="0" h="380" w="381">
                  <a:moveTo>
                    <a:pt x="176" y="1"/>
                  </a:moveTo>
                  <a:cubicBezTo>
                    <a:pt x="158" y="1"/>
                    <a:pt x="139" y="8"/>
                    <a:pt x="124" y="15"/>
                  </a:cubicBezTo>
                  <a:cubicBezTo>
                    <a:pt x="104" y="15"/>
                    <a:pt x="83" y="36"/>
                    <a:pt x="63" y="46"/>
                  </a:cubicBezTo>
                  <a:cubicBezTo>
                    <a:pt x="42" y="66"/>
                    <a:pt x="31" y="87"/>
                    <a:pt x="21" y="108"/>
                  </a:cubicBezTo>
                  <a:cubicBezTo>
                    <a:pt x="11" y="128"/>
                    <a:pt x="1" y="159"/>
                    <a:pt x="1" y="180"/>
                  </a:cubicBezTo>
                  <a:lnTo>
                    <a:pt x="1" y="231"/>
                  </a:lnTo>
                  <a:cubicBezTo>
                    <a:pt x="11" y="262"/>
                    <a:pt x="31" y="293"/>
                    <a:pt x="52" y="313"/>
                  </a:cubicBezTo>
                  <a:lnTo>
                    <a:pt x="83" y="344"/>
                  </a:lnTo>
                  <a:cubicBezTo>
                    <a:pt x="114" y="365"/>
                    <a:pt x="145" y="375"/>
                    <a:pt x="175" y="375"/>
                  </a:cubicBezTo>
                  <a:cubicBezTo>
                    <a:pt x="184" y="378"/>
                    <a:pt x="193" y="379"/>
                    <a:pt x="201" y="379"/>
                  </a:cubicBezTo>
                  <a:cubicBezTo>
                    <a:pt x="220" y="379"/>
                    <a:pt x="236" y="372"/>
                    <a:pt x="258" y="365"/>
                  </a:cubicBezTo>
                  <a:lnTo>
                    <a:pt x="319" y="334"/>
                  </a:lnTo>
                  <a:cubicBezTo>
                    <a:pt x="340" y="313"/>
                    <a:pt x="350" y="293"/>
                    <a:pt x="360" y="272"/>
                  </a:cubicBezTo>
                  <a:cubicBezTo>
                    <a:pt x="371" y="252"/>
                    <a:pt x="381" y="221"/>
                    <a:pt x="381" y="201"/>
                  </a:cubicBezTo>
                  <a:cubicBezTo>
                    <a:pt x="381" y="180"/>
                    <a:pt x="371" y="169"/>
                    <a:pt x="371" y="149"/>
                  </a:cubicBezTo>
                  <a:cubicBezTo>
                    <a:pt x="371" y="118"/>
                    <a:pt x="350" y="87"/>
                    <a:pt x="330" y="66"/>
                  </a:cubicBezTo>
                  <a:cubicBezTo>
                    <a:pt x="319" y="57"/>
                    <a:pt x="309" y="46"/>
                    <a:pt x="289" y="36"/>
                  </a:cubicBezTo>
                  <a:cubicBezTo>
                    <a:pt x="268" y="15"/>
                    <a:pt x="237" y="5"/>
                    <a:pt x="196" y="5"/>
                  </a:cubicBezTo>
                  <a:cubicBezTo>
                    <a:pt x="190" y="2"/>
                    <a:pt x="183" y="1"/>
                    <a:pt x="17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62"/>
            <p:cNvSpPr/>
            <p:nvPr/>
          </p:nvSpPr>
          <p:spPr>
            <a:xfrm>
              <a:off x="7557292" y="939232"/>
              <a:ext cx="34632" cy="34809"/>
            </a:xfrm>
            <a:custGeom>
              <a:rect b="b" l="l" r="r" t="t"/>
              <a:pathLst>
                <a:path extrusionOk="0" h="787" w="783">
                  <a:moveTo>
                    <a:pt x="371" y="0"/>
                  </a:moveTo>
                  <a:cubicBezTo>
                    <a:pt x="333" y="0"/>
                    <a:pt x="296" y="10"/>
                    <a:pt x="258" y="25"/>
                  </a:cubicBezTo>
                  <a:cubicBezTo>
                    <a:pt x="207" y="35"/>
                    <a:pt x="165" y="66"/>
                    <a:pt x="135" y="97"/>
                  </a:cubicBezTo>
                  <a:cubicBezTo>
                    <a:pt x="94" y="138"/>
                    <a:pt x="63" y="179"/>
                    <a:pt x="42" y="220"/>
                  </a:cubicBezTo>
                  <a:cubicBezTo>
                    <a:pt x="12" y="272"/>
                    <a:pt x="1" y="313"/>
                    <a:pt x="1" y="375"/>
                  </a:cubicBezTo>
                  <a:cubicBezTo>
                    <a:pt x="1" y="405"/>
                    <a:pt x="12" y="446"/>
                    <a:pt x="12" y="478"/>
                  </a:cubicBezTo>
                  <a:cubicBezTo>
                    <a:pt x="21" y="539"/>
                    <a:pt x="53" y="601"/>
                    <a:pt x="104" y="652"/>
                  </a:cubicBezTo>
                  <a:cubicBezTo>
                    <a:pt x="124" y="673"/>
                    <a:pt x="156" y="693"/>
                    <a:pt x="176" y="724"/>
                  </a:cubicBezTo>
                  <a:cubicBezTo>
                    <a:pt x="238" y="755"/>
                    <a:pt x="300" y="775"/>
                    <a:pt x="371" y="786"/>
                  </a:cubicBezTo>
                  <a:cubicBezTo>
                    <a:pt x="433" y="786"/>
                    <a:pt x="474" y="775"/>
                    <a:pt x="526" y="755"/>
                  </a:cubicBezTo>
                  <a:cubicBezTo>
                    <a:pt x="577" y="745"/>
                    <a:pt x="618" y="714"/>
                    <a:pt x="659" y="683"/>
                  </a:cubicBezTo>
                  <a:cubicBezTo>
                    <a:pt x="700" y="652"/>
                    <a:pt x="731" y="611"/>
                    <a:pt x="741" y="560"/>
                  </a:cubicBezTo>
                  <a:cubicBezTo>
                    <a:pt x="773" y="519"/>
                    <a:pt x="782" y="467"/>
                    <a:pt x="782" y="405"/>
                  </a:cubicBezTo>
                  <a:cubicBezTo>
                    <a:pt x="782" y="375"/>
                    <a:pt x="782" y="343"/>
                    <a:pt x="773" y="302"/>
                  </a:cubicBezTo>
                  <a:cubicBezTo>
                    <a:pt x="762" y="241"/>
                    <a:pt x="731" y="179"/>
                    <a:pt x="680" y="128"/>
                  </a:cubicBezTo>
                  <a:cubicBezTo>
                    <a:pt x="659" y="107"/>
                    <a:pt x="629" y="87"/>
                    <a:pt x="608" y="66"/>
                  </a:cubicBezTo>
                  <a:cubicBezTo>
                    <a:pt x="546" y="25"/>
                    <a:pt x="485" y="5"/>
                    <a:pt x="412" y="5"/>
                  </a:cubicBezTo>
                  <a:cubicBezTo>
                    <a:pt x="398" y="2"/>
                    <a:pt x="385" y="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62"/>
            <p:cNvSpPr/>
            <p:nvPr/>
          </p:nvSpPr>
          <p:spPr>
            <a:xfrm>
              <a:off x="7585201" y="888898"/>
              <a:ext cx="31005" cy="23752"/>
            </a:xfrm>
            <a:custGeom>
              <a:rect b="b" l="l" r="r" t="t"/>
              <a:pathLst>
                <a:path extrusionOk="0" h="537" w="701">
                  <a:moveTo>
                    <a:pt x="348" y="1"/>
                  </a:moveTo>
                  <a:cubicBezTo>
                    <a:pt x="18" y="1"/>
                    <a:pt x="1" y="515"/>
                    <a:pt x="336" y="535"/>
                  </a:cubicBezTo>
                  <a:cubicBezTo>
                    <a:pt x="343" y="536"/>
                    <a:pt x="349" y="536"/>
                    <a:pt x="355" y="536"/>
                  </a:cubicBezTo>
                  <a:cubicBezTo>
                    <a:pt x="677" y="536"/>
                    <a:pt x="700" y="21"/>
                    <a:pt x="357" y="1"/>
                  </a:cubicBezTo>
                  <a:cubicBezTo>
                    <a:pt x="354" y="1"/>
                    <a:pt x="351" y="1"/>
                    <a:pt x="34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62"/>
            <p:cNvSpPr/>
            <p:nvPr/>
          </p:nvSpPr>
          <p:spPr>
            <a:xfrm>
              <a:off x="7509568" y="937595"/>
              <a:ext cx="18665" cy="18400"/>
            </a:xfrm>
            <a:custGeom>
              <a:rect b="b" l="l" r="r" t="t"/>
              <a:pathLst>
                <a:path extrusionOk="0" h="416" w="422">
                  <a:moveTo>
                    <a:pt x="216" y="0"/>
                  </a:moveTo>
                  <a:cubicBezTo>
                    <a:pt x="196" y="0"/>
                    <a:pt x="165" y="0"/>
                    <a:pt x="145" y="21"/>
                  </a:cubicBezTo>
                  <a:cubicBezTo>
                    <a:pt x="113" y="21"/>
                    <a:pt x="93" y="42"/>
                    <a:pt x="72" y="51"/>
                  </a:cubicBezTo>
                  <a:cubicBezTo>
                    <a:pt x="52" y="72"/>
                    <a:pt x="31" y="93"/>
                    <a:pt x="21" y="124"/>
                  </a:cubicBezTo>
                  <a:cubicBezTo>
                    <a:pt x="11" y="144"/>
                    <a:pt x="1" y="175"/>
                    <a:pt x="1" y="195"/>
                  </a:cubicBezTo>
                  <a:cubicBezTo>
                    <a:pt x="1" y="216"/>
                    <a:pt x="11" y="237"/>
                    <a:pt x="11" y="257"/>
                  </a:cubicBezTo>
                  <a:cubicBezTo>
                    <a:pt x="21" y="288"/>
                    <a:pt x="31" y="319"/>
                    <a:pt x="62" y="350"/>
                  </a:cubicBezTo>
                  <a:lnTo>
                    <a:pt x="93" y="380"/>
                  </a:lnTo>
                  <a:cubicBezTo>
                    <a:pt x="134" y="401"/>
                    <a:pt x="165" y="412"/>
                    <a:pt x="196" y="412"/>
                  </a:cubicBezTo>
                  <a:cubicBezTo>
                    <a:pt x="205" y="415"/>
                    <a:pt x="214" y="416"/>
                    <a:pt x="222" y="416"/>
                  </a:cubicBezTo>
                  <a:cubicBezTo>
                    <a:pt x="244" y="416"/>
                    <a:pt x="263" y="409"/>
                    <a:pt x="278" y="401"/>
                  </a:cubicBezTo>
                  <a:cubicBezTo>
                    <a:pt x="309" y="391"/>
                    <a:pt x="330" y="380"/>
                    <a:pt x="350" y="360"/>
                  </a:cubicBezTo>
                  <a:cubicBezTo>
                    <a:pt x="371" y="350"/>
                    <a:pt x="391" y="319"/>
                    <a:pt x="401" y="298"/>
                  </a:cubicBezTo>
                  <a:cubicBezTo>
                    <a:pt x="412" y="278"/>
                    <a:pt x="422" y="247"/>
                    <a:pt x="422" y="216"/>
                  </a:cubicBezTo>
                  <a:cubicBezTo>
                    <a:pt x="412" y="206"/>
                    <a:pt x="412" y="186"/>
                    <a:pt x="412" y="165"/>
                  </a:cubicBezTo>
                  <a:cubicBezTo>
                    <a:pt x="401" y="124"/>
                    <a:pt x="391" y="93"/>
                    <a:pt x="360" y="72"/>
                  </a:cubicBezTo>
                  <a:lnTo>
                    <a:pt x="319" y="31"/>
                  </a:lnTo>
                  <a:cubicBezTo>
                    <a:pt x="289" y="10"/>
                    <a:pt x="257" y="0"/>
                    <a:pt x="21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62"/>
            <p:cNvSpPr/>
            <p:nvPr/>
          </p:nvSpPr>
          <p:spPr>
            <a:xfrm>
              <a:off x="7462419" y="903007"/>
              <a:ext cx="16542" cy="12340"/>
            </a:xfrm>
            <a:custGeom>
              <a:rect b="b" l="l" r="r" t="t"/>
              <a:pathLst>
                <a:path extrusionOk="0" h="279" w="374">
                  <a:moveTo>
                    <a:pt x="182" y="1"/>
                  </a:moveTo>
                  <a:cubicBezTo>
                    <a:pt x="7" y="1"/>
                    <a:pt x="1" y="268"/>
                    <a:pt x="182" y="278"/>
                  </a:cubicBezTo>
                  <a:cubicBezTo>
                    <a:pt x="186" y="278"/>
                    <a:pt x="189" y="278"/>
                    <a:pt x="193" y="278"/>
                  </a:cubicBezTo>
                  <a:cubicBezTo>
                    <a:pt x="368" y="278"/>
                    <a:pt x="374" y="11"/>
                    <a:pt x="192" y="1"/>
                  </a:cubicBezTo>
                  <a:cubicBezTo>
                    <a:pt x="189" y="1"/>
                    <a:pt x="185" y="1"/>
                    <a:pt x="18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62"/>
            <p:cNvSpPr/>
            <p:nvPr/>
          </p:nvSpPr>
          <p:spPr>
            <a:xfrm>
              <a:off x="7454104" y="960329"/>
              <a:ext cx="21407" cy="23221"/>
            </a:xfrm>
            <a:custGeom>
              <a:rect b="b" l="l" r="r" t="t"/>
              <a:pathLst>
                <a:path extrusionOk="0" h="525" w="484">
                  <a:moveTo>
                    <a:pt x="185" y="1"/>
                  </a:moveTo>
                  <a:cubicBezTo>
                    <a:pt x="154" y="10"/>
                    <a:pt x="133" y="21"/>
                    <a:pt x="103" y="42"/>
                  </a:cubicBezTo>
                  <a:cubicBezTo>
                    <a:pt x="82" y="52"/>
                    <a:pt x="62" y="83"/>
                    <a:pt x="41" y="103"/>
                  </a:cubicBezTo>
                  <a:lnTo>
                    <a:pt x="10" y="165"/>
                  </a:lnTo>
                  <a:cubicBezTo>
                    <a:pt x="0" y="196"/>
                    <a:pt x="0" y="227"/>
                    <a:pt x="0" y="257"/>
                  </a:cubicBezTo>
                  <a:cubicBezTo>
                    <a:pt x="0" y="278"/>
                    <a:pt x="10" y="288"/>
                    <a:pt x="21" y="309"/>
                  </a:cubicBezTo>
                  <a:lnTo>
                    <a:pt x="21" y="350"/>
                  </a:lnTo>
                  <a:cubicBezTo>
                    <a:pt x="31" y="371"/>
                    <a:pt x="41" y="381"/>
                    <a:pt x="41" y="401"/>
                  </a:cubicBezTo>
                  <a:cubicBezTo>
                    <a:pt x="51" y="432"/>
                    <a:pt x="72" y="453"/>
                    <a:pt x="92" y="463"/>
                  </a:cubicBezTo>
                  <a:cubicBezTo>
                    <a:pt x="113" y="483"/>
                    <a:pt x="124" y="494"/>
                    <a:pt x="144" y="494"/>
                  </a:cubicBezTo>
                  <a:cubicBezTo>
                    <a:pt x="165" y="515"/>
                    <a:pt x="195" y="525"/>
                    <a:pt x="226" y="525"/>
                  </a:cubicBezTo>
                  <a:cubicBezTo>
                    <a:pt x="247" y="515"/>
                    <a:pt x="268" y="515"/>
                    <a:pt x="288" y="515"/>
                  </a:cubicBezTo>
                  <a:cubicBezTo>
                    <a:pt x="309" y="504"/>
                    <a:pt x="319" y="504"/>
                    <a:pt x="339" y="494"/>
                  </a:cubicBezTo>
                  <a:cubicBezTo>
                    <a:pt x="370" y="483"/>
                    <a:pt x="391" y="463"/>
                    <a:pt x="401" y="442"/>
                  </a:cubicBezTo>
                  <a:cubicBezTo>
                    <a:pt x="421" y="422"/>
                    <a:pt x="442" y="401"/>
                    <a:pt x="442" y="371"/>
                  </a:cubicBezTo>
                  <a:cubicBezTo>
                    <a:pt x="453" y="360"/>
                    <a:pt x="453" y="350"/>
                    <a:pt x="453" y="339"/>
                  </a:cubicBezTo>
                  <a:cubicBezTo>
                    <a:pt x="453" y="330"/>
                    <a:pt x="462" y="319"/>
                    <a:pt x="473" y="309"/>
                  </a:cubicBezTo>
                  <a:cubicBezTo>
                    <a:pt x="483" y="278"/>
                    <a:pt x="483" y="247"/>
                    <a:pt x="473" y="216"/>
                  </a:cubicBezTo>
                  <a:cubicBezTo>
                    <a:pt x="473" y="186"/>
                    <a:pt x="473" y="154"/>
                    <a:pt x="453" y="124"/>
                  </a:cubicBezTo>
                  <a:cubicBezTo>
                    <a:pt x="442" y="113"/>
                    <a:pt x="432" y="93"/>
                    <a:pt x="421" y="72"/>
                  </a:cubicBezTo>
                  <a:cubicBezTo>
                    <a:pt x="401" y="52"/>
                    <a:pt x="370" y="31"/>
                    <a:pt x="339" y="21"/>
                  </a:cubicBezTo>
                  <a:cubicBezTo>
                    <a:pt x="319" y="10"/>
                    <a:pt x="288" y="1"/>
                    <a:pt x="25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62"/>
            <p:cNvSpPr/>
            <p:nvPr/>
          </p:nvSpPr>
          <p:spPr>
            <a:xfrm>
              <a:off x="7492451" y="1000800"/>
              <a:ext cx="34588" cy="26450"/>
            </a:xfrm>
            <a:custGeom>
              <a:rect b="b" l="l" r="r" t="t"/>
              <a:pathLst>
                <a:path extrusionOk="0" h="598" w="782">
                  <a:moveTo>
                    <a:pt x="399" y="0"/>
                  </a:moveTo>
                  <a:cubicBezTo>
                    <a:pt x="27" y="0"/>
                    <a:pt x="0" y="576"/>
                    <a:pt x="377" y="597"/>
                  </a:cubicBezTo>
                  <a:cubicBezTo>
                    <a:pt x="383" y="597"/>
                    <a:pt x="390" y="597"/>
                    <a:pt x="396" y="597"/>
                  </a:cubicBezTo>
                  <a:cubicBezTo>
                    <a:pt x="759" y="597"/>
                    <a:pt x="782" y="21"/>
                    <a:pt x="408" y="0"/>
                  </a:cubicBezTo>
                  <a:cubicBezTo>
                    <a:pt x="405" y="0"/>
                    <a:pt x="402" y="0"/>
                    <a:pt x="3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62"/>
            <p:cNvSpPr/>
            <p:nvPr/>
          </p:nvSpPr>
          <p:spPr>
            <a:xfrm>
              <a:off x="7559592" y="995802"/>
              <a:ext cx="24592" cy="25034"/>
            </a:xfrm>
            <a:custGeom>
              <a:rect b="b" l="l" r="r" t="t"/>
              <a:pathLst>
                <a:path extrusionOk="0" h="566" w="556">
                  <a:moveTo>
                    <a:pt x="289" y="1"/>
                  </a:moveTo>
                  <a:cubicBezTo>
                    <a:pt x="248" y="1"/>
                    <a:pt x="216" y="10"/>
                    <a:pt x="186" y="21"/>
                  </a:cubicBezTo>
                  <a:cubicBezTo>
                    <a:pt x="145" y="31"/>
                    <a:pt x="113" y="52"/>
                    <a:pt x="93" y="72"/>
                  </a:cubicBezTo>
                  <a:cubicBezTo>
                    <a:pt x="62" y="103"/>
                    <a:pt x="42" y="134"/>
                    <a:pt x="31" y="165"/>
                  </a:cubicBezTo>
                  <a:cubicBezTo>
                    <a:pt x="11" y="196"/>
                    <a:pt x="1" y="227"/>
                    <a:pt x="1" y="268"/>
                  </a:cubicBezTo>
                  <a:lnTo>
                    <a:pt x="1" y="340"/>
                  </a:lnTo>
                  <a:cubicBezTo>
                    <a:pt x="11" y="391"/>
                    <a:pt x="42" y="432"/>
                    <a:pt x="72" y="474"/>
                  </a:cubicBezTo>
                  <a:lnTo>
                    <a:pt x="124" y="515"/>
                  </a:lnTo>
                  <a:cubicBezTo>
                    <a:pt x="165" y="545"/>
                    <a:pt x="216" y="556"/>
                    <a:pt x="257" y="566"/>
                  </a:cubicBezTo>
                  <a:cubicBezTo>
                    <a:pt x="299" y="566"/>
                    <a:pt x="340" y="556"/>
                    <a:pt x="371" y="545"/>
                  </a:cubicBezTo>
                  <a:cubicBezTo>
                    <a:pt x="401" y="535"/>
                    <a:pt x="433" y="515"/>
                    <a:pt x="463" y="494"/>
                  </a:cubicBezTo>
                  <a:cubicBezTo>
                    <a:pt x="494" y="463"/>
                    <a:pt x="515" y="432"/>
                    <a:pt x="525" y="401"/>
                  </a:cubicBezTo>
                  <a:cubicBezTo>
                    <a:pt x="545" y="371"/>
                    <a:pt x="556" y="340"/>
                    <a:pt x="556" y="298"/>
                  </a:cubicBezTo>
                  <a:cubicBezTo>
                    <a:pt x="556" y="268"/>
                    <a:pt x="545" y="247"/>
                    <a:pt x="545" y="227"/>
                  </a:cubicBezTo>
                  <a:cubicBezTo>
                    <a:pt x="535" y="175"/>
                    <a:pt x="515" y="134"/>
                    <a:pt x="484" y="93"/>
                  </a:cubicBezTo>
                  <a:lnTo>
                    <a:pt x="433" y="52"/>
                  </a:lnTo>
                  <a:cubicBezTo>
                    <a:pt x="391" y="21"/>
                    <a:pt x="340" y="10"/>
                    <a:pt x="28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62"/>
            <p:cNvSpPr/>
            <p:nvPr/>
          </p:nvSpPr>
          <p:spPr>
            <a:xfrm>
              <a:off x="7434996" y="1031717"/>
              <a:ext cx="17338" cy="19638"/>
            </a:xfrm>
            <a:custGeom>
              <a:rect b="b" l="l" r="r" t="t"/>
              <a:pathLst>
                <a:path extrusionOk="0" h="444" w="392">
                  <a:moveTo>
                    <a:pt x="206" y="1"/>
                  </a:moveTo>
                  <a:cubicBezTo>
                    <a:pt x="185" y="11"/>
                    <a:pt x="175" y="11"/>
                    <a:pt x="154" y="11"/>
                  </a:cubicBezTo>
                  <a:cubicBezTo>
                    <a:pt x="124" y="21"/>
                    <a:pt x="92" y="32"/>
                    <a:pt x="62" y="52"/>
                  </a:cubicBezTo>
                  <a:cubicBezTo>
                    <a:pt x="51" y="62"/>
                    <a:pt x="41" y="83"/>
                    <a:pt x="31" y="93"/>
                  </a:cubicBezTo>
                  <a:cubicBezTo>
                    <a:pt x="10" y="124"/>
                    <a:pt x="0" y="155"/>
                    <a:pt x="0" y="186"/>
                  </a:cubicBezTo>
                  <a:cubicBezTo>
                    <a:pt x="0" y="217"/>
                    <a:pt x="10" y="247"/>
                    <a:pt x="10" y="268"/>
                  </a:cubicBezTo>
                  <a:cubicBezTo>
                    <a:pt x="10" y="279"/>
                    <a:pt x="21" y="288"/>
                    <a:pt x="21" y="299"/>
                  </a:cubicBezTo>
                  <a:cubicBezTo>
                    <a:pt x="21" y="309"/>
                    <a:pt x="31" y="330"/>
                    <a:pt x="31" y="340"/>
                  </a:cubicBezTo>
                  <a:cubicBezTo>
                    <a:pt x="41" y="361"/>
                    <a:pt x="62" y="381"/>
                    <a:pt x="83" y="391"/>
                  </a:cubicBezTo>
                  <a:cubicBezTo>
                    <a:pt x="92" y="412"/>
                    <a:pt x="103" y="412"/>
                    <a:pt x="113" y="423"/>
                  </a:cubicBezTo>
                  <a:cubicBezTo>
                    <a:pt x="134" y="432"/>
                    <a:pt x="165" y="443"/>
                    <a:pt x="185" y="443"/>
                  </a:cubicBezTo>
                  <a:lnTo>
                    <a:pt x="236" y="432"/>
                  </a:lnTo>
                  <a:cubicBezTo>
                    <a:pt x="247" y="432"/>
                    <a:pt x="257" y="423"/>
                    <a:pt x="278" y="423"/>
                  </a:cubicBezTo>
                  <a:cubicBezTo>
                    <a:pt x="298" y="412"/>
                    <a:pt x="319" y="391"/>
                    <a:pt x="329" y="371"/>
                  </a:cubicBezTo>
                  <a:cubicBezTo>
                    <a:pt x="350" y="361"/>
                    <a:pt x="360" y="340"/>
                    <a:pt x="360" y="320"/>
                  </a:cubicBezTo>
                  <a:cubicBezTo>
                    <a:pt x="370" y="309"/>
                    <a:pt x="370" y="299"/>
                    <a:pt x="370" y="288"/>
                  </a:cubicBezTo>
                  <a:cubicBezTo>
                    <a:pt x="380" y="258"/>
                    <a:pt x="391" y="237"/>
                    <a:pt x="391" y="206"/>
                  </a:cubicBezTo>
                  <a:cubicBezTo>
                    <a:pt x="391" y="186"/>
                    <a:pt x="391" y="155"/>
                    <a:pt x="380" y="135"/>
                  </a:cubicBezTo>
                  <a:cubicBezTo>
                    <a:pt x="370" y="103"/>
                    <a:pt x="360" y="83"/>
                    <a:pt x="339" y="73"/>
                  </a:cubicBezTo>
                  <a:cubicBezTo>
                    <a:pt x="319" y="52"/>
                    <a:pt x="309" y="32"/>
                    <a:pt x="278" y="21"/>
                  </a:cubicBezTo>
                  <a:cubicBezTo>
                    <a:pt x="257" y="11"/>
                    <a:pt x="236" y="1"/>
                    <a:pt x="20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62"/>
            <p:cNvSpPr/>
            <p:nvPr/>
          </p:nvSpPr>
          <p:spPr>
            <a:xfrm>
              <a:off x="7402664" y="918488"/>
              <a:ext cx="25521" cy="23221"/>
            </a:xfrm>
            <a:custGeom>
              <a:rect b="b" l="l" r="r" t="t"/>
              <a:pathLst>
                <a:path extrusionOk="0" h="525" w="577">
                  <a:moveTo>
                    <a:pt x="330" y="1"/>
                  </a:moveTo>
                  <a:cubicBezTo>
                    <a:pt x="309" y="1"/>
                    <a:pt x="279" y="1"/>
                    <a:pt x="258" y="10"/>
                  </a:cubicBezTo>
                  <a:lnTo>
                    <a:pt x="238" y="10"/>
                  </a:lnTo>
                  <a:cubicBezTo>
                    <a:pt x="217" y="10"/>
                    <a:pt x="186" y="10"/>
                    <a:pt x="165" y="21"/>
                  </a:cubicBezTo>
                  <a:cubicBezTo>
                    <a:pt x="135" y="31"/>
                    <a:pt x="104" y="52"/>
                    <a:pt x="83" y="72"/>
                  </a:cubicBezTo>
                  <a:cubicBezTo>
                    <a:pt x="63" y="93"/>
                    <a:pt x="42" y="124"/>
                    <a:pt x="32" y="154"/>
                  </a:cubicBezTo>
                  <a:cubicBezTo>
                    <a:pt x="12" y="186"/>
                    <a:pt x="1" y="216"/>
                    <a:pt x="1" y="247"/>
                  </a:cubicBezTo>
                  <a:cubicBezTo>
                    <a:pt x="1" y="268"/>
                    <a:pt x="1" y="288"/>
                    <a:pt x="12" y="309"/>
                  </a:cubicBezTo>
                  <a:cubicBezTo>
                    <a:pt x="21" y="360"/>
                    <a:pt x="32" y="391"/>
                    <a:pt x="63" y="422"/>
                  </a:cubicBezTo>
                  <a:lnTo>
                    <a:pt x="114" y="474"/>
                  </a:lnTo>
                  <a:cubicBezTo>
                    <a:pt x="155" y="494"/>
                    <a:pt x="197" y="504"/>
                    <a:pt x="238" y="504"/>
                  </a:cubicBezTo>
                  <a:cubicBezTo>
                    <a:pt x="248" y="515"/>
                    <a:pt x="248" y="515"/>
                    <a:pt x="258" y="515"/>
                  </a:cubicBezTo>
                  <a:cubicBezTo>
                    <a:pt x="268" y="515"/>
                    <a:pt x="289" y="525"/>
                    <a:pt x="299" y="525"/>
                  </a:cubicBezTo>
                  <a:cubicBezTo>
                    <a:pt x="330" y="525"/>
                    <a:pt x="350" y="525"/>
                    <a:pt x="371" y="515"/>
                  </a:cubicBezTo>
                  <a:cubicBezTo>
                    <a:pt x="392" y="515"/>
                    <a:pt x="412" y="504"/>
                    <a:pt x="433" y="494"/>
                  </a:cubicBezTo>
                  <a:cubicBezTo>
                    <a:pt x="474" y="483"/>
                    <a:pt x="494" y="463"/>
                    <a:pt x="515" y="432"/>
                  </a:cubicBezTo>
                  <a:cubicBezTo>
                    <a:pt x="536" y="412"/>
                    <a:pt x="546" y="401"/>
                    <a:pt x="546" y="371"/>
                  </a:cubicBezTo>
                  <a:cubicBezTo>
                    <a:pt x="567" y="339"/>
                    <a:pt x="577" y="309"/>
                    <a:pt x="577" y="278"/>
                  </a:cubicBezTo>
                  <a:lnTo>
                    <a:pt x="577" y="206"/>
                  </a:lnTo>
                  <a:lnTo>
                    <a:pt x="546" y="145"/>
                  </a:lnTo>
                  <a:cubicBezTo>
                    <a:pt x="536" y="113"/>
                    <a:pt x="515" y="83"/>
                    <a:pt x="485" y="62"/>
                  </a:cubicBezTo>
                  <a:cubicBezTo>
                    <a:pt x="474" y="52"/>
                    <a:pt x="453" y="31"/>
                    <a:pt x="433" y="31"/>
                  </a:cubicBezTo>
                  <a:cubicBezTo>
                    <a:pt x="402" y="10"/>
                    <a:pt x="36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62"/>
            <p:cNvSpPr/>
            <p:nvPr/>
          </p:nvSpPr>
          <p:spPr>
            <a:xfrm>
              <a:off x="7433625" y="853426"/>
              <a:ext cx="29148" cy="27334"/>
            </a:xfrm>
            <a:custGeom>
              <a:rect b="b" l="l" r="r" t="t"/>
              <a:pathLst>
                <a:path extrusionOk="0" h="618" w="659">
                  <a:moveTo>
                    <a:pt x="288" y="1"/>
                  </a:moveTo>
                  <a:cubicBezTo>
                    <a:pt x="267" y="11"/>
                    <a:pt x="247" y="21"/>
                    <a:pt x="237" y="32"/>
                  </a:cubicBezTo>
                  <a:lnTo>
                    <a:pt x="185" y="32"/>
                  </a:lnTo>
                  <a:cubicBezTo>
                    <a:pt x="155" y="42"/>
                    <a:pt x="123" y="62"/>
                    <a:pt x="93" y="94"/>
                  </a:cubicBezTo>
                  <a:cubicBezTo>
                    <a:pt x="62" y="114"/>
                    <a:pt x="41" y="145"/>
                    <a:pt x="31" y="176"/>
                  </a:cubicBezTo>
                  <a:cubicBezTo>
                    <a:pt x="11" y="217"/>
                    <a:pt x="0" y="248"/>
                    <a:pt x="0" y="289"/>
                  </a:cubicBezTo>
                  <a:lnTo>
                    <a:pt x="11" y="361"/>
                  </a:lnTo>
                  <a:cubicBezTo>
                    <a:pt x="21" y="412"/>
                    <a:pt x="41" y="453"/>
                    <a:pt x="72" y="494"/>
                  </a:cubicBezTo>
                  <a:cubicBezTo>
                    <a:pt x="93" y="515"/>
                    <a:pt x="114" y="526"/>
                    <a:pt x="134" y="546"/>
                  </a:cubicBezTo>
                  <a:cubicBezTo>
                    <a:pt x="155" y="556"/>
                    <a:pt x="185" y="567"/>
                    <a:pt x="216" y="577"/>
                  </a:cubicBezTo>
                  <a:cubicBezTo>
                    <a:pt x="258" y="608"/>
                    <a:pt x="299" y="618"/>
                    <a:pt x="340" y="618"/>
                  </a:cubicBezTo>
                  <a:cubicBezTo>
                    <a:pt x="381" y="618"/>
                    <a:pt x="422" y="608"/>
                    <a:pt x="463" y="597"/>
                  </a:cubicBezTo>
                  <a:cubicBezTo>
                    <a:pt x="494" y="587"/>
                    <a:pt x="535" y="567"/>
                    <a:pt x="555" y="535"/>
                  </a:cubicBezTo>
                  <a:cubicBezTo>
                    <a:pt x="596" y="505"/>
                    <a:pt x="617" y="474"/>
                    <a:pt x="628" y="443"/>
                  </a:cubicBezTo>
                  <a:cubicBezTo>
                    <a:pt x="648" y="402"/>
                    <a:pt x="658" y="361"/>
                    <a:pt x="658" y="320"/>
                  </a:cubicBezTo>
                  <a:lnTo>
                    <a:pt x="658" y="238"/>
                  </a:lnTo>
                  <a:cubicBezTo>
                    <a:pt x="638" y="186"/>
                    <a:pt x="617" y="135"/>
                    <a:pt x="587" y="94"/>
                  </a:cubicBezTo>
                  <a:cubicBezTo>
                    <a:pt x="566" y="83"/>
                    <a:pt x="545" y="62"/>
                    <a:pt x="525" y="42"/>
                  </a:cubicBezTo>
                  <a:cubicBezTo>
                    <a:pt x="473" y="11"/>
                    <a:pt x="422" y="1"/>
                    <a:pt x="37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62"/>
            <p:cNvSpPr/>
            <p:nvPr/>
          </p:nvSpPr>
          <p:spPr>
            <a:xfrm>
              <a:off x="7629166" y="926803"/>
              <a:ext cx="18709" cy="19019"/>
            </a:xfrm>
            <a:custGeom>
              <a:rect b="b" l="l" r="r" t="t"/>
              <a:pathLst>
                <a:path extrusionOk="0" h="430" w="423">
                  <a:moveTo>
                    <a:pt x="201" y="0"/>
                  </a:moveTo>
                  <a:cubicBezTo>
                    <a:pt x="188" y="0"/>
                    <a:pt x="175" y="3"/>
                    <a:pt x="165" y="8"/>
                  </a:cubicBezTo>
                  <a:cubicBezTo>
                    <a:pt x="145" y="8"/>
                    <a:pt x="135" y="8"/>
                    <a:pt x="124" y="18"/>
                  </a:cubicBezTo>
                  <a:cubicBezTo>
                    <a:pt x="94" y="18"/>
                    <a:pt x="73" y="28"/>
                    <a:pt x="62" y="49"/>
                  </a:cubicBezTo>
                  <a:cubicBezTo>
                    <a:pt x="52" y="59"/>
                    <a:pt x="42" y="69"/>
                    <a:pt x="32" y="90"/>
                  </a:cubicBezTo>
                  <a:cubicBezTo>
                    <a:pt x="21" y="100"/>
                    <a:pt x="11" y="110"/>
                    <a:pt x="11" y="131"/>
                  </a:cubicBezTo>
                  <a:cubicBezTo>
                    <a:pt x="1" y="151"/>
                    <a:pt x="1" y="172"/>
                    <a:pt x="1" y="203"/>
                  </a:cubicBezTo>
                  <a:cubicBezTo>
                    <a:pt x="1" y="224"/>
                    <a:pt x="11" y="244"/>
                    <a:pt x="21" y="265"/>
                  </a:cubicBezTo>
                  <a:lnTo>
                    <a:pt x="21" y="286"/>
                  </a:lnTo>
                  <a:cubicBezTo>
                    <a:pt x="32" y="286"/>
                    <a:pt x="32" y="295"/>
                    <a:pt x="32" y="306"/>
                  </a:cubicBezTo>
                  <a:cubicBezTo>
                    <a:pt x="42" y="327"/>
                    <a:pt x="62" y="347"/>
                    <a:pt x="83" y="357"/>
                  </a:cubicBezTo>
                  <a:cubicBezTo>
                    <a:pt x="83" y="368"/>
                    <a:pt x="94" y="378"/>
                    <a:pt x="103" y="378"/>
                  </a:cubicBezTo>
                  <a:lnTo>
                    <a:pt x="114" y="388"/>
                  </a:lnTo>
                  <a:cubicBezTo>
                    <a:pt x="124" y="388"/>
                    <a:pt x="135" y="398"/>
                    <a:pt x="145" y="398"/>
                  </a:cubicBezTo>
                  <a:cubicBezTo>
                    <a:pt x="155" y="409"/>
                    <a:pt x="176" y="409"/>
                    <a:pt x="186" y="419"/>
                  </a:cubicBezTo>
                  <a:cubicBezTo>
                    <a:pt x="206" y="430"/>
                    <a:pt x="227" y="430"/>
                    <a:pt x="258" y="430"/>
                  </a:cubicBezTo>
                  <a:cubicBezTo>
                    <a:pt x="268" y="430"/>
                    <a:pt x="288" y="419"/>
                    <a:pt x="299" y="419"/>
                  </a:cubicBezTo>
                  <a:cubicBezTo>
                    <a:pt x="320" y="409"/>
                    <a:pt x="340" y="398"/>
                    <a:pt x="361" y="378"/>
                  </a:cubicBezTo>
                  <a:lnTo>
                    <a:pt x="391" y="347"/>
                  </a:lnTo>
                  <a:cubicBezTo>
                    <a:pt x="402" y="337"/>
                    <a:pt x="402" y="316"/>
                    <a:pt x="412" y="306"/>
                  </a:cubicBezTo>
                  <a:cubicBezTo>
                    <a:pt x="423" y="286"/>
                    <a:pt x="423" y="254"/>
                    <a:pt x="412" y="234"/>
                  </a:cubicBezTo>
                  <a:cubicBezTo>
                    <a:pt x="412" y="213"/>
                    <a:pt x="412" y="193"/>
                    <a:pt x="402" y="172"/>
                  </a:cubicBezTo>
                  <a:cubicBezTo>
                    <a:pt x="391" y="162"/>
                    <a:pt x="391" y="151"/>
                    <a:pt x="391" y="142"/>
                  </a:cubicBezTo>
                  <a:cubicBezTo>
                    <a:pt x="381" y="131"/>
                    <a:pt x="381" y="131"/>
                    <a:pt x="381" y="121"/>
                  </a:cubicBezTo>
                  <a:cubicBezTo>
                    <a:pt x="371" y="100"/>
                    <a:pt x="340" y="59"/>
                    <a:pt x="309" y="49"/>
                  </a:cubicBezTo>
                  <a:cubicBezTo>
                    <a:pt x="299" y="39"/>
                    <a:pt x="279" y="28"/>
                    <a:pt x="268" y="28"/>
                  </a:cubicBezTo>
                  <a:cubicBezTo>
                    <a:pt x="258" y="18"/>
                    <a:pt x="247" y="18"/>
                    <a:pt x="237" y="8"/>
                  </a:cubicBezTo>
                  <a:cubicBezTo>
                    <a:pt x="227" y="3"/>
                    <a:pt x="214" y="0"/>
                    <a:pt x="20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62"/>
            <p:cNvSpPr/>
            <p:nvPr/>
          </p:nvSpPr>
          <p:spPr>
            <a:xfrm>
              <a:off x="7646460" y="970768"/>
              <a:ext cx="27334" cy="26892"/>
            </a:xfrm>
            <a:custGeom>
              <a:rect b="b" l="l" r="r" t="t"/>
              <a:pathLst>
                <a:path extrusionOk="0" h="608" w="618">
                  <a:moveTo>
                    <a:pt x="319" y="1"/>
                  </a:moveTo>
                  <a:cubicBezTo>
                    <a:pt x="278" y="1"/>
                    <a:pt x="237" y="1"/>
                    <a:pt x="206" y="21"/>
                  </a:cubicBezTo>
                  <a:cubicBezTo>
                    <a:pt x="185" y="32"/>
                    <a:pt x="165" y="32"/>
                    <a:pt x="155" y="32"/>
                  </a:cubicBezTo>
                  <a:cubicBezTo>
                    <a:pt x="134" y="52"/>
                    <a:pt x="114" y="62"/>
                    <a:pt x="93" y="73"/>
                  </a:cubicBezTo>
                  <a:cubicBezTo>
                    <a:pt x="62" y="114"/>
                    <a:pt x="32" y="145"/>
                    <a:pt x="21" y="196"/>
                  </a:cubicBezTo>
                  <a:cubicBezTo>
                    <a:pt x="11" y="206"/>
                    <a:pt x="0" y="247"/>
                    <a:pt x="0" y="279"/>
                  </a:cubicBezTo>
                  <a:lnTo>
                    <a:pt x="0" y="289"/>
                  </a:lnTo>
                  <a:cubicBezTo>
                    <a:pt x="11" y="320"/>
                    <a:pt x="11" y="350"/>
                    <a:pt x="11" y="371"/>
                  </a:cubicBezTo>
                  <a:cubicBezTo>
                    <a:pt x="21" y="423"/>
                    <a:pt x="41" y="474"/>
                    <a:pt x="83" y="515"/>
                  </a:cubicBezTo>
                  <a:cubicBezTo>
                    <a:pt x="103" y="525"/>
                    <a:pt x="124" y="546"/>
                    <a:pt x="144" y="556"/>
                  </a:cubicBezTo>
                  <a:cubicBezTo>
                    <a:pt x="185" y="587"/>
                    <a:pt x="237" y="608"/>
                    <a:pt x="288" y="608"/>
                  </a:cubicBezTo>
                  <a:lnTo>
                    <a:pt x="370" y="608"/>
                  </a:lnTo>
                  <a:cubicBezTo>
                    <a:pt x="422" y="587"/>
                    <a:pt x="473" y="567"/>
                    <a:pt x="514" y="535"/>
                  </a:cubicBezTo>
                  <a:cubicBezTo>
                    <a:pt x="546" y="505"/>
                    <a:pt x="566" y="474"/>
                    <a:pt x="576" y="433"/>
                  </a:cubicBezTo>
                  <a:cubicBezTo>
                    <a:pt x="597" y="402"/>
                    <a:pt x="607" y="361"/>
                    <a:pt x="607" y="320"/>
                  </a:cubicBezTo>
                  <a:cubicBezTo>
                    <a:pt x="617" y="279"/>
                    <a:pt x="607" y="238"/>
                    <a:pt x="587" y="206"/>
                  </a:cubicBezTo>
                  <a:cubicBezTo>
                    <a:pt x="576" y="165"/>
                    <a:pt x="566" y="135"/>
                    <a:pt x="535" y="103"/>
                  </a:cubicBezTo>
                  <a:cubicBezTo>
                    <a:pt x="505" y="73"/>
                    <a:pt x="473" y="52"/>
                    <a:pt x="443" y="32"/>
                  </a:cubicBezTo>
                  <a:cubicBezTo>
                    <a:pt x="402" y="11"/>
                    <a:pt x="361" y="1"/>
                    <a:pt x="31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62"/>
            <p:cNvSpPr/>
            <p:nvPr/>
          </p:nvSpPr>
          <p:spPr>
            <a:xfrm>
              <a:off x="7561848" y="842103"/>
              <a:ext cx="28705" cy="29590"/>
            </a:xfrm>
            <a:custGeom>
              <a:rect b="b" l="l" r="r" t="t"/>
              <a:pathLst>
                <a:path extrusionOk="0" h="669" w="649">
                  <a:moveTo>
                    <a:pt x="340" y="0"/>
                  </a:moveTo>
                  <a:cubicBezTo>
                    <a:pt x="238" y="0"/>
                    <a:pt x="124" y="51"/>
                    <a:pt x="62" y="144"/>
                  </a:cubicBezTo>
                  <a:cubicBezTo>
                    <a:pt x="62" y="154"/>
                    <a:pt x="53" y="154"/>
                    <a:pt x="53" y="165"/>
                  </a:cubicBezTo>
                  <a:cubicBezTo>
                    <a:pt x="32" y="195"/>
                    <a:pt x="11" y="236"/>
                    <a:pt x="11" y="277"/>
                  </a:cubicBezTo>
                  <a:cubicBezTo>
                    <a:pt x="1" y="318"/>
                    <a:pt x="1" y="370"/>
                    <a:pt x="11" y="411"/>
                  </a:cubicBezTo>
                  <a:cubicBezTo>
                    <a:pt x="21" y="432"/>
                    <a:pt x="32" y="462"/>
                    <a:pt x="42" y="494"/>
                  </a:cubicBezTo>
                  <a:cubicBezTo>
                    <a:pt x="62" y="535"/>
                    <a:pt x="104" y="576"/>
                    <a:pt x="145" y="617"/>
                  </a:cubicBezTo>
                  <a:cubicBezTo>
                    <a:pt x="165" y="617"/>
                    <a:pt x="176" y="627"/>
                    <a:pt x="186" y="627"/>
                  </a:cubicBezTo>
                  <a:cubicBezTo>
                    <a:pt x="227" y="658"/>
                    <a:pt x="268" y="668"/>
                    <a:pt x="309" y="668"/>
                  </a:cubicBezTo>
                  <a:cubicBezTo>
                    <a:pt x="340" y="658"/>
                    <a:pt x="371" y="658"/>
                    <a:pt x="391" y="658"/>
                  </a:cubicBezTo>
                  <a:lnTo>
                    <a:pt x="474" y="627"/>
                  </a:lnTo>
                  <a:cubicBezTo>
                    <a:pt x="515" y="606"/>
                    <a:pt x="546" y="586"/>
                    <a:pt x="567" y="545"/>
                  </a:cubicBezTo>
                  <a:cubicBezTo>
                    <a:pt x="597" y="514"/>
                    <a:pt x="618" y="483"/>
                    <a:pt x="638" y="442"/>
                  </a:cubicBezTo>
                  <a:lnTo>
                    <a:pt x="649" y="360"/>
                  </a:lnTo>
                  <a:cubicBezTo>
                    <a:pt x="649" y="298"/>
                    <a:pt x="638" y="236"/>
                    <a:pt x="618" y="185"/>
                  </a:cubicBezTo>
                  <a:cubicBezTo>
                    <a:pt x="608" y="185"/>
                    <a:pt x="608" y="174"/>
                    <a:pt x="608" y="174"/>
                  </a:cubicBezTo>
                  <a:cubicBezTo>
                    <a:pt x="556" y="72"/>
                    <a:pt x="453" y="10"/>
                    <a:pt x="34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62"/>
            <p:cNvSpPr/>
            <p:nvPr/>
          </p:nvSpPr>
          <p:spPr>
            <a:xfrm>
              <a:off x="7525048" y="807957"/>
              <a:ext cx="22292" cy="21894"/>
            </a:xfrm>
            <a:custGeom>
              <a:rect b="b" l="l" r="r" t="t"/>
              <a:pathLst>
                <a:path extrusionOk="0" h="495" w="504">
                  <a:moveTo>
                    <a:pt x="247" y="0"/>
                  </a:moveTo>
                  <a:cubicBezTo>
                    <a:pt x="216" y="0"/>
                    <a:pt x="185" y="11"/>
                    <a:pt x="154" y="21"/>
                  </a:cubicBezTo>
                  <a:lnTo>
                    <a:pt x="134" y="42"/>
                  </a:lnTo>
                  <a:cubicBezTo>
                    <a:pt x="103" y="62"/>
                    <a:pt x="83" y="83"/>
                    <a:pt x="62" y="103"/>
                  </a:cubicBezTo>
                  <a:lnTo>
                    <a:pt x="62" y="114"/>
                  </a:lnTo>
                  <a:lnTo>
                    <a:pt x="51" y="124"/>
                  </a:lnTo>
                  <a:cubicBezTo>
                    <a:pt x="51" y="135"/>
                    <a:pt x="41" y="144"/>
                    <a:pt x="41" y="155"/>
                  </a:cubicBezTo>
                  <a:cubicBezTo>
                    <a:pt x="21" y="186"/>
                    <a:pt x="0" y="217"/>
                    <a:pt x="0" y="258"/>
                  </a:cubicBezTo>
                  <a:cubicBezTo>
                    <a:pt x="0" y="288"/>
                    <a:pt x="10" y="320"/>
                    <a:pt x="10" y="340"/>
                  </a:cubicBezTo>
                  <a:cubicBezTo>
                    <a:pt x="21" y="350"/>
                    <a:pt x="10" y="361"/>
                    <a:pt x="21" y="361"/>
                  </a:cubicBezTo>
                  <a:cubicBezTo>
                    <a:pt x="21" y="391"/>
                    <a:pt x="41" y="412"/>
                    <a:pt x="51" y="422"/>
                  </a:cubicBezTo>
                  <a:lnTo>
                    <a:pt x="92" y="464"/>
                  </a:lnTo>
                  <a:lnTo>
                    <a:pt x="113" y="464"/>
                  </a:lnTo>
                  <a:cubicBezTo>
                    <a:pt x="144" y="484"/>
                    <a:pt x="175" y="494"/>
                    <a:pt x="216" y="494"/>
                  </a:cubicBezTo>
                  <a:cubicBezTo>
                    <a:pt x="257" y="494"/>
                    <a:pt x="288" y="494"/>
                    <a:pt x="329" y="473"/>
                  </a:cubicBezTo>
                  <a:cubicBezTo>
                    <a:pt x="339" y="464"/>
                    <a:pt x="350" y="464"/>
                    <a:pt x="350" y="464"/>
                  </a:cubicBezTo>
                  <a:cubicBezTo>
                    <a:pt x="360" y="453"/>
                    <a:pt x="360" y="453"/>
                    <a:pt x="370" y="453"/>
                  </a:cubicBezTo>
                  <a:cubicBezTo>
                    <a:pt x="401" y="432"/>
                    <a:pt x="421" y="412"/>
                    <a:pt x="442" y="391"/>
                  </a:cubicBezTo>
                  <a:cubicBezTo>
                    <a:pt x="453" y="381"/>
                    <a:pt x="453" y="371"/>
                    <a:pt x="463" y="371"/>
                  </a:cubicBezTo>
                  <a:lnTo>
                    <a:pt x="463" y="361"/>
                  </a:lnTo>
                  <a:cubicBezTo>
                    <a:pt x="473" y="340"/>
                    <a:pt x="483" y="330"/>
                    <a:pt x="494" y="309"/>
                  </a:cubicBezTo>
                  <a:cubicBezTo>
                    <a:pt x="504" y="279"/>
                    <a:pt x="504" y="247"/>
                    <a:pt x="504" y="217"/>
                  </a:cubicBezTo>
                  <a:cubicBezTo>
                    <a:pt x="504" y="196"/>
                    <a:pt x="494" y="176"/>
                    <a:pt x="483" y="155"/>
                  </a:cubicBezTo>
                  <a:cubicBezTo>
                    <a:pt x="483" y="124"/>
                    <a:pt x="463" y="93"/>
                    <a:pt x="442" y="73"/>
                  </a:cubicBezTo>
                  <a:cubicBezTo>
                    <a:pt x="432" y="62"/>
                    <a:pt x="412" y="52"/>
                    <a:pt x="401" y="32"/>
                  </a:cubicBezTo>
                  <a:cubicBezTo>
                    <a:pt x="380" y="32"/>
                    <a:pt x="360" y="21"/>
                    <a:pt x="339" y="11"/>
                  </a:cubicBezTo>
                  <a:cubicBezTo>
                    <a:pt x="309" y="0"/>
                    <a:pt x="277"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62"/>
            <p:cNvSpPr/>
            <p:nvPr/>
          </p:nvSpPr>
          <p:spPr>
            <a:xfrm>
              <a:off x="7629652" y="816140"/>
              <a:ext cx="20036" cy="20036"/>
            </a:xfrm>
            <a:custGeom>
              <a:rect b="b" l="l" r="r" t="t"/>
              <a:pathLst>
                <a:path extrusionOk="0" h="453" w="453">
                  <a:moveTo>
                    <a:pt x="236" y="1"/>
                  </a:moveTo>
                  <a:cubicBezTo>
                    <a:pt x="206" y="1"/>
                    <a:pt x="175" y="1"/>
                    <a:pt x="144" y="11"/>
                  </a:cubicBezTo>
                  <a:cubicBezTo>
                    <a:pt x="124" y="21"/>
                    <a:pt x="92" y="42"/>
                    <a:pt x="72" y="62"/>
                  </a:cubicBezTo>
                  <a:cubicBezTo>
                    <a:pt x="51" y="83"/>
                    <a:pt x="31" y="103"/>
                    <a:pt x="21" y="135"/>
                  </a:cubicBezTo>
                  <a:cubicBezTo>
                    <a:pt x="10" y="155"/>
                    <a:pt x="0" y="186"/>
                    <a:pt x="0" y="217"/>
                  </a:cubicBezTo>
                  <a:lnTo>
                    <a:pt x="0" y="279"/>
                  </a:lnTo>
                  <a:cubicBezTo>
                    <a:pt x="10" y="320"/>
                    <a:pt x="31" y="350"/>
                    <a:pt x="51" y="381"/>
                  </a:cubicBezTo>
                  <a:cubicBezTo>
                    <a:pt x="72" y="391"/>
                    <a:pt x="83" y="402"/>
                    <a:pt x="103" y="423"/>
                  </a:cubicBezTo>
                  <a:cubicBezTo>
                    <a:pt x="134" y="443"/>
                    <a:pt x="175" y="453"/>
                    <a:pt x="216" y="453"/>
                  </a:cubicBezTo>
                  <a:cubicBezTo>
                    <a:pt x="247" y="453"/>
                    <a:pt x="277" y="453"/>
                    <a:pt x="298" y="443"/>
                  </a:cubicBezTo>
                  <a:cubicBezTo>
                    <a:pt x="329" y="432"/>
                    <a:pt x="360" y="423"/>
                    <a:pt x="380" y="391"/>
                  </a:cubicBezTo>
                  <a:cubicBezTo>
                    <a:pt x="401" y="381"/>
                    <a:pt x="421" y="350"/>
                    <a:pt x="432" y="330"/>
                  </a:cubicBezTo>
                  <a:cubicBezTo>
                    <a:pt x="442" y="299"/>
                    <a:pt x="453" y="268"/>
                    <a:pt x="453" y="237"/>
                  </a:cubicBezTo>
                  <a:cubicBezTo>
                    <a:pt x="453" y="217"/>
                    <a:pt x="453" y="196"/>
                    <a:pt x="442" y="176"/>
                  </a:cubicBezTo>
                  <a:cubicBezTo>
                    <a:pt x="442" y="135"/>
                    <a:pt x="421" y="103"/>
                    <a:pt x="391" y="73"/>
                  </a:cubicBezTo>
                  <a:cubicBezTo>
                    <a:pt x="380" y="62"/>
                    <a:pt x="360" y="52"/>
                    <a:pt x="350" y="42"/>
                  </a:cubicBezTo>
                  <a:cubicBezTo>
                    <a:pt x="319" y="11"/>
                    <a:pt x="277" y="1"/>
                    <a:pt x="23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62"/>
            <p:cNvSpPr/>
            <p:nvPr/>
          </p:nvSpPr>
          <p:spPr>
            <a:xfrm>
              <a:off x="7663311" y="865368"/>
              <a:ext cx="20965" cy="20434"/>
            </a:xfrm>
            <a:custGeom>
              <a:rect b="b" l="l" r="r" t="t"/>
              <a:pathLst>
                <a:path extrusionOk="0" h="462" w="474">
                  <a:moveTo>
                    <a:pt x="216" y="1"/>
                  </a:moveTo>
                  <a:cubicBezTo>
                    <a:pt x="203" y="1"/>
                    <a:pt x="190" y="3"/>
                    <a:pt x="175" y="9"/>
                  </a:cubicBezTo>
                  <a:cubicBezTo>
                    <a:pt x="144" y="9"/>
                    <a:pt x="113" y="19"/>
                    <a:pt x="92" y="39"/>
                  </a:cubicBezTo>
                  <a:cubicBezTo>
                    <a:pt x="72" y="50"/>
                    <a:pt x="51" y="70"/>
                    <a:pt x="31" y="101"/>
                  </a:cubicBezTo>
                  <a:cubicBezTo>
                    <a:pt x="10" y="132"/>
                    <a:pt x="0" y="173"/>
                    <a:pt x="0" y="204"/>
                  </a:cubicBezTo>
                  <a:lnTo>
                    <a:pt x="0" y="214"/>
                  </a:lnTo>
                  <a:lnTo>
                    <a:pt x="0" y="276"/>
                  </a:lnTo>
                  <a:lnTo>
                    <a:pt x="10" y="276"/>
                  </a:lnTo>
                  <a:cubicBezTo>
                    <a:pt x="10" y="297"/>
                    <a:pt x="21" y="317"/>
                    <a:pt x="31" y="327"/>
                  </a:cubicBezTo>
                  <a:cubicBezTo>
                    <a:pt x="41" y="368"/>
                    <a:pt x="72" y="400"/>
                    <a:pt x="103" y="420"/>
                  </a:cubicBezTo>
                  <a:cubicBezTo>
                    <a:pt x="154" y="451"/>
                    <a:pt x="175" y="451"/>
                    <a:pt x="226" y="461"/>
                  </a:cubicBezTo>
                  <a:lnTo>
                    <a:pt x="236" y="461"/>
                  </a:lnTo>
                  <a:cubicBezTo>
                    <a:pt x="257" y="461"/>
                    <a:pt x="277" y="461"/>
                    <a:pt x="298" y="451"/>
                  </a:cubicBezTo>
                  <a:cubicBezTo>
                    <a:pt x="329" y="451"/>
                    <a:pt x="350" y="441"/>
                    <a:pt x="370" y="420"/>
                  </a:cubicBezTo>
                  <a:cubicBezTo>
                    <a:pt x="401" y="409"/>
                    <a:pt x="421" y="389"/>
                    <a:pt x="432" y="358"/>
                  </a:cubicBezTo>
                  <a:cubicBezTo>
                    <a:pt x="442" y="348"/>
                    <a:pt x="453" y="327"/>
                    <a:pt x="453" y="307"/>
                  </a:cubicBezTo>
                  <a:cubicBezTo>
                    <a:pt x="473" y="286"/>
                    <a:pt x="473" y="256"/>
                    <a:pt x="462" y="224"/>
                  </a:cubicBezTo>
                  <a:cubicBezTo>
                    <a:pt x="462" y="204"/>
                    <a:pt x="462" y="183"/>
                    <a:pt x="453" y="173"/>
                  </a:cubicBezTo>
                  <a:cubicBezTo>
                    <a:pt x="442" y="142"/>
                    <a:pt x="432" y="121"/>
                    <a:pt x="411" y="101"/>
                  </a:cubicBezTo>
                  <a:cubicBezTo>
                    <a:pt x="401" y="80"/>
                    <a:pt x="380" y="70"/>
                    <a:pt x="370" y="60"/>
                  </a:cubicBezTo>
                  <a:lnTo>
                    <a:pt x="360" y="60"/>
                  </a:lnTo>
                  <a:cubicBezTo>
                    <a:pt x="350" y="50"/>
                    <a:pt x="350" y="39"/>
                    <a:pt x="339" y="39"/>
                  </a:cubicBezTo>
                  <a:cubicBezTo>
                    <a:pt x="319" y="19"/>
                    <a:pt x="288" y="9"/>
                    <a:pt x="257" y="9"/>
                  </a:cubicBezTo>
                  <a:cubicBezTo>
                    <a:pt x="242" y="3"/>
                    <a:pt x="229" y="1"/>
                    <a:pt x="2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62"/>
            <p:cNvSpPr/>
            <p:nvPr/>
          </p:nvSpPr>
          <p:spPr>
            <a:xfrm>
              <a:off x="7721031" y="1053566"/>
              <a:ext cx="22336" cy="22336"/>
            </a:xfrm>
            <a:custGeom>
              <a:rect b="b" l="l" r="r" t="t"/>
              <a:pathLst>
                <a:path extrusionOk="0" h="505" w="505">
                  <a:moveTo>
                    <a:pt x="247" y="0"/>
                  </a:moveTo>
                  <a:cubicBezTo>
                    <a:pt x="217" y="0"/>
                    <a:pt x="186" y="11"/>
                    <a:pt x="165" y="31"/>
                  </a:cubicBezTo>
                  <a:lnTo>
                    <a:pt x="155" y="31"/>
                  </a:lnTo>
                  <a:cubicBezTo>
                    <a:pt x="145" y="31"/>
                    <a:pt x="145" y="41"/>
                    <a:pt x="135" y="52"/>
                  </a:cubicBezTo>
                  <a:cubicBezTo>
                    <a:pt x="103" y="62"/>
                    <a:pt x="83" y="82"/>
                    <a:pt x="62" y="114"/>
                  </a:cubicBezTo>
                  <a:cubicBezTo>
                    <a:pt x="62" y="123"/>
                    <a:pt x="62" y="123"/>
                    <a:pt x="52" y="134"/>
                  </a:cubicBezTo>
                  <a:cubicBezTo>
                    <a:pt x="52" y="134"/>
                    <a:pt x="42" y="144"/>
                    <a:pt x="42" y="155"/>
                  </a:cubicBezTo>
                  <a:cubicBezTo>
                    <a:pt x="21" y="185"/>
                    <a:pt x="11" y="226"/>
                    <a:pt x="1" y="267"/>
                  </a:cubicBezTo>
                  <a:cubicBezTo>
                    <a:pt x="1" y="288"/>
                    <a:pt x="11" y="319"/>
                    <a:pt x="21" y="350"/>
                  </a:cubicBezTo>
                  <a:lnTo>
                    <a:pt x="21" y="370"/>
                  </a:lnTo>
                  <a:cubicBezTo>
                    <a:pt x="32" y="391"/>
                    <a:pt x="42" y="411"/>
                    <a:pt x="62" y="432"/>
                  </a:cubicBezTo>
                  <a:lnTo>
                    <a:pt x="94" y="463"/>
                  </a:lnTo>
                  <a:cubicBezTo>
                    <a:pt x="103" y="463"/>
                    <a:pt x="114" y="463"/>
                    <a:pt x="124" y="473"/>
                  </a:cubicBezTo>
                  <a:lnTo>
                    <a:pt x="217" y="504"/>
                  </a:lnTo>
                  <a:cubicBezTo>
                    <a:pt x="258" y="504"/>
                    <a:pt x="299" y="494"/>
                    <a:pt x="330" y="473"/>
                  </a:cubicBezTo>
                  <a:cubicBezTo>
                    <a:pt x="340" y="473"/>
                    <a:pt x="350" y="463"/>
                    <a:pt x="361" y="463"/>
                  </a:cubicBezTo>
                  <a:cubicBezTo>
                    <a:pt x="361" y="463"/>
                    <a:pt x="361" y="453"/>
                    <a:pt x="371" y="453"/>
                  </a:cubicBezTo>
                  <a:lnTo>
                    <a:pt x="382" y="453"/>
                  </a:lnTo>
                  <a:cubicBezTo>
                    <a:pt x="402" y="443"/>
                    <a:pt x="433" y="422"/>
                    <a:pt x="443" y="391"/>
                  </a:cubicBezTo>
                  <a:cubicBezTo>
                    <a:pt x="453" y="391"/>
                    <a:pt x="464" y="381"/>
                    <a:pt x="464" y="370"/>
                  </a:cubicBezTo>
                  <a:lnTo>
                    <a:pt x="494" y="309"/>
                  </a:lnTo>
                  <a:cubicBezTo>
                    <a:pt x="505" y="278"/>
                    <a:pt x="505" y="247"/>
                    <a:pt x="505" y="216"/>
                  </a:cubicBezTo>
                  <a:cubicBezTo>
                    <a:pt x="505" y="196"/>
                    <a:pt x="505" y="175"/>
                    <a:pt x="494" y="155"/>
                  </a:cubicBezTo>
                  <a:cubicBezTo>
                    <a:pt x="484" y="123"/>
                    <a:pt x="464" y="103"/>
                    <a:pt x="443" y="82"/>
                  </a:cubicBezTo>
                  <a:cubicBezTo>
                    <a:pt x="433" y="62"/>
                    <a:pt x="412" y="52"/>
                    <a:pt x="402" y="41"/>
                  </a:cubicBezTo>
                  <a:lnTo>
                    <a:pt x="340" y="11"/>
                  </a:lnTo>
                  <a:cubicBezTo>
                    <a:pt x="309" y="0"/>
                    <a:pt x="279" y="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62"/>
            <p:cNvSpPr/>
            <p:nvPr/>
          </p:nvSpPr>
          <p:spPr>
            <a:xfrm>
              <a:off x="7702853" y="972581"/>
              <a:ext cx="19152" cy="18709"/>
            </a:xfrm>
            <a:custGeom>
              <a:rect b="b" l="l" r="r" t="t"/>
              <a:pathLst>
                <a:path extrusionOk="0" h="423" w="433">
                  <a:moveTo>
                    <a:pt x="237" y="1"/>
                  </a:moveTo>
                  <a:cubicBezTo>
                    <a:pt x="217" y="1"/>
                    <a:pt x="185" y="11"/>
                    <a:pt x="165" y="21"/>
                  </a:cubicBezTo>
                  <a:cubicBezTo>
                    <a:pt x="155" y="32"/>
                    <a:pt x="144" y="32"/>
                    <a:pt x="144" y="32"/>
                  </a:cubicBezTo>
                  <a:cubicBezTo>
                    <a:pt x="134" y="32"/>
                    <a:pt x="134" y="42"/>
                    <a:pt x="124" y="42"/>
                  </a:cubicBezTo>
                  <a:cubicBezTo>
                    <a:pt x="93" y="53"/>
                    <a:pt x="62" y="83"/>
                    <a:pt x="52" y="114"/>
                  </a:cubicBezTo>
                  <a:cubicBezTo>
                    <a:pt x="41" y="124"/>
                    <a:pt x="32" y="135"/>
                    <a:pt x="21" y="155"/>
                  </a:cubicBezTo>
                  <a:cubicBezTo>
                    <a:pt x="21" y="165"/>
                    <a:pt x="21" y="176"/>
                    <a:pt x="11" y="186"/>
                  </a:cubicBezTo>
                  <a:cubicBezTo>
                    <a:pt x="0" y="206"/>
                    <a:pt x="0" y="227"/>
                    <a:pt x="0" y="258"/>
                  </a:cubicBezTo>
                  <a:cubicBezTo>
                    <a:pt x="0" y="268"/>
                    <a:pt x="11" y="289"/>
                    <a:pt x="11" y="299"/>
                  </a:cubicBezTo>
                  <a:cubicBezTo>
                    <a:pt x="21" y="330"/>
                    <a:pt x="32" y="350"/>
                    <a:pt x="52" y="361"/>
                  </a:cubicBezTo>
                  <a:lnTo>
                    <a:pt x="83" y="392"/>
                  </a:lnTo>
                  <a:cubicBezTo>
                    <a:pt x="103" y="402"/>
                    <a:pt x="114" y="412"/>
                    <a:pt x="124" y="412"/>
                  </a:cubicBezTo>
                  <a:cubicBezTo>
                    <a:pt x="155" y="423"/>
                    <a:pt x="176" y="423"/>
                    <a:pt x="206" y="423"/>
                  </a:cubicBezTo>
                  <a:cubicBezTo>
                    <a:pt x="227" y="423"/>
                    <a:pt x="247" y="412"/>
                    <a:pt x="268" y="402"/>
                  </a:cubicBezTo>
                  <a:lnTo>
                    <a:pt x="278" y="402"/>
                  </a:lnTo>
                  <a:cubicBezTo>
                    <a:pt x="288" y="392"/>
                    <a:pt x="299" y="392"/>
                    <a:pt x="299" y="392"/>
                  </a:cubicBezTo>
                  <a:cubicBezTo>
                    <a:pt x="329" y="382"/>
                    <a:pt x="350" y="361"/>
                    <a:pt x="361" y="341"/>
                  </a:cubicBezTo>
                  <a:cubicBezTo>
                    <a:pt x="371" y="341"/>
                    <a:pt x="371" y="330"/>
                    <a:pt x="381" y="320"/>
                  </a:cubicBezTo>
                  <a:lnTo>
                    <a:pt x="391" y="309"/>
                  </a:lnTo>
                  <a:cubicBezTo>
                    <a:pt x="391" y="299"/>
                    <a:pt x="391" y="289"/>
                    <a:pt x="402" y="279"/>
                  </a:cubicBezTo>
                  <a:cubicBezTo>
                    <a:pt x="412" y="268"/>
                    <a:pt x="412" y="248"/>
                    <a:pt x="422" y="238"/>
                  </a:cubicBezTo>
                  <a:cubicBezTo>
                    <a:pt x="432" y="217"/>
                    <a:pt x="432" y="186"/>
                    <a:pt x="432" y="165"/>
                  </a:cubicBezTo>
                  <a:cubicBezTo>
                    <a:pt x="432" y="155"/>
                    <a:pt x="422" y="135"/>
                    <a:pt x="422" y="124"/>
                  </a:cubicBezTo>
                  <a:cubicBezTo>
                    <a:pt x="412" y="94"/>
                    <a:pt x="402" y="83"/>
                    <a:pt x="381" y="62"/>
                  </a:cubicBezTo>
                  <a:lnTo>
                    <a:pt x="350" y="32"/>
                  </a:lnTo>
                  <a:cubicBezTo>
                    <a:pt x="329" y="21"/>
                    <a:pt x="320" y="21"/>
                    <a:pt x="309" y="11"/>
                  </a:cubicBezTo>
                  <a:cubicBezTo>
                    <a:pt x="278" y="1"/>
                    <a:pt x="258"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62"/>
            <p:cNvSpPr/>
            <p:nvPr/>
          </p:nvSpPr>
          <p:spPr>
            <a:xfrm>
              <a:off x="7746994" y="946928"/>
              <a:ext cx="26848" cy="27113"/>
            </a:xfrm>
            <a:custGeom>
              <a:rect b="b" l="l" r="r" t="t"/>
              <a:pathLst>
                <a:path extrusionOk="0" h="613" w="607">
                  <a:moveTo>
                    <a:pt x="283" y="1"/>
                  </a:moveTo>
                  <a:cubicBezTo>
                    <a:pt x="254" y="1"/>
                    <a:pt x="224" y="8"/>
                    <a:pt x="195" y="16"/>
                  </a:cubicBezTo>
                  <a:cubicBezTo>
                    <a:pt x="165" y="26"/>
                    <a:pt x="124" y="46"/>
                    <a:pt x="103" y="77"/>
                  </a:cubicBezTo>
                  <a:cubicBezTo>
                    <a:pt x="72" y="108"/>
                    <a:pt x="41" y="139"/>
                    <a:pt x="31" y="169"/>
                  </a:cubicBezTo>
                  <a:cubicBezTo>
                    <a:pt x="10" y="211"/>
                    <a:pt x="0" y="252"/>
                    <a:pt x="0" y="293"/>
                  </a:cubicBezTo>
                  <a:cubicBezTo>
                    <a:pt x="0" y="334"/>
                    <a:pt x="0" y="365"/>
                    <a:pt x="21" y="406"/>
                  </a:cubicBezTo>
                  <a:cubicBezTo>
                    <a:pt x="21" y="427"/>
                    <a:pt x="21" y="437"/>
                    <a:pt x="31" y="457"/>
                  </a:cubicBezTo>
                  <a:cubicBezTo>
                    <a:pt x="51" y="478"/>
                    <a:pt x="62" y="499"/>
                    <a:pt x="72" y="519"/>
                  </a:cubicBezTo>
                  <a:cubicBezTo>
                    <a:pt x="103" y="550"/>
                    <a:pt x="144" y="581"/>
                    <a:pt x="195" y="591"/>
                  </a:cubicBezTo>
                  <a:cubicBezTo>
                    <a:pt x="206" y="591"/>
                    <a:pt x="247" y="612"/>
                    <a:pt x="277" y="612"/>
                  </a:cubicBezTo>
                  <a:lnTo>
                    <a:pt x="288" y="612"/>
                  </a:lnTo>
                  <a:cubicBezTo>
                    <a:pt x="319" y="601"/>
                    <a:pt x="339" y="601"/>
                    <a:pt x="370" y="601"/>
                  </a:cubicBezTo>
                  <a:cubicBezTo>
                    <a:pt x="421" y="591"/>
                    <a:pt x="462" y="560"/>
                    <a:pt x="504" y="530"/>
                  </a:cubicBezTo>
                  <a:cubicBezTo>
                    <a:pt x="524" y="509"/>
                    <a:pt x="545" y="489"/>
                    <a:pt x="555" y="468"/>
                  </a:cubicBezTo>
                  <a:cubicBezTo>
                    <a:pt x="586" y="427"/>
                    <a:pt x="606" y="375"/>
                    <a:pt x="606" y="313"/>
                  </a:cubicBezTo>
                  <a:cubicBezTo>
                    <a:pt x="606" y="293"/>
                    <a:pt x="606" y="262"/>
                    <a:pt x="597" y="242"/>
                  </a:cubicBezTo>
                  <a:cubicBezTo>
                    <a:pt x="586" y="190"/>
                    <a:pt x="565" y="139"/>
                    <a:pt x="524" y="98"/>
                  </a:cubicBezTo>
                  <a:cubicBezTo>
                    <a:pt x="504" y="67"/>
                    <a:pt x="473" y="46"/>
                    <a:pt x="432" y="36"/>
                  </a:cubicBezTo>
                  <a:cubicBezTo>
                    <a:pt x="401" y="16"/>
                    <a:pt x="360" y="5"/>
                    <a:pt x="319" y="5"/>
                  </a:cubicBezTo>
                  <a:cubicBezTo>
                    <a:pt x="307" y="2"/>
                    <a:pt x="295" y="1"/>
                    <a:pt x="28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62"/>
            <p:cNvSpPr/>
            <p:nvPr/>
          </p:nvSpPr>
          <p:spPr>
            <a:xfrm>
              <a:off x="7796089" y="988548"/>
              <a:ext cx="19594" cy="17294"/>
            </a:xfrm>
            <a:custGeom>
              <a:rect b="b" l="l" r="r" t="t"/>
              <a:pathLst>
                <a:path extrusionOk="0" h="391" w="443">
                  <a:moveTo>
                    <a:pt x="196" y="0"/>
                  </a:moveTo>
                  <a:cubicBezTo>
                    <a:pt x="175" y="0"/>
                    <a:pt x="145" y="0"/>
                    <a:pt x="124" y="10"/>
                  </a:cubicBezTo>
                  <a:cubicBezTo>
                    <a:pt x="104" y="21"/>
                    <a:pt x="83" y="31"/>
                    <a:pt x="62" y="51"/>
                  </a:cubicBezTo>
                  <a:cubicBezTo>
                    <a:pt x="42" y="72"/>
                    <a:pt x="31" y="82"/>
                    <a:pt x="21" y="113"/>
                  </a:cubicBezTo>
                  <a:cubicBezTo>
                    <a:pt x="1" y="133"/>
                    <a:pt x="1" y="154"/>
                    <a:pt x="1" y="185"/>
                  </a:cubicBezTo>
                  <a:lnTo>
                    <a:pt x="1" y="236"/>
                  </a:lnTo>
                  <a:cubicBezTo>
                    <a:pt x="11" y="267"/>
                    <a:pt x="21" y="298"/>
                    <a:pt x="52" y="318"/>
                  </a:cubicBezTo>
                  <a:cubicBezTo>
                    <a:pt x="62" y="339"/>
                    <a:pt x="72" y="350"/>
                    <a:pt x="83" y="360"/>
                  </a:cubicBezTo>
                  <a:cubicBezTo>
                    <a:pt x="113" y="370"/>
                    <a:pt x="145" y="380"/>
                    <a:pt x="186" y="391"/>
                  </a:cubicBezTo>
                  <a:cubicBezTo>
                    <a:pt x="196" y="391"/>
                    <a:pt x="206" y="391"/>
                    <a:pt x="216" y="380"/>
                  </a:cubicBezTo>
                  <a:lnTo>
                    <a:pt x="247" y="380"/>
                  </a:lnTo>
                  <a:cubicBezTo>
                    <a:pt x="289" y="380"/>
                    <a:pt x="298" y="380"/>
                    <a:pt x="340" y="360"/>
                  </a:cubicBezTo>
                  <a:cubicBezTo>
                    <a:pt x="371" y="350"/>
                    <a:pt x="391" y="329"/>
                    <a:pt x="412" y="298"/>
                  </a:cubicBezTo>
                  <a:cubicBezTo>
                    <a:pt x="433" y="267"/>
                    <a:pt x="442" y="236"/>
                    <a:pt x="442" y="206"/>
                  </a:cubicBezTo>
                  <a:cubicBezTo>
                    <a:pt x="442" y="174"/>
                    <a:pt x="433" y="144"/>
                    <a:pt x="422" y="113"/>
                  </a:cubicBezTo>
                  <a:cubicBezTo>
                    <a:pt x="401" y="82"/>
                    <a:pt x="381" y="62"/>
                    <a:pt x="360" y="41"/>
                  </a:cubicBezTo>
                  <a:cubicBezTo>
                    <a:pt x="319" y="21"/>
                    <a:pt x="309" y="21"/>
                    <a:pt x="257" y="10"/>
                  </a:cubicBezTo>
                  <a:lnTo>
                    <a:pt x="237" y="10"/>
                  </a:lnTo>
                  <a:cubicBezTo>
                    <a:pt x="227" y="0"/>
                    <a:pt x="206" y="0"/>
                    <a:pt x="19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62"/>
            <p:cNvSpPr/>
            <p:nvPr/>
          </p:nvSpPr>
          <p:spPr>
            <a:xfrm>
              <a:off x="7791091" y="915126"/>
              <a:ext cx="23221" cy="22513"/>
            </a:xfrm>
            <a:custGeom>
              <a:rect b="b" l="l" r="r" t="t"/>
              <a:pathLst>
                <a:path extrusionOk="0" h="509" w="525">
                  <a:moveTo>
                    <a:pt x="253" y="0"/>
                  </a:moveTo>
                  <a:cubicBezTo>
                    <a:pt x="240" y="0"/>
                    <a:pt x="228" y="1"/>
                    <a:pt x="217" y="4"/>
                  </a:cubicBezTo>
                  <a:cubicBezTo>
                    <a:pt x="206" y="4"/>
                    <a:pt x="196" y="4"/>
                    <a:pt x="196" y="15"/>
                  </a:cubicBezTo>
                  <a:cubicBezTo>
                    <a:pt x="175" y="15"/>
                    <a:pt x="155" y="25"/>
                    <a:pt x="134" y="35"/>
                  </a:cubicBezTo>
                  <a:cubicBezTo>
                    <a:pt x="103" y="45"/>
                    <a:pt x="82" y="66"/>
                    <a:pt x="62" y="97"/>
                  </a:cubicBezTo>
                  <a:cubicBezTo>
                    <a:pt x="41" y="107"/>
                    <a:pt x="31" y="128"/>
                    <a:pt x="21" y="148"/>
                  </a:cubicBezTo>
                  <a:cubicBezTo>
                    <a:pt x="11" y="179"/>
                    <a:pt x="0" y="210"/>
                    <a:pt x="0" y="241"/>
                  </a:cubicBezTo>
                  <a:lnTo>
                    <a:pt x="0" y="313"/>
                  </a:lnTo>
                  <a:lnTo>
                    <a:pt x="31" y="374"/>
                  </a:lnTo>
                  <a:cubicBezTo>
                    <a:pt x="41" y="395"/>
                    <a:pt x="62" y="426"/>
                    <a:pt x="82" y="447"/>
                  </a:cubicBezTo>
                  <a:cubicBezTo>
                    <a:pt x="114" y="467"/>
                    <a:pt x="134" y="477"/>
                    <a:pt x="175" y="488"/>
                  </a:cubicBezTo>
                  <a:cubicBezTo>
                    <a:pt x="175" y="498"/>
                    <a:pt x="185" y="498"/>
                    <a:pt x="185" y="498"/>
                  </a:cubicBezTo>
                  <a:cubicBezTo>
                    <a:pt x="237" y="508"/>
                    <a:pt x="278" y="508"/>
                    <a:pt x="319" y="508"/>
                  </a:cubicBezTo>
                  <a:cubicBezTo>
                    <a:pt x="370" y="498"/>
                    <a:pt x="402" y="477"/>
                    <a:pt x="443" y="447"/>
                  </a:cubicBezTo>
                  <a:cubicBezTo>
                    <a:pt x="453" y="426"/>
                    <a:pt x="463" y="406"/>
                    <a:pt x="484" y="395"/>
                  </a:cubicBezTo>
                  <a:cubicBezTo>
                    <a:pt x="504" y="354"/>
                    <a:pt x="514" y="313"/>
                    <a:pt x="525" y="272"/>
                  </a:cubicBezTo>
                  <a:cubicBezTo>
                    <a:pt x="525" y="230"/>
                    <a:pt x="514" y="200"/>
                    <a:pt x="504" y="169"/>
                  </a:cubicBezTo>
                  <a:cubicBezTo>
                    <a:pt x="494" y="138"/>
                    <a:pt x="484" y="107"/>
                    <a:pt x="453" y="86"/>
                  </a:cubicBezTo>
                  <a:cubicBezTo>
                    <a:pt x="422" y="56"/>
                    <a:pt x="391" y="25"/>
                    <a:pt x="350" y="15"/>
                  </a:cubicBezTo>
                  <a:cubicBezTo>
                    <a:pt x="314" y="7"/>
                    <a:pt x="282" y="0"/>
                    <a:pt x="2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62"/>
            <p:cNvSpPr/>
            <p:nvPr/>
          </p:nvSpPr>
          <p:spPr>
            <a:xfrm>
              <a:off x="7792905" y="868906"/>
              <a:ext cx="21850" cy="20965"/>
            </a:xfrm>
            <a:custGeom>
              <a:rect b="b" l="l" r="r" t="t"/>
              <a:pathLst>
                <a:path extrusionOk="0" h="474" w="494">
                  <a:moveTo>
                    <a:pt x="268" y="0"/>
                  </a:moveTo>
                  <a:cubicBezTo>
                    <a:pt x="247" y="0"/>
                    <a:pt x="227" y="0"/>
                    <a:pt x="206" y="11"/>
                  </a:cubicBezTo>
                  <a:cubicBezTo>
                    <a:pt x="176" y="11"/>
                    <a:pt x="155" y="21"/>
                    <a:pt x="124" y="41"/>
                  </a:cubicBezTo>
                  <a:cubicBezTo>
                    <a:pt x="114" y="52"/>
                    <a:pt x="103" y="62"/>
                    <a:pt x="103" y="73"/>
                  </a:cubicBezTo>
                  <a:cubicBezTo>
                    <a:pt x="83" y="83"/>
                    <a:pt x="62" y="93"/>
                    <a:pt x="52" y="114"/>
                  </a:cubicBezTo>
                  <a:cubicBezTo>
                    <a:pt x="41" y="124"/>
                    <a:pt x="32" y="134"/>
                    <a:pt x="21" y="155"/>
                  </a:cubicBezTo>
                  <a:cubicBezTo>
                    <a:pt x="11" y="176"/>
                    <a:pt x="0" y="196"/>
                    <a:pt x="0" y="227"/>
                  </a:cubicBezTo>
                  <a:cubicBezTo>
                    <a:pt x="11" y="237"/>
                    <a:pt x="11" y="258"/>
                    <a:pt x="11" y="278"/>
                  </a:cubicBezTo>
                  <a:lnTo>
                    <a:pt x="21" y="320"/>
                  </a:lnTo>
                  <a:cubicBezTo>
                    <a:pt x="32" y="340"/>
                    <a:pt x="52" y="361"/>
                    <a:pt x="73" y="381"/>
                  </a:cubicBezTo>
                  <a:lnTo>
                    <a:pt x="83" y="391"/>
                  </a:lnTo>
                  <a:cubicBezTo>
                    <a:pt x="103" y="422"/>
                    <a:pt x="134" y="432"/>
                    <a:pt x="155" y="453"/>
                  </a:cubicBezTo>
                  <a:cubicBezTo>
                    <a:pt x="185" y="463"/>
                    <a:pt x="217" y="473"/>
                    <a:pt x="247" y="473"/>
                  </a:cubicBezTo>
                  <a:cubicBezTo>
                    <a:pt x="278" y="473"/>
                    <a:pt x="309" y="473"/>
                    <a:pt x="340" y="453"/>
                  </a:cubicBezTo>
                  <a:cubicBezTo>
                    <a:pt x="370" y="453"/>
                    <a:pt x="391" y="432"/>
                    <a:pt x="422" y="412"/>
                  </a:cubicBezTo>
                  <a:cubicBezTo>
                    <a:pt x="443" y="391"/>
                    <a:pt x="463" y="371"/>
                    <a:pt x="473" y="340"/>
                  </a:cubicBezTo>
                  <a:cubicBezTo>
                    <a:pt x="484" y="309"/>
                    <a:pt x="494" y="278"/>
                    <a:pt x="494" y="247"/>
                  </a:cubicBezTo>
                  <a:lnTo>
                    <a:pt x="494" y="185"/>
                  </a:lnTo>
                  <a:cubicBezTo>
                    <a:pt x="484" y="144"/>
                    <a:pt x="463" y="114"/>
                    <a:pt x="432" y="83"/>
                  </a:cubicBezTo>
                  <a:cubicBezTo>
                    <a:pt x="422" y="62"/>
                    <a:pt x="402" y="52"/>
                    <a:pt x="391" y="41"/>
                  </a:cubicBezTo>
                  <a:cubicBezTo>
                    <a:pt x="350" y="21"/>
                    <a:pt x="309" y="0"/>
                    <a:pt x="26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62"/>
            <p:cNvSpPr/>
            <p:nvPr/>
          </p:nvSpPr>
          <p:spPr>
            <a:xfrm>
              <a:off x="7735141" y="811275"/>
              <a:ext cx="27334" cy="27201"/>
            </a:xfrm>
            <a:custGeom>
              <a:rect b="b" l="l" r="r" t="t"/>
              <a:pathLst>
                <a:path extrusionOk="0" h="615" w="618">
                  <a:moveTo>
                    <a:pt x="299" y="0"/>
                  </a:moveTo>
                  <a:cubicBezTo>
                    <a:pt x="278" y="0"/>
                    <a:pt x="257" y="3"/>
                    <a:pt x="237" y="8"/>
                  </a:cubicBezTo>
                  <a:cubicBezTo>
                    <a:pt x="196" y="18"/>
                    <a:pt x="165" y="28"/>
                    <a:pt x="134" y="60"/>
                  </a:cubicBezTo>
                  <a:cubicBezTo>
                    <a:pt x="104" y="80"/>
                    <a:pt x="72" y="101"/>
                    <a:pt x="52" y="142"/>
                  </a:cubicBezTo>
                  <a:cubicBezTo>
                    <a:pt x="42" y="162"/>
                    <a:pt x="31" y="183"/>
                    <a:pt x="21" y="213"/>
                  </a:cubicBezTo>
                  <a:cubicBezTo>
                    <a:pt x="1" y="255"/>
                    <a:pt x="1" y="296"/>
                    <a:pt x="11" y="337"/>
                  </a:cubicBezTo>
                  <a:cubicBezTo>
                    <a:pt x="11" y="368"/>
                    <a:pt x="21" y="409"/>
                    <a:pt x="31" y="450"/>
                  </a:cubicBezTo>
                  <a:cubicBezTo>
                    <a:pt x="52" y="471"/>
                    <a:pt x="63" y="491"/>
                    <a:pt x="83" y="512"/>
                  </a:cubicBezTo>
                  <a:cubicBezTo>
                    <a:pt x="114" y="553"/>
                    <a:pt x="165" y="584"/>
                    <a:pt x="216" y="594"/>
                  </a:cubicBezTo>
                  <a:cubicBezTo>
                    <a:pt x="237" y="604"/>
                    <a:pt x="268" y="604"/>
                    <a:pt x="289" y="615"/>
                  </a:cubicBezTo>
                  <a:cubicBezTo>
                    <a:pt x="350" y="615"/>
                    <a:pt x="401" y="604"/>
                    <a:pt x="443" y="574"/>
                  </a:cubicBezTo>
                  <a:lnTo>
                    <a:pt x="453" y="574"/>
                  </a:lnTo>
                  <a:lnTo>
                    <a:pt x="515" y="533"/>
                  </a:lnTo>
                  <a:cubicBezTo>
                    <a:pt x="515" y="522"/>
                    <a:pt x="566" y="471"/>
                    <a:pt x="566" y="471"/>
                  </a:cubicBezTo>
                  <a:cubicBezTo>
                    <a:pt x="566" y="471"/>
                    <a:pt x="597" y="409"/>
                    <a:pt x="597" y="398"/>
                  </a:cubicBezTo>
                  <a:cubicBezTo>
                    <a:pt x="597" y="409"/>
                    <a:pt x="597" y="447"/>
                    <a:pt x="599" y="447"/>
                  </a:cubicBezTo>
                  <a:cubicBezTo>
                    <a:pt x="600" y="447"/>
                    <a:pt x="602" y="418"/>
                    <a:pt x="607" y="316"/>
                  </a:cubicBezTo>
                  <a:cubicBezTo>
                    <a:pt x="618" y="296"/>
                    <a:pt x="607" y="275"/>
                    <a:pt x="607" y="255"/>
                  </a:cubicBezTo>
                  <a:lnTo>
                    <a:pt x="607" y="245"/>
                  </a:lnTo>
                  <a:cubicBezTo>
                    <a:pt x="597" y="234"/>
                    <a:pt x="597" y="213"/>
                    <a:pt x="587" y="204"/>
                  </a:cubicBezTo>
                  <a:lnTo>
                    <a:pt x="587" y="193"/>
                  </a:lnTo>
                  <a:cubicBezTo>
                    <a:pt x="586" y="191"/>
                    <a:pt x="586" y="189"/>
                    <a:pt x="585" y="187"/>
                  </a:cubicBezTo>
                  <a:lnTo>
                    <a:pt x="585" y="187"/>
                  </a:lnTo>
                  <a:cubicBezTo>
                    <a:pt x="586" y="189"/>
                    <a:pt x="587" y="190"/>
                    <a:pt x="587" y="193"/>
                  </a:cubicBezTo>
                  <a:lnTo>
                    <a:pt x="587" y="183"/>
                  </a:lnTo>
                  <a:lnTo>
                    <a:pt x="584" y="183"/>
                  </a:lnTo>
                  <a:cubicBezTo>
                    <a:pt x="573" y="148"/>
                    <a:pt x="554" y="129"/>
                    <a:pt x="536" y="101"/>
                  </a:cubicBezTo>
                  <a:cubicBezTo>
                    <a:pt x="515" y="80"/>
                    <a:pt x="494" y="69"/>
                    <a:pt x="474" y="49"/>
                  </a:cubicBezTo>
                  <a:cubicBezTo>
                    <a:pt x="443" y="28"/>
                    <a:pt x="401" y="8"/>
                    <a:pt x="360" y="8"/>
                  </a:cubicBezTo>
                  <a:cubicBezTo>
                    <a:pt x="340" y="3"/>
                    <a:pt x="319"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62"/>
            <p:cNvSpPr/>
            <p:nvPr/>
          </p:nvSpPr>
          <p:spPr>
            <a:xfrm>
              <a:off x="7800645" y="786108"/>
              <a:ext cx="18665" cy="19063"/>
            </a:xfrm>
            <a:custGeom>
              <a:rect b="b" l="l" r="r" t="t"/>
              <a:pathLst>
                <a:path extrusionOk="0" h="431" w="422">
                  <a:moveTo>
                    <a:pt x="165" y="1"/>
                  </a:moveTo>
                  <a:cubicBezTo>
                    <a:pt x="144" y="1"/>
                    <a:pt x="134" y="12"/>
                    <a:pt x="113" y="12"/>
                  </a:cubicBezTo>
                  <a:cubicBezTo>
                    <a:pt x="93" y="21"/>
                    <a:pt x="72" y="32"/>
                    <a:pt x="62" y="53"/>
                  </a:cubicBezTo>
                  <a:lnTo>
                    <a:pt x="31" y="83"/>
                  </a:lnTo>
                  <a:lnTo>
                    <a:pt x="10" y="124"/>
                  </a:lnTo>
                  <a:cubicBezTo>
                    <a:pt x="1" y="156"/>
                    <a:pt x="1" y="176"/>
                    <a:pt x="1" y="197"/>
                  </a:cubicBezTo>
                  <a:lnTo>
                    <a:pt x="1" y="217"/>
                  </a:lnTo>
                  <a:lnTo>
                    <a:pt x="1" y="238"/>
                  </a:lnTo>
                  <a:cubicBezTo>
                    <a:pt x="1" y="258"/>
                    <a:pt x="1" y="268"/>
                    <a:pt x="10" y="289"/>
                  </a:cubicBezTo>
                  <a:cubicBezTo>
                    <a:pt x="21" y="320"/>
                    <a:pt x="31" y="341"/>
                    <a:pt x="52" y="361"/>
                  </a:cubicBezTo>
                  <a:lnTo>
                    <a:pt x="93" y="392"/>
                  </a:lnTo>
                  <a:cubicBezTo>
                    <a:pt x="113" y="402"/>
                    <a:pt x="124" y="412"/>
                    <a:pt x="144" y="423"/>
                  </a:cubicBezTo>
                  <a:cubicBezTo>
                    <a:pt x="160" y="428"/>
                    <a:pt x="172" y="430"/>
                    <a:pt x="185" y="430"/>
                  </a:cubicBezTo>
                  <a:cubicBezTo>
                    <a:pt x="198" y="430"/>
                    <a:pt x="211" y="428"/>
                    <a:pt x="227" y="423"/>
                  </a:cubicBezTo>
                  <a:cubicBezTo>
                    <a:pt x="257" y="423"/>
                    <a:pt x="278" y="423"/>
                    <a:pt x="309" y="402"/>
                  </a:cubicBezTo>
                  <a:lnTo>
                    <a:pt x="298" y="402"/>
                  </a:lnTo>
                  <a:cubicBezTo>
                    <a:pt x="319" y="392"/>
                    <a:pt x="339" y="392"/>
                    <a:pt x="350" y="371"/>
                  </a:cubicBezTo>
                  <a:lnTo>
                    <a:pt x="381" y="341"/>
                  </a:lnTo>
                  <a:lnTo>
                    <a:pt x="391" y="330"/>
                  </a:lnTo>
                  <a:cubicBezTo>
                    <a:pt x="391" y="320"/>
                    <a:pt x="401" y="300"/>
                    <a:pt x="412" y="289"/>
                  </a:cubicBezTo>
                  <a:cubicBezTo>
                    <a:pt x="422" y="258"/>
                    <a:pt x="422" y="227"/>
                    <a:pt x="422" y="197"/>
                  </a:cubicBezTo>
                  <a:cubicBezTo>
                    <a:pt x="422" y="186"/>
                    <a:pt x="412" y="165"/>
                    <a:pt x="401" y="145"/>
                  </a:cubicBezTo>
                  <a:cubicBezTo>
                    <a:pt x="401" y="124"/>
                    <a:pt x="381" y="94"/>
                    <a:pt x="371" y="73"/>
                  </a:cubicBezTo>
                  <a:lnTo>
                    <a:pt x="330" y="42"/>
                  </a:lnTo>
                  <a:cubicBezTo>
                    <a:pt x="309" y="32"/>
                    <a:pt x="288" y="21"/>
                    <a:pt x="278" y="21"/>
                  </a:cubicBezTo>
                  <a:cubicBezTo>
                    <a:pt x="273" y="17"/>
                    <a:pt x="268" y="17"/>
                    <a:pt x="263" y="17"/>
                  </a:cubicBezTo>
                  <a:cubicBezTo>
                    <a:pt x="257" y="17"/>
                    <a:pt x="252" y="17"/>
                    <a:pt x="247" y="12"/>
                  </a:cubicBezTo>
                  <a:lnTo>
                    <a:pt x="237" y="12"/>
                  </a:lnTo>
                  <a:cubicBezTo>
                    <a:pt x="216" y="1"/>
                    <a:pt x="186" y="1"/>
                    <a:pt x="165"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62"/>
            <p:cNvSpPr/>
            <p:nvPr/>
          </p:nvSpPr>
          <p:spPr>
            <a:xfrm>
              <a:off x="7810641" y="812955"/>
              <a:ext cx="25521" cy="23221"/>
            </a:xfrm>
            <a:custGeom>
              <a:rect b="b" l="l" r="r" t="t"/>
              <a:pathLst>
                <a:path extrusionOk="0" h="525" w="577">
                  <a:moveTo>
                    <a:pt x="257" y="1"/>
                  </a:moveTo>
                  <a:cubicBezTo>
                    <a:pt x="257" y="11"/>
                    <a:pt x="248" y="11"/>
                    <a:pt x="237" y="11"/>
                  </a:cubicBezTo>
                  <a:cubicBezTo>
                    <a:pt x="216" y="11"/>
                    <a:pt x="186" y="11"/>
                    <a:pt x="165" y="22"/>
                  </a:cubicBezTo>
                  <a:cubicBezTo>
                    <a:pt x="134" y="31"/>
                    <a:pt x="104" y="52"/>
                    <a:pt x="83" y="73"/>
                  </a:cubicBezTo>
                  <a:cubicBezTo>
                    <a:pt x="62" y="93"/>
                    <a:pt x="42" y="124"/>
                    <a:pt x="31" y="145"/>
                  </a:cubicBezTo>
                  <a:cubicBezTo>
                    <a:pt x="11" y="175"/>
                    <a:pt x="1" y="207"/>
                    <a:pt x="1" y="248"/>
                  </a:cubicBezTo>
                  <a:cubicBezTo>
                    <a:pt x="1" y="268"/>
                    <a:pt x="11" y="289"/>
                    <a:pt x="11" y="309"/>
                  </a:cubicBezTo>
                  <a:cubicBezTo>
                    <a:pt x="21" y="351"/>
                    <a:pt x="42" y="392"/>
                    <a:pt x="62" y="422"/>
                  </a:cubicBezTo>
                  <a:cubicBezTo>
                    <a:pt x="83" y="443"/>
                    <a:pt x="104" y="453"/>
                    <a:pt x="113" y="463"/>
                  </a:cubicBezTo>
                  <a:cubicBezTo>
                    <a:pt x="155" y="495"/>
                    <a:pt x="196" y="504"/>
                    <a:pt x="237" y="504"/>
                  </a:cubicBezTo>
                  <a:lnTo>
                    <a:pt x="257" y="504"/>
                  </a:lnTo>
                  <a:cubicBezTo>
                    <a:pt x="278" y="515"/>
                    <a:pt x="289" y="525"/>
                    <a:pt x="309" y="525"/>
                  </a:cubicBezTo>
                  <a:cubicBezTo>
                    <a:pt x="330" y="525"/>
                    <a:pt x="350" y="515"/>
                    <a:pt x="371" y="515"/>
                  </a:cubicBezTo>
                  <a:cubicBezTo>
                    <a:pt x="391" y="504"/>
                    <a:pt x="422" y="504"/>
                    <a:pt x="442" y="495"/>
                  </a:cubicBezTo>
                  <a:cubicBezTo>
                    <a:pt x="474" y="474"/>
                    <a:pt x="494" y="453"/>
                    <a:pt x="515" y="433"/>
                  </a:cubicBezTo>
                  <a:cubicBezTo>
                    <a:pt x="535" y="412"/>
                    <a:pt x="545" y="392"/>
                    <a:pt x="556" y="371"/>
                  </a:cubicBezTo>
                  <a:cubicBezTo>
                    <a:pt x="566" y="340"/>
                    <a:pt x="577" y="309"/>
                    <a:pt x="577" y="268"/>
                  </a:cubicBezTo>
                  <a:lnTo>
                    <a:pt x="577" y="207"/>
                  </a:lnTo>
                  <a:cubicBezTo>
                    <a:pt x="566" y="186"/>
                    <a:pt x="556" y="166"/>
                    <a:pt x="545" y="134"/>
                  </a:cubicBezTo>
                  <a:cubicBezTo>
                    <a:pt x="535" y="104"/>
                    <a:pt x="515" y="83"/>
                    <a:pt x="484" y="63"/>
                  </a:cubicBezTo>
                  <a:cubicBezTo>
                    <a:pt x="474" y="42"/>
                    <a:pt x="453" y="31"/>
                    <a:pt x="433" y="22"/>
                  </a:cubicBezTo>
                  <a:cubicBezTo>
                    <a:pt x="401" y="11"/>
                    <a:pt x="371" y="1"/>
                    <a:pt x="33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62"/>
            <p:cNvSpPr/>
            <p:nvPr/>
          </p:nvSpPr>
          <p:spPr>
            <a:xfrm>
              <a:off x="7841558" y="747495"/>
              <a:ext cx="29192" cy="27511"/>
            </a:xfrm>
            <a:custGeom>
              <a:rect b="b" l="l" r="r" t="t"/>
              <a:pathLst>
                <a:path extrusionOk="0" h="622" w="660">
                  <a:moveTo>
                    <a:pt x="371" y="0"/>
                  </a:moveTo>
                  <a:cubicBezTo>
                    <a:pt x="340" y="10"/>
                    <a:pt x="319" y="10"/>
                    <a:pt x="289" y="10"/>
                  </a:cubicBezTo>
                  <a:cubicBezTo>
                    <a:pt x="268" y="10"/>
                    <a:pt x="258" y="31"/>
                    <a:pt x="237" y="31"/>
                  </a:cubicBezTo>
                  <a:cubicBezTo>
                    <a:pt x="232" y="36"/>
                    <a:pt x="225" y="36"/>
                    <a:pt x="217" y="36"/>
                  </a:cubicBezTo>
                  <a:cubicBezTo>
                    <a:pt x="209" y="36"/>
                    <a:pt x="201" y="36"/>
                    <a:pt x="196" y="41"/>
                  </a:cubicBezTo>
                  <a:cubicBezTo>
                    <a:pt x="155" y="51"/>
                    <a:pt x="124" y="72"/>
                    <a:pt x="93" y="92"/>
                  </a:cubicBezTo>
                  <a:cubicBezTo>
                    <a:pt x="63" y="124"/>
                    <a:pt x="42" y="154"/>
                    <a:pt x="31" y="185"/>
                  </a:cubicBezTo>
                  <a:cubicBezTo>
                    <a:pt x="11" y="216"/>
                    <a:pt x="1" y="257"/>
                    <a:pt x="1" y="298"/>
                  </a:cubicBezTo>
                  <a:lnTo>
                    <a:pt x="11" y="370"/>
                  </a:lnTo>
                  <a:cubicBezTo>
                    <a:pt x="22" y="421"/>
                    <a:pt x="42" y="463"/>
                    <a:pt x="73" y="504"/>
                  </a:cubicBezTo>
                  <a:cubicBezTo>
                    <a:pt x="93" y="514"/>
                    <a:pt x="114" y="535"/>
                    <a:pt x="134" y="545"/>
                  </a:cubicBezTo>
                  <a:cubicBezTo>
                    <a:pt x="155" y="565"/>
                    <a:pt x="186" y="576"/>
                    <a:pt x="216" y="586"/>
                  </a:cubicBezTo>
                  <a:lnTo>
                    <a:pt x="227" y="586"/>
                  </a:lnTo>
                  <a:cubicBezTo>
                    <a:pt x="258" y="607"/>
                    <a:pt x="299" y="617"/>
                    <a:pt x="340" y="617"/>
                  </a:cubicBezTo>
                  <a:cubicBezTo>
                    <a:pt x="351" y="620"/>
                    <a:pt x="362" y="621"/>
                    <a:pt x="373" y="621"/>
                  </a:cubicBezTo>
                  <a:cubicBezTo>
                    <a:pt x="403" y="621"/>
                    <a:pt x="433" y="612"/>
                    <a:pt x="463" y="597"/>
                  </a:cubicBezTo>
                  <a:cubicBezTo>
                    <a:pt x="495" y="586"/>
                    <a:pt x="536" y="565"/>
                    <a:pt x="566" y="545"/>
                  </a:cubicBezTo>
                  <a:cubicBezTo>
                    <a:pt x="597" y="514"/>
                    <a:pt x="618" y="483"/>
                    <a:pt x="628" y="442"/>
                  </a:cubicBezTo>
                  <a:cubicBezTo>
                    <a:pt x="648" y="412"/>
                    <a:pt x="659" y="370"/>
                    <a:pt x="659" y="329"/>
                  </a:cubicBezTo>
                  <a:lnTo>
                    <a:pt x="659" y="247"/>
                  </a:lnTo>
                  <a:cubicBezTo>
                    <a:pt x="648" y="195"/>
                    <a:pt x="618" y="144"/>
                    <a:pt x="587" y="103"/>
                  </a:cubicBezTo>
                  <a:cubicBezTo>
                    <a:pt x="566" y="92"/>
                    <a:pt x="546" y="72"/>
                    <a:pt x="525" y="51"/>
                  </a:cubicBezTo>
                  <a:cubicBezTo>
                    <a:pt x="474" y="21"/>
                    <a:pt x="422" y="10"/>
                    <a:pt x="371"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62"/>
            <p:cNvSpPr/>
            <p:nvPr/>
          </p:nvSpPr>
          <p:spPr>
            <a:xfrm>
              <a:off x="7680119" y="704282"/>
              <a:ext cx="25078" cy="24592"/>
            </a:xfrm>
            <a:custGeom>
              <a:rect b="b" l="l" r="r" t="t"/>
              <a:pathLst>
                <a:path extrusionOk="0" h="556" w="567">
                  <a:moveTo>
                    <a:pt x="226" y="0"/>
                  </a:moveTo>
                  <a:cubicBezTo>
                    <a:pt x="175" y="11"/>
                    <a:pt x="134" y="31"/>
                    <a:pt x="93" y="72"/>
                  </a:cubicBezTo>
                  <a:cubicBezTo>
                    <a:pt x="62" y="93"/>
                    <a:pt x="41" y="123"/>
                    <a:pt x="31" y="155"/>
                  </a:cubicBezTo>
                  <a:cubicBezTo>
                    <a:pt x="11" y="185"/>
                    <a:pt x="11" y="226"/>
                    <a:pt x="0" y="257"/>
                  </a:cubicBezTo>
                  <a:cubicBezTo>
                    <a:pt x="0" y="299"/>
                    <a:pt x="11" y="329"/>
                    <a:pt x="21" y="370"/>
                  </a:cubicBezTo>
                  <a:cubicBezTo>
                    <a:pt x="31" y="401"/>
                    <a:pt x="52" y="432"/>
                    <a:pt x="73" y="463"/>
                  </a:cubicBezTo>
                  <a:lnTo>
                    <a:pt x="134" y="514"/>
                  </a:lnTo>
                  <a:cubicBezTo>
                    <a:pt x="175" y="535"/>
                    <a:pt x="217" y="545"/>
                    <a:pt x="268" y="555"/>
                  </a:cubicBezTo>
                  <a:lnTo>
                    <a:pt x="340" y="545"/>
                  </a:lnTo>
                  <a:cubicBezTo>
                    <a:pt x="391" y="535"/>
                    <a:pt x="432" y="514"/>
                    <a:pt x="473" y="484"/>
                  </a:cubicBezTo>
                  <a:cubicBezTo>
                    <a:pt x="504" y="452"/>
                    <a:pt x="525" y="422"/>
                    <a:pt x="535" y="391"/>
                  </a:cubicBezTo>
                  <a:cubicBezTo>
                    <a:pt x="555" y="360"/>
                    <a:pt x="566" y="329"/>
                    <a:pt x="566" y="288"/>
                  </a:cubicBezTo>
                  <a:cubicBezTo>
                    <a:pt x="566" y="247"/>
                    <a:pt x="555" y="216"/>
                    <a:pt x="546" y="185"/>
                  </a:cubicBezTo>
                  <a:cubicBezTo>
                    <a:pt x="535" y="144"/>
                    <a:pt x="514" y="114"/>
                    <a:pt x="494" y="82"/>
                  </a:cubicBezTo>
                  <a:cubicBezTo>
                    <a:pt x="473" y="72"/>
                    <a:pt x="453" y="52"/>
                    <a:pt x="432" y="41"/>
                  </a:cubicBezTo>
                  <a:cubicBezTo>
                    <a:pt x="391" y="11"/>
                    <a:pt x="350" y="0"/>
                    <a:pt x="29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62"/>
            <p:cNvSpPr/>
            <p:nvPr/>
          </p:nvSpPr>
          <p:spPr>
            <a:xfrm>
              <a:off x="7731469" y="739136"/>
              <a:ext cx="31492" cy="22380"/>
            </a:xfrm>
            <a:custGeom>
              <a:rect b="b" l="l" r="r" t="t"/>
              <a:pathLst>
                <a:path extrusionOk="0" h="506" w="712">
                  <a:moveTo>
                    <a:pt x="345" y="0"/>
                  </a:moveTo>
                  <a:cubicBezTo>
                    <a:pt x="292" y="0"/>
                    <a:pt x="237" y="20"/>
                    <a:pt x="187" y="66"/>
                  </a:cubicBezTo>
                  <a:cubicBezTo>
                    <a:pt x="1" y="235"/>
                    <a:pt x="163" y="505"/>
                    <a:pt x="361" y="505"/>
                  </a:cubicBezTo>
                  <a:cubicBezTo>
                    <a:pt x="415" y="505"/>
                    <a:pt x="472" y="485"/>
                    <a:pt x="526" y="436"/>
                  </a:cubicBezTo>
                  <a:cubicBezTo>
                    <a:pt x="712" y="266"/>
                    <a:pt x="541" y="0"/>
                    <a:pt x="34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62"/>
            <p:cNvSpPr/>
            <p:nvPr/>
          </p:nvSpPr>
          <p:spPr>
            <a:xfrm>
              <a:off x="7687505" y="763639"/>
              <a:ext cx="45734" cy="32067"/>
            </a:xfrm>
            <a:custGeom>
              <a:rect b="b" l="l" r="r" t="t"/>
              <a:pathLst>
                <a:path extrusionOk="0" h="725" w="1034">
                  <a:moveTo>
                    <a:pt x="504" y="1"/>
                  </a:moveTo>
                  <a:cubicBezTo>
                    <a:pt x="428" y="1"/>
                    <a:pt x="348" y="30"/>
                    <a:pt x="276" y="98"/>
                  </a:cubicBezTo>
                  <a:cubicBezTo>
                    <a:pt x="0" y="341"/>
                    <a:pt x="249" y="725"/>
                    <a:pt x="533" y="725"/>
                  </a:cubicBezTo>
                  <a:cubicBezTo>
                    <a:pt x="609" y="725"/>
                    <a:pt x="687" y="697"/>
                    <a:pt x="759" y="632"/>
                  </a:cubicBezTo>
                  <a:cubicBezTo>
                    <a:pt x="1034" y="390"/>
                    <a:pt x="787" y="1"/>
                    <a:pt x="50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62"/>
            <p:cNvSpPr/>
            <p:nvPr/>
          </p:nvSpPr>
          <p:spPr>
            <a:xfrm>
              <a:off x="7665478" y="815078"/>
              <a:ext cx="24592" cy="17692"/>
            </a:xfrm>
            <a:custGeom>
              <a:rect b="b" l="l" r="r" t="t"/>
              <a:pathLst>
                <a:path extrusionOk="0" h="400" w="556">
                  <a:moveTo>
                    <a:pt x="334" y="1"/>
                  </a:moveTo>
                  <a:cubicBezTo>
                    <a:pt x="310" y="1"/>
                    <a:pt x="285" y="5"/>
                    <a:pt x="260" y="15"/>
                  </a:cubicBezTo>
                  <a:cubicBezTo>
                    <a:pt x="249" y="25"/>
                    <a:pt x="239" y="25"/>
                    <a:pt x="219" y="35"/>
                  </a:cubicBezTo>
                  <a:cubicBezTo>
                    <a:pt x="0" y="129"/>
                    <a:pt x="172" y="400"/>
                    <a:pt x="331" y="400"/>
                  </a:cubicBezTo>
                  <a:cubicBezTo>
                    <a:pt x="381" y="400"/>
                    <a:pt x="431" y="372"/>
                    <a:pt x="465" y="303"/>
                  </a:cubicBezTo>
                  <a:cubicBezTo>
                    <a:pt x="475" y="292"/>
                    <a:pt x="475" y="282"/>
                    <a:pt x="486" y="261"/>
                  </a:cubicBezTo>
                  <a:cubicBezTo>
                    <a:pt x="555" y="131"/>
                    <a:pt x="463" y="1"/>
                    <a:pt x="33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62"/>
            <p:cNvSpPr/>
            <p:nvPr/>
          </p:nvSpPr>
          <p:spPr>
            <a:xfrm>
              <a:off x="7697368" y="850728"/>
              <a:ext cx="37817" cy="37330"/>
            </a:xfrm>
            <a:custGeom>
              <a:rect b="b" l="l" r="r" t="t"/>
              <a:pathLst>
                <a:path extrusionOk="0" h="844" w="855">
                  <a:moveTo>
                    <a:pt x="453" y="0"/>
                  </a:moveTo>
                  <a:cubicBezTo>
                    <a:pt x="412" y="11"/>
                    <a:pt x="382" y="11"/>
                    <a:pt x="341" y="11"/>
                  </a:cubicBezTo>
                  <a:cubicBezTo>
                    <a:pt x="268" y="31"/>
                    <a:pt x="207" y="62"/>
                    <a:pt x="145" y="114"/>
                  </a:cubicBezTo>
                  <a:cubicBezTo>
                    <a:pt x="104" y="155"/>
                    <a:pt x="73" y="196"/>
                    <a:pt x="53" y="247"/>
                  </a:cubicBezTo>
                  <a:cubicBezTo>
                    <a:pt x="22" y="299"/>
                    <a:pt x="12" y="350"/>
                    <a:pt x="12" y="401"/>
                  </a:cubicBezTo>
                  <a:cubicBezTo>
                    <a:pt x="1" y="463"/>
                    <a:pt x="12" y="514"/>
                    <a:pt x="32" y="566"/>
                  </a:cubicBezTo>
                  <a:cubicBezTo>
                    <a:pt x="53" y="617"/>
                    <a:pt x="73" y="669"/>
                    <a:pt x="114" y="710"/>
                  </a:cubicBezTo>
                  <a:cubicBezTo>
                    <a:pt x="145" y="731"/>
                    <a:pt x="176" y="751"/>
                    <a:pt x="207" y="782"/>
                  </a:cubicBezTo>
                  <a:cubicBezTo>
                    <a:pt x="268" y="823"/>
                    <a:pt x="341" y="843"/>
                    <a:pt x="412" y="843"/>
                  </a:cubicBezTo>
                  <a:cubicBezTo>
                    <a:pt x="444" y="843"/>
                    <a:pt x="485" y="843"/>
                    <a:pt x="515" y="833"/>
                  </a:cubicBezTo>
                  <a:cubicBezTo>
                    <a:pt x="587" y="823"/>
                    <a:pt x="659" y="792"/>
                    <a:pt x="711" y="740"/>
                  </a:cubicBezTo>
                  <a:cubicBezTo>
                    <a:pt x="762" y="699"/>
                    <a:pt x="793" y="658"/>
                    <a:pt x="814" y="596"/>
                  </a:cubicBezTo>
                  <a:cubicBezTo>
                    <a:pt x="834" y="555"/>
                    <a:pt x="855" y="504"/>
                    <a:pt x="855" y="443"/>
                  </a:cubicBezTo>
                  <a:cubicBezTo>
                    <a:pt x="855" y="391"/>
                    <a:pt x="844" y="340"/>
                    <a:pt x="824" y="288"/>
                  </a:cubicBezTo>
                  <a:cubicBezTo>
                    <a:pt x="814" y="226"/>
                    <a:pt x="782" y="185"/>
                    <a:pt x="741" y="144"/>
                  </a:cubicBezTo>
                  <a:cubicBezTo>
                    <a:pt x="711" y="114"/>
                    <a:pt x="680" y="93"/>
                    <a:pt x="659" y="72"/>
                  </a:cubicBezTo>
                  <a:cubicBezTo>
                    <a:pt x="597" y="31"/>
                    <a:pt x="526" y="11"/>
                    <a:pt x="45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62"/>
            <p:cNvSpPr/>
            <p:nvPr/>
          </p:nvSpPr>
          <p:spPr>
            <a:xfrm>
              <a:off x="8130379" y="1150208"/>
              <a:ext cx="20036" cy="20302"/>
            </a:xfrm>
            <a:custGeom>
              <a:rect b="b" l="l" r="r" t="t"/>
              <a:pathLst>
                <a:path extrusionOk="0" h="459" w="453">
                  <a:moveTo>
                    <a:pt x="237" y="1"/>
                  </a:moveTo>
                  <a:cubicBezTo>
                    <a:pt x="216" y="1"/>
                    <a:pt x="196" y="6"/>
                    <a:pt x="175" y="6"/>
                  </a:cubicBezTo>
                  <a:cubicBezTo>
                    <a:pt x="144" y="16"/>
                    <a:pt x="123" y="26"/>
                    <a:pt x="93" y="47"/>
                  </a:cubicBezTo>
                  <a:cubicBezTo>
                    <a:pt x="72" y="57"/>
                    <a:pt x="52" y="77"/>
                    <a:pt x="31" y="109"/>
                  </a:cubicBezTo>
                  <a:cubicBezTo>
                    <a:pt x="21" y="129"/>
                    <a:pt x="0" y="160"/>
                    <a:pt x="0" y="191"/>
                  </a:cubicBezTo>
                  <a:lnTo>
                    <a:pt x="0" y="253"/>
                  </a:lnTo>
                  <a:cubicBezTo>
                    <a:pt x="0" y="294"/>
                    <a:pt x="11" y="324"/>
                    <a:pt x="41" y="355"/>
                  </a:cubicBezTo>
                  <a:cubicBezTo>
                    <a:pt x="52" y="376"/>
                    <a:pt x="62" y="386"/>
                    <a:pt x="72" y="406"/>
                  </a:cubicBezTo>
                  <a:cubicBezTo>
                    <a:pt x="103" y="427"/>
                    <a:pt x="144" y="447"/>
                    <a:pt x="185" y="458"/>
                  </a:cubicBezTo>
                  <a:cubicBezTo>
                    <a:pt x="216" y="458"/>
                    <a:pt x="247" y="458"/>
                    <a:pt x="267" y="447"/>
                  </a:cubicBezTo>
                  <a:cubicBezTo>
                    <a:pt x="299" y="447"/>
                    <a:pt x="329" y="438"/>
                    <a:pt x="350" y="417"/>
                  </a:cubicBezTo>
                  <a:cubicBezTo>
                    <a:pt x="381" y="406"/>
                    <a:pt x="401" y="376"/>
                    <a:pt x="411" y="355"/>
                  </a:cubicBezTo>
                  <a:cubicBezTo>
                    <a:pt x="432" y="335"/>
                    <a:pt x="443" y="304"/>
                    <a:pt x="452" y="273"/>
                  </a:cubicBezTo>
                  <a:lnTo>
                    <a:pt x="452" y="211"/>
                  </a:lnTo>
                  <a:cubicBezTo>
                    <a:pt x="443" y="170"/>
                    <a:pt x="432" y="139"/>
                    <a:pt x="411" y="98"/>
                  </a:cubicBezTo>
                  <a:lnTo>
                    <a:pt x="370" y="57"/>
                  </a:lnTo>
                  <a:cubicBezTo>
                    <a:pt x="340" y="26"/>
                    <a:pt x="308" y="16"/>
                    <a:pt x="267" y="6"/>
                  </a:cubicBezTo>
                  <a:cubicBezTo>
                    <a:pt x="257" y="2"/>
                    <a:pt x="247" y="1"/>
                    <a:pt x="2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62"/>
            <p:cNvSpPr/>
            <p:nvPr/>
          </p:nvSpPr>
          <p:spPr>
            <a:xfrm>
              <a:off x="8303672" y="1143176"/>
              <a:ext cx="18665" cy="19152"/>
            </a:xfrm>
            <a:custGeom>
              <a:rect b="b" l="l" r="r" t="t"/>
              <a:pathLst>
                <a:path extrusionOk="0" h="433" w="422">
                  <a:moveTo>
                    <a:pt x="195" y="0"/>
                  </a:moveTo>
                  <a:cubicBezTo>
                    <a:pt x="185" y="0"/>
                    <a:pt x="165" y="0"/>
                    <a:pt x="154" y="10"/>
                  </a:cubicBezTo>
                  <a:cubicBezTo>
                    <a:pt x="123" y="10"/>
                    <a:pt x="103" y="21"/>
                    <a:pt x="82" y="31"/>
                  </a:cubicBezTo>
                  <a:lnTo>
                    <a:pt x="51" y="62"/>
                  </a:lnTo>
                  <a:lnTo>
                    <a:pt x="31" y="103"/>
                  </a:lnTo>
                  <a:cubicBezTo>
                    <a:pt x="10" y="124"/>
                    <a:pt x="10" y="144"/>
                    <a:pt x="10" y="175"/>
                  </a:cubicBezTo>
                  <a:lnTo>
                    <a:pt x="10" y="185"/>
                  </a:lnTo>
                  <a:lnTo>
                    <a:pt x="10" y="206"/>
                  </a:lnTo>
                  <a:cubicBezTo>
                    <a:pt x="0" y="226"/>
                    <a:pt x="0" y="247"/>
                    <a:pt x="10" y="268"/>
                  </a:cubicBezTo>
                  <a:cubicBezTo>
                    <a:pt x="10" y="288"/>
                    <a:pt x="21" y="319"/>
                    <a:pt x="41" y="339"/>
                  </a:cubicBezTo>
                  <a:lnTo>
                    <a:pt x="82" y="380"/>
                  </a:lnTo>
                  <a:cubicBezTo>
                    <a:pt x="92" y="391"/>
                    <a:pt x="113" y="401"/>
                    <a:pt x="123" y="412"/>
                  </a:cubicBezTo>
                  <a:cubicBezTo>
                    <a:pt x="154" y="421"/>
                    <a:pt x="174" y="432"/>
                    <a:pt x="206" y="432"/>
                  </a:cubicBezTo>
                  <a:cubicBezTo>
                    <a:pt x="236" y="432"/>
                    <a:pt x="257" y="432"/>
                    <a:pt x="288" y="421"/>
                  </a:cubicBezTo>
                  <a:cubicBezTo>
                    <a:pt x="288" y="412"/>
                    <a:pt x="288" y="412"/>
                    <a:pt x="298" y="412"/>
                  </a:cubicBezTo>
                  <a:lnTo>
                    <a:pt x="288" y="412"/>
                  </a:lnTo>
                  <a:cubicBezTo>
                    <a:pt x="298" y="412"/>
                    <a:pt x="318" y="401"/>
                    <a:pt x="339" y="391"/>
                  </a:cubicBezTo>
                  <a:lnTo>
                    <a:pt x="370" y="360"/>
                  </a:lnTo>
                  <a:cubicBezTo>
                    <a:pt x="380" y="339"/>
                    <a:pt x="391" y="329"/>
                    <a:pt x="401" y="309"/>
                  </a:cubicBezTo>
                  <a:cubicBezTo>
                    <a:pt x="421" y="288"/>
                    <a:pt x="421" y="257"/>
                    <a:pt x="421" y="226"/>
                  </a:cubicBezTo>
                  <a:lnTo>
                    <a:pt x="421" y="175"/>
                  </a:lnTo>
                  <a:cubicBezTo>
                    <a:pt x="411" y="144"/>
                    <a:pt x="401" y="124"/>
                    <a:pt x="391" y="103"/>
                  </a:cubicBezTo>
                  <a:lnTo>
                    <a:pt x="350" y="62"/>
                  </a:lnTo>
                  <a:cubicBezTo>
                    <a:pt x="339" y="51"/>
                    <a:pt x="318" y="41"/>
                    <a:pt x="309" y="31"/>
                  </a:cubicBezTo>
                  <a:cubicBezTo>
                    <a:pt x="298" y="21"/>
                    <a:pt x="288" y="21"/>
                    <a:pt x="277" y="21"/>
                  </a:cubicBezTo>
                  <a:lnTo>
                    <a:pt x="267" y="21"/>
                  </a:lnTo>
                  <a:cubicBezTo>
                    <a:pt x="247" y="10"/>
                    <a:pt x="226" y="0"/>
                    <a:pt x="195"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62"/>
            <p:cNvSpPr/>
            <p:nvPr/>
          </p:nvSpPr>
          <p:spPr>
            <a:xfrm>
              <a:off x="8194955" y="1046268"/>
              <a:ext cx="25078" cy="24592"/>
            </a:xfrm>
            <a:custGeom>
              <a:rect b="b" l="l" r="r" t="t"/>
              <a:pathLst>
                <a:path extrusionOk="0" h="556" w="567">
                  <a:moveTo>
                    <a:pt x="267" y="1"/>
                  </a:moveTo>
                  <a:cubicBezTo>
                    <a:pt x="216" y="1"/>
                    <a:pt x="165" y="21"/>
                    <a:pt x="124" y="52"/>
                  </a:cubicBezTo>
                  <a:cubicBezTo>
                    <a:pt x="93" y="73"/>
                    <a:pt x="73" y="94"/>
                    <a:pt x="52" y="135"/>
                  </a:cubicBezTo>
                  <a:cubicBezTo>
                    <a:pt x="31" y="155"/>
                    <a:pt x="11" y="196"/>
                    <a:pt x="11" y="227"/>
                  </a:cubicBezTo>
                  <a:cubicBezTo>
                    <a:pt x="0" y="268"/>
                    <a:pt x="0" y="299"/>
                    <a:pt x="11" y="340"/>
                  </a:cubicBezTo>
                  <a:cubicBezTo>
                    <a:pt x="21" y="371"/>
                    <a:pt x="31" y="412"/>
                    <a:pt x="52" y="432"/>
                  </a:cubicBezTo>
                  <a:lnTo>
                    <a:pt x="103" y="494"/>
                  </a:lnTo>
                  <a:cubicBezTo>
                    <a:pt x="144" y="525"/>
                    <a:pt x="185" y="546"/>
                    <a:pt x="237" y="556"/>
                  </a:cubicBezTo>
                  <a:lnTo>
                    <a:pt x="309" y="556"/>
                  </a:lnTo>
                  <a:cubicBezTo>
                    <a:pt x="350" y="556"/>
                    <a:pt x="402" y="535"/>
                    <a:pt x="443" y="505"/>
                  </a:cubicBezTo>
                  <a:cubicBezTo>
                    <a:pt x="473" y="484"/>
                    <a:pt x="504" y="464"/>
                    <a:pt x="514" y="432"/>
                  </a:cubicBezTo>
                  <a:cubicBezTo>
                    <a:pt x="535" y="402"/>
                    <a:pt x="555" y="371"/>
                    <a:pt x="555" y="330"/>
                  </a:cubicBezTo>
                  <a:cubicBezTo>
                    <a:pt x="566" y="299"/>
                    <a:pt x="566" y="258"/>
                    <a:pt x="555" y="227"/>
                  </a:cubicBezTo>
                  <a:cubicBezTo>
                    <a:pt x="546" y="186"/>
                    <a:pt x="535" y="155"/>
                    <a:pt x="514" y="124"/>
                  </a:cubicBezTo>
                  <a:cubicBezTo>
                    <a:pt x="494" y="103"/>
                    <a:pt x="484" y="83"/>
                    <a:pt x="463" y="62"/>
                  </a:cubicBezTo>
                  <a:cubicBezTo>
                    <a:pt x="422" y="32"/>
                    <a:pt x="381" y="11"/>
                    <a:pt x="329"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62"/>
            <p:cNvSpPr/>
            <p:nvPr/>
          </p:nvSpPr>
          <p:spPr>
            <a:xfrm>
              <a:off x="8241175" y="1088331"/>
              <a:ext cx="31757" cy="22380"/>
            </a:xfrm>
            <a:custGeom>
              <a:rect b="b" l="l" r="r" t="t"/>
              <a:pathLst>
                <a:path extrusionOk="0" h="506" w="718">
                  <a:moveTo>
                    <a:pt x="360" y="1"/>
                  </a:moveTo>
                  <a:cubicBezTo>
                    <a:pt x="315" y="1"/>
                    <a:pt x="268" y="15"/>
                    <a:pt x="220" y="47"/>
                  </a:cubicBezTo>
                  <a:cubicBezTo>
                    <a:pt x="0" y="200"/>
                    <a:pt x="149" y="506"/>
                    <a:pt x="358" y="506"/>
                  </a:cubicBezTo>
                  <a:cubicBezTo>
                    <a:pt x="403" y="506"/>
                    <a:pt x="450" y="491"/>
                    <a:pt x="498" y="459"/>
                  </a:cubicBezTo>
                  <a:cubicBezTo>
                    <a:pt x="718" y="306"/>
                    <a:pt x="569" y="1"/>
                    <a:pt x="36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62"/>
            <p:cNvSpPr/>
            <p:nvPr/>
          </p:nvSpPr>
          <p:spPr>
            <a:xfrm>
              <a:off x="8193451" y="1107615"/>
              <a:ext cx="46397" cy="32199"/>
            </a:xfrm>
            <a:custGeom>
              <a:rect b="b" l="l" r="r" t="t"/>
              <a:pathLst>
                <a:path extrusionOk="0" h="728" w="1049">
                  <a:moveTo>
                    <a:pt x="516" y="1"/>
                  </a:moveTo>
                  <a:cubicBezTo>
                    <a:pt x="453" y="1"/>
                    <a:pt x="387" y="20"/>
                    <a:pt x="322" y="64"/>
                  </a:cubicBezTo>
                  <a:cubicBezTo>
                    <a:pt x="0" y="284"/>
                    <a:pt x="223" y="728"/>
                    <a:pt x="529" y="728"/>
                  </a:cubicBezTo>
                  <a:cubicBezTo>
                    <a:pt x="595" y="728"/>
                    <a:pt x="665" y="707"/>
                    <a:pt x="733" y="660"/>
                  </a:cubicBezTo>
                  <a:cubicBezTo>
                    <a:pt x="1049" y="447"/>
                    <a:pt x="821" y="1"/>
                    <a:pt x="516"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62"/>
            <p:cNvSpPr/>
            <p:nvPr/>
          </p:nvSpPr>
          <p:spPr>
            <a:xfrm>
              <a:off x="8166117" y="1154720"/>
              <a:ext cx="24813" cy="17471"/>
            </a:xfrm>
            <a:custGeom>
              <a:rect b="b" l="l" r="r" t="t"/>
              <a:pathLst>
                <a:path extrusionOk="0" h="395" w="561">
                  <a:moveTo>
                    <a:pt x="333" y="0"/>
                  </a:moveTo>
                  <a:cubicBezTo>
                    <a:pt x="317" y="0"/>
                    <a:pt x="300" y="2"/>
                    <a:pt x="282" y="7"/>
                  </a:cubicBezTo>
                  <a:cubicBezTo>
                    <a:pt x="272" y="16"/>
                    <a:pt x="261" y="16"/>
                    <a:pt x="252" y="16"/>
                  </a:cubicBezTo>
                  <a:cubicBezTo>
                    <a:pt x="0" y="81"/>
                    <a:pt x="151" y="395"/>
                    <a:pt x="316" y="395"/>
                  </a:cubicBezTo>
                  <a:cubicBezTo>
                    <a:pt x="361" y="395"/>
                    <a:pt x="407" y="372"/>
                    <a:pt x="446" y="315"/>
                  </a:cubicBezTo>
                  <a:lnTo>
                    <a:pt x="478" y="284"/>
                  </a:lnTo>
                  <a:cubicBezTo>
                    <a:pt x="561" y="154"/>
                    <a:pt x="478" y="0"/>
                    <a:pt x="33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62"/>
            <p:cNvSpPr/>
            <p:nvPr/>
          </p:nvSpPr>
          <p:spPr>
            <a:xfrm>
              <a:off x="7839744" y="418601"/>
              <a:ext cx="30076" cy="29059"/>
            </a:xfrm>
            <a:custGeom>
              <a:rect b="b" l="l" r="r" t="t"/>
              <a:pathLst>
                <a:path extrusionOk="0" h="657" w="680">
                  <a:moveTo>
                    <a:pt x="349" y="0"/>
                  </a:moveTo>
                  <a:cubicBezTo>
                    <a:pt x="268" y="0"/>
                    <a:pt x="185" y="31"/>
                    <a:pt x="124" y="84"/>
                  </a:cubicBezTo>
                  <a:cubicBezTo>
                    <a:pt x="42" y="156"/>
                    <a:pt x="1" y="269"/>
                    <a:pt x="31" y="382"/>
                  </a:cubicBezTo>
                  <a:lnTo>
                    <a:pt x="31" y="392"/>
                  </a:lnTo>
                  <a:cubicBezTo>
                    <a:pt x="42" y="444"/>
                    <a:pt x="63" y="475"/>
                    <a:pt x="83" y="516"/>
                  </a:cubicBezTo>
                  <a:cubicBezTo>
                    <a:pt x="104" y="547"/>
                    <a:pt x="134" y="577"/>
                    <a:pt x="175" y="609"/>
                  </a:cubicBezTo>
                  <a:cubicBezTo>
                    <a:pt x="206" y="618"/>
                    <a:pt x="227" y="629"/>
                    <a:pt x="257" y="639"/>
                  </a:cubicBezTo>
                  <a:cubicBezTo>
                    <a:pt x="288" y="651"/>
                    <a:pt x="318" y="656"/>
                    <a:pt x="351" y="656"/>
                  </a:cubicBezTo>
                  <a:cubicBezTo>
                    <a:pt x="373" y="656"/>
                    <a:pt x="397" y="654"/>
                    <a:pt x="422" y="650"/>
                  </a:cubicBezTo>
                  <a:cubicBezTo>
                    <a:pt x="433" y="650"/>
                    <a:pt x="443" y="639"/>
                    <a:pt x="463" y="639"/>
                  </a:cubicBezTo>
                  <a:cubicBezTo>
                    <a:pt x="504" y="629"/>
                    <a:pt x="536" y="598"/>
                    <a:pt x="566" y="567"/>
                  </a:cubicBezTo>
                  <a:lnTo>
                    <a:pt x="628" y="506"/>
                  </a:lnTo>
                  <a:lnTo>
                    <a:pt x="659" y="433"/>
                  </a:lnTo>
                  <a:lnTo>
                    <a:pt x="659" y="424"/>
                  </a:lnTo>
                  <a:cubicBezTo>
                    <a:pt x="679" y="392"/>
                    <a:pt x="679" y="351"/>
                    <a:pt x="669" y="300"/>
                  </a:cubicBezTo>
                  <a:cubicBezTo>
                    <a:pt x="669" y="259"/>
                    <a:pt x="659" y="218"/>
                    <a:pt x="638" y="187"/>
                  </a:cubicBezTo>
                  <a:lnTo>
                    <a:pt x="597" y="115"/>
                  </a:lnTo>
                  <a:cubicBezTo>
                    <a:pt x="556" y="74"/>
                    <a:pt x="504" y="43"/>
                    <a:pt x="453" y="22"/>
                  </a:cubicBezTo>
                  <a:cubicBezTo>
                    <a:pt x="443" y="22"/>
                    <a:pt x="443" y="12"/>
                    <a:pt x="433" y="12"/>
                  </a:cubicBezTo>
                  <a:cubicBezTo>
                    <a:pt x="406" y="4"/>
                    <a:pt x="377" y="0"/>
                    <a:pt x="34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62"/>
            <p:cNvSpPr/>
            <p:nvPr/>
          </p:nvSpPr>
          <p:spPr>
            <a:xfrm>
              <a:off x="7789278" y="423201"/>
              <a:ext cx="21407" cy="23265"/>
            </a:xfrm>
            <a:custGeom>
              <a:rect b="b" l="l" r="r" t="t"/>
              <a:pathLst>
                <a:path extrusionOk="0" h="526" w="484">
                  <a:moveTo>
                    <a:pt x="196" y="0"/>
                  </a:moveTo>
                  <a:cubicBezTo>
                    <a:pt x="175" y="11"/>
                    <a:pt x="155" y="21"/>
                    <a:pt x="134" y="21"/>
                  </a:cubicBezTo>
                  <a:cubicBezTo>
                    <a:pt x="103" y="41"/>
                    <a:pt x="82" y="62"/>
                    <a:pt x="62" y="83"/>
                  </a:cubicBezTo>
                  <a:cubicBezTo>
                    <a:pt x="41" y="103"/>
                    <a:pt x="21" y="134"/>
                    <a:pt x="21" y="165"/>
                  </a:cubicBezTo>
                  <a:cubicBezTo>
                    <a:pt x="11" y="176"/>
                    <a:pt x="11" y="185"/>
                    <a:pt x="11" y="196"/>
                  </a:cubicBezTo>
                  <a:cubicBezTo>
                    <a:pt x="0" y="227"/>
                    <a:pt x="0" y="258"/>
                    <a:pt x="11" y="288"/>
                  </a:cubicBezTo>
                  <a:lnTo>
                    <a:pt x="11" y="299"/>
                  </a:lnTo>
                  <a:lnTo>
                    <a:pt x="11" y="309"/>
                  </a:lnTo>
                  <a:cubicBezTo>
                    <a:pt x="21" y="320"/>
                    <a:pt x="21" y="329"/>
                    <a:pt x="21" y="340"/>
                  </a:cubicBezTo>
                  <a:cubicBezTo>
                    <a:pt x="31" y="381"/>
                    <a:pt x="52" y="412"/>
                    <a:pt x="72" y="443"/>
                  </a:cubicBezTo>
                  <a:cubicBezTo>
                    <a:pt x="93" y="463"/>
                    <a:pt x="114" y="484"/>
                    <a:pt x="144" y="494"/>
                  </a:cubicBezTo>
                  <a:lnTo>
                    <a:pt x="155" y="505"/>
                  </a:lnTo>
                  <a:cubicBezTo>
                    <a:pt x="175" y="514"/>
                    <a:pt x="206" y="525"/>
                    <a:pt x="226" y="525"/>
                  </a:cubicBezTo>
                  <a:cubicBezTo>
                    <a:pt x="247" y="525"/>
                    <a:pt x="258" y="525"/>
                    <a:pt x="278" y="514"/>
                  </a:cubicBezTo>
                  <a:cubicBezTo>
                    <a:pt x="288" y="514"/>
                    <a:pt x="299" y="514"/>
                    <a:pt x="299" y="505"/>
                  </a:cubicBezTo>
                  <a:cubicBezTo>
                    <a:pt x="340" y="494"/>
                    <a:pt x="360" y="484"/>
                    <a:pt x="391" y="463"/>
                  </a:cubicBezTo>
                  <a:cubicBezTo>
                    <a:pt x="422" y="432"/>
                    <a:pt x="443" y="402"/>
                    <a:pt x="452" y="361"/>
                  </a:cubicBezTo>
                  <a:cubicBezTo>
                    <a:pt x="452" y="350"/>
                    <a:pt x="463" y="340"/>
                    <a:pt x="463" y="329"/>
                  </a:cubicBezTo>
                  <a:lnTo>
                    <a:pt x="463" y="320"/>
                  </a:lnTo>
                  <a:cubicBezTo>
                    <a:pt x="463" y="320"/>
                    <a:pt x="473" y="320"/>
                    <a:pt x="473" y="309"/>
                  </a:cubicBezTo>
                  <a:cubicBezTo>
                    <a:pt x="484" y="288"/>
                    <a:pt x="484" y="258"/>
                    <a:pt x="473" y="227"/>
                  </a:cubicBezTo>
                  <a:lnTo>
                    <a:pt x="473" y="196"/>
                  </a:lnTo>
                  <a:lnTo>
                    <a:pt x="473" y="185"/>
                  </a:lnTo>
                  <a:cubicBezTo>
                    <a:pt x="463" y="165"/>
                    <a:pt x="463" y="144"/>
                    <a:pt x="452" y="134"/>
                  </a:cubicBezTo>
                  <a:cubicBezTo>
                    <a:pt x="443" y="103"/>
                    <a:pt x="422" y="73"/>
                    <a:pt x="391" y="62"/>
                  </a:cubicBezTo>
                  <a:cubicBezTo>
                    <a:pt x="381" y="41"/>
                    <a:pt x="360" y="32"/>
                    <a:pt x="340" y="21"/>
                  </a:cubicBezTo>
                  <a:cubicBezTo>
                    <a:pt x="319" y="11"/>
                    <a:pt x="288" y="0"/>
                    <a:pt x="258"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62"/>
            <p:cNvSpPr/>
            <p:nvPr/>
          </p:nvSpPr>
          <p:spPr>
            <a:xfrm>
              <a:off x="7867963" y="356370"/>
              <a:ext cx="20478" cy="20478"/>
            </a:xfrm>
            <a:custGeom>
              <a:rect b="b" l="l" r="r" t="t"/>
              <a:pathLst>
                <a:path extrusionOk="0" h="463" w="463">
                  <a:moveTo>
                    <a:pt x="247" y="0"/>
                  </a:moveTo>
                  <a:cubicBezTo>
                    <a:pt x="227" y="10"/>
                    <a:pt x="206" y="10"/>
                    <a:pt x="185" y="10"/>
                  </a:cubicBezTo>
                  <a:cubicBezTo>
                    <a:pt x="144" y="21"/>
                    <a:pt x="113" y="31"/>
                    <a:pt x="83" y="62"/>
                  </a:cubicBezTo>
                  <a:cubicBezTo>
                    <a:pt x="51" y="82"/>
                    <a:pt x="41" y="103"/>
                    <a:pt x="31" y="133"/>
                  </a:cubicBezTo>
                  <a:cubicBezTo>
                    <a:pt x="10" y="165"/>
                    <a:pt x="0" y="185"/>
                    <a:pt x="0" y="216"/>
                  </a:cubicBezTo>
                  <a:cubicBezTo>
                    <a:pt x="0" y="247"/>
                    <a:pt x="10" y="277"/>
                    <a:pt x="21" y="309"/>
                  </a:cubicBezTo>
                  <a:cubicBezTo>
                    <a:pt x="31" y="339"/>
                    <a:pt x="41" y="360"/>
                    <a:pt x="62" y="380"/>
                  </a:cubicBezTo>
                  <a:cubicBezTo>
                    <a:pt x="83" y="401"/>
                    <a:pt x="92" y="411"/>
                    <a:pt x="113" y="421"/>
                  </a:cubicBezTo>
                  <a:cubicBezTo>
                    <a:pt x="144" y="442"/>
                    <a:pt x="185" y="453"/>
                    <a:pt x="216" y="462"/>
                  </a:cubicBezTo>
                  <a:cubicBezTo>
                    <a:pt x="236" y="453"/>
                    <a:pt x="257" y="453"/>
                    <a:pt x="278" y="453"/>
                  </a:cubicBezTo>
                  <a:cubicBezTo>
                    <a:pt x="319" y="442"/>
                    <a:pt x="350" y="432"/>
                    <a:pt x="380" y="401"/>
                  </a:cubicBezTo>
                  <a:cubicBezTo>
                    <a:pt x="412" y="380"/>
                    <a:pt x="422" y="360"/>
                    <a:pt x="432" y="329"/>
                  </a:cubicBezTo>
                  <a:cubicBezTo>
                    <a:pt x="453" y="298"/>
                    <a:pt x="463" y="277"/>
                    <a:pt x="463" y="247"/>
                  </a:cubicBezTo>
                  <a:cubicBezTo>
                    <a:pt x="463" y="216"/>
                    <a:pt x="453" y="185"/>
                    <a:pt x="442" y="154"/>
                  </a:cubicBezTo>
                  <a:cubicBezTo>
                    <a:pt x="442" y="124"/>
                    <a:pt x="422" y="103"/>
                    <a:pt x="401" y="82"/>
                  </a:cubicBezTo>
                  <a:cubicBezTo>
                    <a:pt x="380" y="62"/>
                    <a:pt x="371" y="51"/>
                    <a:pt x="350" y="41"/>
                  </a:cubicBezTo>
                  <a:cubicBezTo>
                    <a:pt x="319" y="21"/>
                    <a:pt x="278" y="10"/>
                    <a:pt x="247"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6" name="Google Shape;4116;p62"/>
            <p:cNvSpPr/>
            <p:nvPr/>
          </p:nvSpPr>
          <p:spPr>
            <a:xfrm>
              <a:off x="7926612" y="367693"/>
              <a:ext cx="21452" cy="19903"/>
            </a:xfrm>
            <a:custGeom>
              <a:rect b="b" l="l" r="r" t="t"/>
              <a:pathLst>
                <a:path extrusionOk="0" h="450" w="485">
                  <a:moveTo>
                    <a:pt x="217" y="1"/>
                  </a:moveTo>
                  <a:lnTo>
                    <a:pt x="206" y="12"/>
                  </a:lnTo>
                  <a:cubicBezTo>
                    <a:pt x="199" y="12"/>
                    <a:pt x="193" y="7"/>
                    <a:pt x="186" y="7"/>
                  </a:cubicBezTo>
                  <a:cubicBezTo>
                    <a:pt x="182" y="7"/>
                    <a:pt x="179" y="8"/>
                    <a:pt x="176" y="12"/>
                  </a:cubicBezTo>
                  <a:cubicBezTo>
                    <a:pt x="144" y="12"/>
                    <a:pt x="124" y="21"/>
                    <a:pt x="93" y="42"/>
                  </a:cubicBezTo>
                  <a:cubicBezTo>
                    <a:pt x="73" y="53"/>
                    <a:pt x="52" y="73"/>
                    <a:pt x="32" y="104"/>
                  </a:cubicBezTo>
                  <a:cubicBezTo>
                    <a:pt x="21" y="124"/>
                    <a:pt x="11" y="155"/>
                    <a:pt x="11" y="186"/>
                  </a:cubicBezTo>
                  <a:cubicBezTo>
                    <a:pt x="0" y="206"/>
                    <a:pt x="0" y="238"/>
                    <a:pt x="11" y="268"/>
                  </a:cubicBezTo>
                  <a:cubicBezTo>
                    <a:pt x="11" y="309"/>
                    <a:pt x="32" y="341"/>
                    <a:pt x="62" y="371"/>
                  </a:cubicBezTo>
                  <a:lnTo>
                    <a:pt x="103" y="412"/>
                  </a:lnTo>
                  <a:lnTo>
                    <a:pt x="114" y="412"/>
                  </a:lnTo>
                  <a:cubicBezTo>
                    <a:pt x="124" y="423"/>
                    <a:pt x="144" y="433"/>
                    <a:pt x="165" y="433"/>
                  </a:cubicBezTo>
                  <a:cubicBezTo>
                    <a:pt x="183" y="445"/>
                    <a:pt x="209" y="450"/>
                    <a:pt x="235" y="450"/>
                  </a:cubicBezTo>
                  <a:cubicBezTo>
                    <a:pt x="253" y="450"/>
                    <a:pt x="271" y="447"/>
                    <a:pt x="288" y="443"/>
                  </a:cubicBezTo>
                  <a:cubicBezTo>
                    <a:pt x="340" y="433"/>
                    <a:pt x="350" y="423"/>
                    <a:pt x="402" y="382"/>
                  </a:cubicBezTo>
                  <a:cubicBezTo>
                    <a:pt x="422" y="371"/>
                    <a:pt x="432" y="350"/>
                    <a:pt x="443" y="330"/>
                  </a:cubicBezTo>
                  <a:cubicBezTo>
                    <a:pt x="464" y="309"/>
                    <a:pt x="473" y="279"/>
                    <a:pt x="473" y="258"/>
                  </a:cubicBezTo>
                  <a:cubicBezTo>
                    <a:pt x="484" y="227"/>
                    <a:pt x="484" y="197"/>
                    <a:pt x="473" y="176"/>
                  </a:cubicBezTo>
                  <a:cubicBezTo>
                    <a:pt x="464" y="155"/>
                    <a:pt x="464" y="135"/>
                    <a:pt x="453" y="114"/>
                  </a:cubicBezTo>
                  <a:cubicBezTo>
                    <a:pt x="443" y="94"/>
                    <a:pt x="422" y="73"/>
                    <a:pt x="402" y="53"/>
                  </a:cubicBezTo>
                  <a:cubicBezTo>
                    <a:pt x="381" y="42"/>
                    <a:pt x="371" y="32"/>
                    <a:pt x="350" y="21"/>
                  </a:cubicBezTo>
                  <a:cubicBezTo>
                    <a:pt x="329" y="12"/>
                    <a:pt x="299" y="1"/>
                    <a:pt x="268"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62"/>
            <p:cNvSpPr/>
            <p:nvPr/>
          </p:nvSpPr>
          <p:spPr>
            <a:xfrm>
              <a:off x="8064432" y="495517"/>
              <a:ext cx="169666" cy="170153"/>
            </a:xfrm>
            <a:custGeom>
              <a:rect b="b" l="l" r="r" t="t"/>
              <a:pathLst>
                <a:path extrusionOk="0" h="3847" w="3836">
                  <a:moveTo>
                    <a:pt x="1913" y="1"/>
                  </a:moveTo>
                  <a:cubicBezTo>
                    <a:pt x="853" y="1"/>
                    <a:pt x="0" y="864"/>
                    <a:pt x="0" y="1923"/>
                  </a:cubicBezTo>
                  <a:cubicBezTo>
                    <a:pt x="0" y="2983"/>
                    <a:pt x="853" y="3846"/>
                    <a:pt x="1913" y="3846"/>
                  </a:cubicBezTo>
                  <a:cubicBezTo>
                    <a:pt x="2972" y="3846"/>
                    <a:pt x="3835" y="2983"/>
                    <a:pt x="3835" y="1923"/>
                  </a:cubicBezTo>
                  <a:cubicBezTo>
                    <a:pt x="3835" y="864"/>
                    <a:pt x="2972" y="1"/>
                    <a:pt x="1913" y="1"/>
                  </a:cubicBezTo>
                  <a:close/>
                </a:path>
              </a:pathLst>
            </a:custGeom>
            <a:solidFill>
              <a:srgbClr val="F2D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8" name="Google Shape;4118;p62"/>
            <p:cNvSpPr/>
            <p:nvPr/>
          </p:nvSpPr>
          <p:spPr>
            <a:xfrm>
              <a:off x="8056692" y="487777"/>
              <a:ext cx="185147" cy="185589"/>
            </a:xfrm>
            <a:custGeom>
              <a:rect b="b" l="l" r="r" t="t"/>
              <a:pathLst>
                <a:path extrusionOk="0" h="4196" w="4186">
                  <a:moveTo>
                    <a:pt x="2088" y="0"/>
                  </a:moveTo>
                  <a:cubicBezTo>
                    <a:pt x="936" y="0"/>
                    <a:pt x="0" y="946"/>
                    <a:pt x="0" y="2098"/>
                  </a:cubicBezTo>
                  <a:cubicBezTo>
                    <a:pt x="0" y="3260"/>
                    <a:pt x="936" y="4196"/>
                    <a:pt x="2088" y="4196"/>
                  </a:cubicBezTo>
                  <a:cubicBezTo>
                    <a:pt x="3250" y="4196"/>
                    <a:pt x="4186" y="3260"/>
                    <a:pt x="4186" y="2098"/>
                  </a:cubicBezTo>
                  <a:cubicBezTo>
                    <a:pt x="4186" y="946"/>
                    <a:pt x="3250" y="0"/>
                    <a:pt x="2088"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9" name="Google Shape;4119;p62"/>
            <p:cNvSpPr/>
            <p:nvPr/>
          </p:nvSpPr>
          <p:spPr>
            <a:xfrm>
              <a:off x="8048952" y="480081"/>
              <a:ext cx="200627" cy="201025"/>
            </a:xfrm>
            <a:custGeom>
              <a:rect b="b" l="l" r="r" t="t"/>
              <a:pathLst>
                <a:path extrusionOk="0" h="4545" w="4536">
                  <a:moveTo>
                    <a:pt x="2263" y="350"/>
                  </a:moveTo>
                  <a:cubicBezTo>
                    <a:pt x="3322" y="350"/>
                    <a:pt x="4185" y="1213"/>
                    <a:pt x="4185" y="2272"/>
                  </a:cubicBezTo>
                  <a:cubicBezTo>
                    <a:pt x="4185" y="3332"/>
                    <a:pt x="3322" y="4195"/>
                    <a:pt x="2263" y="4195"/>
                  </a:cubicBezTo>
                  <a:cubicBezTo>
                    <a:pt x="1203" y="4195"/>
                    <a:pt x="350" y="3332"/>
                    <a:pt x="350" y="2272"/>
                  </a:cubicBezTo>
                  <a:cubicBezTo>
                    <a:pt x="350" y="1213"/>
                    <a:pt x="1203" y="350"/>
                    <a:pt x="2263" y="350"/>
                  </a:cubicBezTo>
                  <a:close/>
                  <a:moveTo>
                    <a:pt x="2263" y="0"/>
                  </a:moveTo>
                  <a:cubicBezTo>
                    <a:pt x="1018" y="0"/>
                    <a:pt x="1" y="1018"/>
                    <a:pt x="1" y="2272"/>
                  </a:cubicBezTo>
                  <a:cubicBezTo>
                    <a:pt x="1" y="3527"/>
                    <a:pt x="1018" y="4545"/>
                    <a:pt x="2263" y="4545"/>
                  </a:cubicBezTo>
                  <a:cubicBezTo>
                    <a:pt x="3517" y="4545"/>
                    <a:pt x="4535" y="3527"/>
                    <a:pt x="4535" y="2272"/>
                  </a:cubicBezTo>
                  <a:cubicBezTo>
                    <a:pt x="4535" y="1018"/>
                    <a:pt x="3517" y="0"/>
                    <a:pt x="226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62"/>
            <p:cNvSpPr/>
            <p:nvPr/>
          </p:nvSpPr>
          <p:spPr>
            <a:xfrm>
              <a:off x="8048952" y="598396"/>
              <a:ext cx="200627" cy="134105"/>
            </a:xfrm>
            <a:custGeom>
              <a:rect b="b" l="l" r="r" t="t"/>
              <a:pathLst>
                <a:path extrusionOk="0" h="3032" w="4536">
                  <a:moveTo>
                    <a:pt x="250" y="1"/>
                  </a:moveTo>
                  <a:cubicBezTo>
                    <a:pt x="176" y="1"/>
                    <a:pt x="108" y="56"/>
                    <a:pt x="83" y="132"/>
                  </a:cubicBezTo>
                  <a:cubicBezTo>
                    <a:pt x="21" y="337"/>
                    <a:pt x="1" y="543"/>
                    <a:pt x="1" y="759"/>
                  </a:cubicBezTo>
                  <a:cubicBezTo>
                    <a:pt x="1" y="2014"/>
                    <a:pt x="1018" y="3032"/>
                    <a:pt x="2263" y="3032"/>
                  </a:cubicBezTo>
                  <a:cubicBezTo>
                    <a:pt x="3517" y="3032"/>
                    <a:pt x="4535" y="2014"/>
                    <a:pt x="4535" y="759"/>
                  </a:cubicBezTo>
                  <a:cubicBezTo>
                    <a:pt x="4535" y="543"/>
                    <a:pt x="4505" y="337"/>
                    <a:pt x="4453" y="132"/>
                  </a:cubicBezTo>
                  <a:cubicBezTo>
                    <a:pt x="4428" y="56"/>
                    <a:pt x="4360" y="1"/>
                    <a:pt x="4286" y="1"/>
                  </a:cubicBezTo>
                  <a:cubicBezTo>
                    <a:pt x="4270" y="1"/>
                    <a:pt x="4253" y="3"/>
                    <a:pt x="4237" y="8"/>
                  </a:cubicBezTo>
                  <a:cubicBezTo>
                    <a:pt x="4134" y="40"/>
                    <a:pt x="4083" y="132"/>
                    <a:pt x="4114" y="225"/>
                  </a:cubicBezTo>
                  <a:cubicBezTo>
                    <a:pt x="4165" y="399"/>
                    <a:pt x="4185" y="574"/>
                    <a:pt x="4185" y="759"/>
                  </a:cubicBezTo>
                  <a:cubicBezTo>
                    <a:pt x="4185" y="1818"/>
                    <a:pt x="3322" y="2682"/>
                    <a:pt x="2263" y="2682"/>
                  </a:cubicBezTo>
                  <a:cubicBezTo>
                    <a:pt x="1203" y="2682"/>
                    <a:pt x="350" y="1818"/>
                    <a:pt x="350" y="759"/>
                  </a:cubicBezTo>
                  <a:cubicBezTo>
                    <a:pt x="350" y="574"/>
                    <a:pt x="371" y="399"/>
                    <a:pt x="422" y="225"/>
                  </a:cubicBezTo>
                  <a:cubicBezTo>
                    <a:pt x="453" y="132"/>
                    <a:pt x="392" y="40"/>
                    <a:pt x="299" y="8"/>
                  </a:cubicBezTo>
                  <a:cubicBezTo>
                    <a:pt x="282" y="3"/>
                    <a:pt x="266" y="1"/>
                    <a:pt x="25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62"/>
            <p:cNvSpPr/>
            <p:nvPr/>
          </p:nvSpPr>
          <p:spPr>
            <a:xfrm>
              <a:off x="8049085" y="622722"/>
              <a:ext cx="192268" cy="102967"/>
            </a:xfrm>
            <a:custGeom>
              <a:rect b="b" l="l" r="r" t="t"/>
              <a:pathLst>
                <a:path extrusionOk="0" h="2328" w="4347">
                  <a:moveTo>
                    <a:pt x="271" y="0"/>
                  </a:moveTo>
                  <a:cubicBezTo>
                    <a:pt x="131" y="0"/>
                    <a:pt x="0" y="99"/>
                    <a:pt x="8" y="260"/>
                  </a:cubicBezTo>
                  <a:cubicBezTo>
                    <a:pt x="18" y="569"/>
                    <a:pt x="131" y="785"/>
                    <a:pt x="378" y="929"/>
                  </a:cubicBezTo>
                  <a:cubicBezTo>
                    <a:pt x="389" y="939"/>
                    <a:pt x="398" y="960"/>
                    <a:pt x="409" y="970"/>
                  </a:cubicBezTo>
                  <a:lnTo>
                    <a:pt x="471" y="1032"/>
                  </a:lnTo>
                  <a:cubicBezTo>
                    <a:pt x="357" y="1155"/>
                    <a:pt x="327" y="1350"/>
                    <a:pt x="471" y="1505"/>
                  </a:cubicBezTo>
                  <a:cubicBezTo>
                    <a:pt x="925" y="2015"/>
                    <a:pt x="1582" y="2327"/>
                    <a:pt x="2257" y="2327"/>
                  </a:cubicBezTo>
                  <a:cubicBezTo>
                    <a:pt x="2454" y="2327"/>
                    <a:pt x="2651" y="2301"/>
                    <a:pt x="2846" y="2245"/>
                  </a:cubicBezTo>
                  <a:cubicBezTo>
                    <a:pt x="3257" y="2122"/>
                    <a:pt x="3627" y="1865"/>
                    <a:pt x="3885" y="1505"/>
                  </a:cubicBezTo>
                  <a:cubicBezTo>
                    <a:pt x="4100" y="1197"/>
                    <a:pt x="4347" y="733"/>
                    <a:pt x="4317" y="343"/>
                  </a:cubicBezTo>
                  <a:cubicBezTo>
                    <a:pt x="4309" y="226"/>
                    <a:pt x="4219" y="155"/>
                    <a:pt x="4127" y="155"/>
                  </a:cubicBezTo>
                  <a:cubicBezTo>
                    <a:pt x="4081" y="155"/>
                    <a:pt x="4035" y="172"/>
                    <a:pt x="3997" y="209"/>
                  </a:cubicBezTo>
                  <a:cubicBezTo>
                    <a:pt x="3967" y="240"/>
                    <a:pt x="3936" y="281"/>
                    <a:pt x="3905" y="322"/>
                  </a:cubicBezTo>
                  <a:cubicBezTo>
                    <a:pt x="3700" y="569"/>
                    <a:pt x="3401" y="713"/>
                    <a:pt x="3103" y="816"/>
                  </a:cubicBezTo>
                  <a:cubicBezTo>
                    <a:pt x="2774" y="939"/>
                    <a:pt x="2466" y="1053"/>
                    <a:pt x="2116" y="1063"/>
                  </a:cubicBezTo>
                  <a:cubicBezTo>
                    <a:pt x="1746" y="1063"/>
                    <a:pt x="1396" y="980"/>
                    <a:pt x="1088" y="775"/>
                  </a:cubicBezTo>
                  <a:cubicBezTo>
                    <a:pt x="944" y="682"/>
                    <a:pt x="820" y="559"/>
                    <a:pt x="727" y="425"/>
                  </a:cubicBezTo>
                  <a:cubicBezTo>
                    <a:pt x="635" y="271"/>
                    <a:pt x="574" y="117"/>
                    <a:pt x="409" y="34"/>
                  </a:cubicBezTo>
                  <a:cubicBezTo>
                    <a:pt x="365" y="11"/>
                    <a:pt x="31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62"/>
            <p:cNvSpPr/>
            <p:nvPr/>
          </p:nvSpPr>
          <p:spPr>
            <a:xfrm>
              <a:off x="7317654" y="313599"/>
              <a:ext cx="330663" cy="1061078"/>
            </a:xfrm>
            <a:custGeom>
              <a:rect b="b" l="l" r="r" t="t"/>
              <a:pathLst>
                <a:path extrusionOk="0" h="23990" w="7476">
                  <a:moveTo>
                    <a:pt x="4452" y="1"/>
                  </a:moveTo>
                  <a:lnTo>
                    <a:pt x="0" y="12525"/>
                  </a:lnTo>
                  <a:lnTo>
                    <a:pt x="3815" y="12525"/>
                  </a:lnTo>
                  <a:cubicBezTo>
                    <a:pt x="3897" y="12525"/>
                    <a:pt x="3979" y="12566"/>
                    <a:pt x="4031" y="12628"/>
                  </a:cubicBezTo>
                  <a:cubicBezTo>
                    <a:pt x="4082" y="12699"/>
                    <a:pt x="4093" y="12782"/>
                    <a:pt x="4072" y="12864"/>
                  </a:cubicBezTo>
                  <a:lnTo>
                    <a:pt x="730" y="23990"/>
                  </a:lnTo>
                  <a:lnTo>
                    <a:pt x="730" y="23990"/>
                  </a:lnTo>
                  <a:lnTo>
                    <a:pt x="7475" y="10736"/>
                  </a:lnTo>
                  <a:lnTo>
                    <a:pt x="3311" y="10736"/>
                  </a:lnTo>
                  <a:cubicBezTo>
                    <a:pt x="3239" y="10736"/>
                    <a:pt x="3167" y="10704"/>
                    <a:pt x="3116" y="10653"/>
                  </a:cubicBezTo>
                  <a:cubicBezTo>
                    <a:pt x="3065" y="10592"/>
                    <a:pt x="3044" y="10519"/>
                    <a:pt x="3054" y="10437"/>
                  </a:cubicBezTo>
                  <a:lnTo>
                    <a:pt x="44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62"/>
            <p:cNvSpPr/>
            <p:nvPr/>
          </p:nvSpPr>
          <p:spPr>
            <a:xfrm>
              <a:off x="7288064" y="192763"/>
              <a:ext cx="391657" cy="1314737"/>
            </a:xfrm>
            <a:custGeom>
              <a:rect b="b" l="l" r="r" t="t"/>
              <a:pathLst>
                <a:path extrusionOk="0" h="29725" w="8855">
                  <a:moveTo>
                    <a:pt x="5121" y="2733"/>
                  </a:moveTo>
                  <a:lnTo>
                    <a:pt x="3723" y="13169"/>
                  </a:lnTo>
                  <a:cubicBezTo>
                    <a:pt x="3713" y="13251"/>
                    <a:pt x="3734" y="13324"/>
                    <a:pt x="3785" y="13385"/>
                  </a:cubicBezTo>
                  <a:cubicBezTo>
                    <a:pt x="3836" y="13436"/>
                    <a:pt x="3908" y="13468"/>
                    <a:pt x="3980" y="13468"/>
                  </a:cubicBezTo>
                  <a:lnTo>
                    <a:pt x="8144" y="13468"/>
                  </a:lnTo>
                  <a:lnTo>
                    <a:pt x="1399" y="26722"/>
                  </a:lnTo>
                  <a:lnTo>
                    <a:pt x="1399" y="26722"/>
                  </a:lnTo>
                  <a:lnTo>
                    <a:pt x="4741" y="15596"/>
                  </a:lnTo>
                  <a:cubicBezTo>
                    <a:pt x="4762" y="15514"/>
                    <a:pt x="4751" y="15431"/>
                    <a:pt x="4700" y="15360"/>
                  </a:cubicBezTo>
                  <a:cubicBezTo>
                    <a:pt x="4648" y="15298"/>
                    <a:pt x="4566" y="15257"/>
                    <a:pt x="4484" y="15257"/>
                  </a:cubicBezTo>
                  <a:lnTo>
                    <a:pt x="669" y="15257"/>
                  </a:lnTo>
                  <a:lnTo>
                    <a:pt x="5121" y="2733"/>
                  </a:lnTo>
                  <a:close/>
                  <a:moveTo>
                    <a:pt x="5718" y="0"/>
                  </a:moveTo>
                  <a:cubicBezTo>
                    <a:pt x="5607" y="0"/>
                    <a:pt x="5504" y="68"/>
                    <a:pt x="5461" y="172"/>
                  </a:cubicBezTo>
                  <a:lnTo>
                    <a:pt x="52" y="15431"/>
                  </a:lnTo>
                  <a:cubicBezTo>
                    <a:pt x="21" y="15514"/>
                    <a:pt x="32" y="15607"/>
                    <a:pt x="83" y="15668"/>
                  </a:cubicBezTo>
                  <a:cubicBezTo>
                    <a:pt x="135" y="15740"/>
                    <a:pt x="217" y="15781"/>
                    <a:pt x="299" y="15781"/>
                  </a:cubicBezTo>
                  <a:lnTo>
                    <a:pt x="4134" y="15781"/>
                  </a:lnTo>
                  <a:lnTo>
                    <a:pt x="42" y="29385"/>
                  </a:lnTo>
                  <a:cubicBezTo>
                    <a:pt x="1" y="29509"/>
                    <a:pt x="73" y="29653"/>
                    <a:pt x="196" y="29704"/>
                  </a:cubicBezTo>
                  <a:cubicBezTo>
                    <a:pt x="227" y="29714"/>
                    <a:pt x="268" y="29724"/>
                    <a:pt x="299" y="29724"/>
                  </a:cubicBezTo>
                  <a:cubicBezTo>
                    <a:pt x="391" y="29724"/>
                    <a:pt x="484" y="29673"/>
                    <a:pt x="535" y="29580"/>
                  </a:cubicBezTo>
                  <a:lnTo>
                    <a:pt x="8813" y="13324"/>
                  </a:lnTo>
                  <a:cubicBezTo>
                    <a:pt x="8854" y="13251"/>
                    <a:pt x="8844" y="13149"/>
                    <a:pt x="8803" y="13066"/>
                  </a:cubicBezTo>
                  <a:cubicBezTo>
                    <a:pt x="8752" y="12995"/>
                    <a:pt x="8669" y="12943"/>
                    <a:pt x="8576" y="12943"/>
                  </a:cubicBezTo>
                  <a:lnTo>
                    <a:pt x="4278" y="12943"/>
                  </a:lnTo>
                  <a:lnTo>
                    <a:pt x="5975" y="295"/>
                  </a:lnTo>
                  <a:cubicBezTo>
                    <a:pt x="5996" y="162"/>
                    <a:pt x="5903" y="39"/>
                    <a:pt x="5779" y="7"/>
                  </a:cubicBezTo>
                  <a:cubicBezTo>
                    <a:pt x="5759" y="3"/>
                    <a:pt x="5738" y="0"/>
                    <a:pt x="5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62"/>
            <p:cNvSpPr/>
            <p:nvPr/>
          </p:nvSpPr>
          <p:spPr>
            <a:xfrm>
              <a:off x="7288064" y="867491"/>
              <a:ext cx="198327" cy="62851"/>
            </a:xfrm>
            <a:custGeom>
              <a:rect b="b" l="l" r="r" t="t"/>
              <a:pathLst>
                <a:path extrusionOk="0" h="1421" w="4484">
                  <a:moveTo>
                    <a:pt x="300" y="1"/>
                  </a:moveTo>
                  <a:cubicBezTo>
                    <a:pt x="225" y="1"/>
                    <a:pt x="150" y="32"/>
                    <a:pt x="94" y="94"/>
                  </a:cubicBezTo>
                  <a:cubicBezTo>
                    <a:pt x="1" y="208"/>
                    <a:pt x="11" y="372"/>
                    <a:pt x="124" y="464"/>
                  </a:cubicBezTo>
                  <a:lnTo>
                    <a:pt x="1152" y="1359"/>
                  </a:lnTo>
                  <a:cubicBezTo>
                    <a:pt x="1204" y="1400"/>
                    <a:pt x="1266" y="1421"/>
                    <a:pt x="1327" y="1421"/>
                  </a:cubicBezTo>
                  <a:lnTo>
                    <a:pt x="4216" y="1421"/>
                  </a:lnTo>
                  <a:cubicBezTo>
                    <a:pt x="4360" y="1421"/>
                    <a:pt x="4484" y="1298"/>
                    <a:pt x="4484" y="1154"/>
                  </a:cubicBezTo>
                  <a:cubicBezTo>
                    <a:pt x="4484" y="1010"/>
                    <a:pt x="4360" y="896"/>
                    <a:pt x="4216" y="896"/>
                  </a:cubicBezTo>
                  <a:lnTo>
                    <a:pt x="1420" y="896"/>
                  </a:lnTo>
                  <a:lnTo>
                    <a:pt x="474" y="64"/>
                  </a:lnTo>
                  <a:cubicBezTo>
                    <a:pt x="423" y="22"/>
                    <a:pt x="362" y="1"/>
                    <a:pt x="300"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5" name="Google Shape;4125;p62"/>
            <p:cNvSpPr/>
            <p:nvPr/>
          </p:nvSpPr>
          <p:spPr>
            <a:xfrm>
              <a:off x="7502314" y="192586"/>
              <a:ext cx="95979" cy="595867"/>
            </a:xfrm>
            <a:custGeom>
              <a:rect b="b" l="l" r="r" t="t"/>
              <a:pathLst>
                <a:path extrusionOk="0" h="13472" w="2170">
                  <a:moveTo>
                    <a:pt x="873" y="0"/>
                  </a:moveTo>
                  <a:cubicBezTo>
                    <a:pt x="800" y="0"/>
                    <a:pt x="725" y="32"/>
                    <a:pt x="668" y="94"/>
                  </a:cubicBezTo>
                  <a:cubicBezTo>
                    <a:pt x="576" y="207"/>
                    <a:pt x="586" y="372"/>
                    <a:pt x="699" y="464"/>
                  </a:cubicBezTo>
                  <a:lnTo>
                    <a:pt x="1614" y="1266"/>
                  </a:lnTo>
                  <a:lnTo>
                    <a:pt x="21" y="13173"/>
                  </a:lnTo>
                  <a:cubicBezTo>
                    <a:pt x="0" y="13317"/>
                    <a:pt x="103" y="13451"/>
                    <a:pt x="247" y="13472"/>
                  </a:cubicBezTo>
                  <a:lnTo>
                    <a:pt x="288" y="13472"/>
                  </a:lnTo>
                  <a:cubicBezTo>
                    <a:pt x="411" y="13472"/>
                    <a:pt x="524" y="13379"/>
                    <a:pt x="545" y="13246"/>
                  </a:cubicBezTo>
                  <a:lnTo>
                    <a:pt x="2159" y="1194"/>
                  </a:lnTo>
                  <a:cubicBezTo>
                    <a:pt x="2169" y="1101"/>
                    <a:pt x="2139" y="1019"/>
                    <a:pt x="2067" y="957"/>
                  </a:cubicBezTo>
                  <a:lnTo>
                    <a:pt x="1038" y="63"/>
                  </a:lnTo>
                  <a:cubicBezTo>
                    <a:pt x="992" y="21"/>
                    <a:pt x="933" y="0"/>
                    <a:pt x="873"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6" name="Google Shape;4126;p62"/>
            <p:cNvSpPr/>
            <p:nvPr/>
          </p:nvSpPr>
          <p:spPr>
            <a:xfrm>
              <a:off x="7288064" y="765187"/>
              <a:ext cx="437567" cy="781411"/>
            </a:xfrm>
            <a:custGeom>
              <a:rect b="b" l="l" r="r" t="t"/>
              <a:pathLst>
                <a:path extrusionOk="0" h="17667" w="9893">
                  <a:moveTo>
                    <a:pt x="8579" y="0"/>
                  </a:moveTo>
                  <a:cubicBezTo>
                    <a:pt x="8505" y="0"/>
                    <a:pt x="8432" y="31"/>
                    <a:pt x="8381" y="94"/>
                  </a:cubicBezTo>
                  <a:cubicBezTo>
                    <a:pt x="8279" y="207"/>
                    <a:pt x="8288" y="371"/>
                    <a:pt x="8402" y="464"/>
                  </a:cubicBezTo>
                  <a:lnTo>
                    <a:pt x="9276" y="1225"/>
                  </a:lnTo>
                  <a:lnTo>
                    <a:pt x="1245" y="16988"/>
                  </a:lnTo>
                  <a:lnTo>
                    <a:pt x="474" y="16320"/>
                  </a:lnTo>
                  <a:cubicBezTo>
                    <a:pt x="423" y="16274"/>
                    <a:pt x="362" y="16252"/>
                    <a:pt x="300" y="16252"/>
                  </a:cubicBezTo>
                  <a:cubicBezTo>
                    <a:pt x="225" y="16252"/>
                    <a:pt x="150" y="16284"/>
                    <a:pt x="94" y="16340"/>
                  </a:cubicBezTo>
                  <a:cubicBezTo>
                    <a:pt x="1" y="16453"/>
                    <a:pt x="11" y="16618"/>
                    <a:pt x="124" y="16721"/>
                  </a:cubicBezTo>
                  <a:lnTo>
                    <a:pt x="1152" y="17605"/>
                  </a:lnTo>
                  <a:cubicBezTo>
                    <a:pt x="1204" y="17646"/>
                    <a:pt x="1266" y="17667"/>
                    <a:pt x="1327" y="17667"/>
                  </a:cubicBezTo>
                  <a:lnTo>
                    <a:pt x="1378" y="17667"/>
                  </a:lnTo>
                  <a:cubicBezTo>
                    <a:pt x="1451" y="17646"/>
                    <a:pt x="1522" y="17595"/>
                    <a:pt x="1564" y="17523"/>
                  </a:cubicBezTo>
                  <a:lnTo>
                    <a:pt x="9841" y="1276"/>
                  </a:lnTo>
                  <a:cubicBezTo>
                    <a:pt x="9892" y="1173"/>
                    <a:pt x="9872" y="1040"/>
                    <a:pt x="9780" y="958"/>
                  </a:cubicBezTo>
                  <a:lnTo>
                    <a:pt x="8752" y="63"/>
                  </a:lnTo>
                  <a:cubicBezTo>
                    <a:pt x="8700" y="21"/>
                    <a:pt x="8639" y="0"/>
                    <a:pt x="857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p62"/>
            <p:cNvSpPr/>
            <p:nvPr/>
          </p:nvSpPr>
          <p:spPr>
            <a:xfrm>
              <a:off x="7314912" y="782481"/>
              <a:ext cx="393426" cy="741870"/>
            </a:xfrm>
            <a:custGeom>
              <a:rect b="b" l="l" r="r" t="t"/>
              <a:pathLst>
                <a:path extrusionOk="0" h="16773" w="8895">
                  <a:moveTo>
                    <a:pt x="8093" y="1"/>
                  </a:moveTo>
                  <a:cubicBezTo>
                    <a:pt x="7969" y="11"/>
                    <a:pt x="7857" y="83"/>
                    <a:pt x="7815" y="217"/>
                  </a:cubicBezTo>
                  <a:cubicBezTo>
                    <a:pt x="7784" y="320"/>
                    <a:pt x="7774" y="443"/>
                    <a:pt x="7774" y="556"/>
                  </a:cubicBezTo>
                  <a:cubicBezTo>
                    <a:pt x="7764" y="587"/>
                    <a:pt x="7764" y="628"/>
                    <a:pt x="7764" y="669"/>
                  </a:cubicBezTo>
                  <a:cubicBezTo>
                    <a:pt x="7311" y="1389"/>
                    <a:pt x="6931" y="2150"/>
                    <a:pt x="6623" y="2941"/>
                  </a:cubicBezTo>
                  <a:cubicBezTo>
                    <a:pt x="6530" y="2952"/>
                    <a:pt x="6438" y="2993"/>
                    <a:pt x="6376" y="3096"/>
                  </a:cubicBezTo>
                  <a:cubicBezTo>
                    <a:pt x="5440" y="4772"/>
                    <a:pt x="4607" y="6489"/>
                    <a:pt x="3867" y="8247"/>
                  </a:cubicBezTo>
                  <a:lnTo>
                    <a:pt x="3867" y="8258"/>
                  </a:lnTo>
                  <a:cubicBezTo>
                    <a:pt x="3856" y="8288"/>
                    <a:pt x="3836" y="8309"/>
                    <a:pt x="3826" y="8340"/>
                  </a:cubicBezTo>
                  <a:cubicBezTo>
                    <a:pt x="3815" y="8371"/>
                    <a:pt x="3805" y="8402"/>
                    <a:pt x="3805" y="8432"/>
                  </a:cubicBezTo>
                  <a:cubicBezTo>
                    <a:pt x="3445" y="9122"/>
                    <a:pt x="3095" y="9810"/>
                    <a:pt x="2756" y="10510"/>
                  </a:cubicBezTo>
                  <a:cubicBezTo>
                    <a:pt x="2746" y="10541"/>
                    <a:pt x="2725" y="10571"/>
                    <a:pt x="2705" y="10602"/>
                  </a:cubicBezTo>
                  <a:cubicBezTo>
                    <a:pt x="2520" y="10900"/>
                    <a:pt x="2345" y="11209"/>
                    <a:pt x="2170" y="11507"/>
                  </a:cubicBezTo>
                  <a:cubicBezTo>
                    <a:pt x="2098" y="11528"/>
                    <a:pt x="2037" y="11569"/>
                    <a:pt x="1996" y="11631"/>
                  </a:cubicBezTo>
                  <a:cubicBezTo>
                    <a:pt x="1749" y="12001"/>
                    <a:pt x="1553" y="12402"/>
                    <a:pt x="1409" y="12824"/>
                  </a:cubicBezTo>
                  <a:cubicBezTo>
                    <a:pt x="1388" y="12875"/>
                    <a:pt x="1388" y="12926"/>
                    <a:pt x="1399" y="12977"/>
                  </a:cubicBezTo>
                  <a:cubicBezTo>
                    <a:pt x="1265" y="13265"/>
                    <a:pt x="1121" y="13543"/>
                    <a:pt x="977" y="13831"/>
                  </a:cubicBezTo>
                  <a:cubicBezTo>
                    <a:pt x="947" y="13913"/>
                    <a:pt x="947" y="13985"/>
                    <a:pt x="967" y="14047"/>
                  </a:cubicBezTo>
                  <a:cubicBezTo>
                    <a:pt x="730" y="14437"/>
                    <a:pt x="494" y="14828"/>
                    <a:pt x="268" y="15230"/>
                  </a:cubicBezTo>
                  <a:cubicBezTo>
                    <a:pt x="165" y="15404"/>
                    <a:pt x="1" y="15662"/>
                    <a:pt x="31" y="15877"/>
                  </a:cubicBezTo>
                  <a:cubicBezTo>
                    <a:pt x="11" y="15991"/>
                    <a:pt x="11" y="16114"/>
                    <a:pt x="42" y="16206"/>
                  </a:cubicBezTo>
                  <a:cubicBezTo>
                    <a:pt x="124" y="16535"/>
                    <a:pt x="371" y="16731"/>
                    <a:pt x="700" y="16772"/>
                  </a:cubicBezTo>
                  <a:cubicBezTo>
                    <a:pt x="706" y="16773"/>
                    <a:pt x="711" y="16773"/>
                    <a:pt x="717" y="16773"/>
                  </a:cubicBezTo>
                  <a:cubicBezTo>
                    <a:pt x="815" y="16773"/>
                    <a:pt x="918" y="16695"/>
                    <a:pt x="967" y="16617"/>
                  </a:cubicBezTo>
                  <a:cubicBezTo>
                    <a:pt x="1368" y="15898"/>
                    <a:pt x="1769" y="15189"/>
                    <a:pt x="2139" y="14448"/>
                  </a:cubicBezTo>
                  <a:cubicBezTo>
                    <a:pt x="2314" y="14088"/>
                    <a:pt x="2489" y="13718"/>
                    <a:pt x="2654" y="13348"/>
                  </a:cubicBezTo>
                  <a:cubicBezTo>
                    <a:pt x="2736" y="13173"/>
                    <a:pt x="2807" y="12998"/>
                    <a:pt x="2859" y="12813"/>
                  </a:cubicBezTo>
                  <a:cubicBezTo>
                    <a:pt x="2880" y="12731"/>
                    <a:pt x="2900" y="12659"/>
                    <a:pt x="2910" y="12577"/>
                  </a:cubicBezTo>
                  <a:lnTo>
                    <a:pt x="4514" y="9410"/>
                  </a:lnTo>
                  <a:cubicBezTo>
                    <a:pt x="4525" y="9389"/>
                    <a:pt x="4535" y="9378"/>
                    <a:pt x="4535" y="9358"/>
                  </a:cubicBezTo>
                  <a:lnTo>
                    <a:pt x="4782" y="8864"/>
                  </a:lnTo>
                  <a:cubicBezTo>
                    <a:pt x="4885" y="8700"/>
                    <a:pt x="4977" y="8535"/>
                    <a:pt x="5080" y="8361"/>
                  </a:cubicBezTo>
                  <a:cubicBezTo>
                    <a:pt x="5111" y="8309"/>
                    <a:pt x="5111" y="8258"/>
                    <a:pt x="5090" y="8217"/>
                  </a:cubicBezTo>
                  <a:cubicBezTo>
                    <a:pt x="5142" y="8114"/>
                    <a:pt x="5193" y="8001"/>
                    <a:pt x="5245" y="7898"/>
                  </a:cubicBezTo>
                  <a:cubicBezTo>
                    <a:pt x="5327" y="7888"/>
                    <a:pt x="5399" y="7836"/>
                    <a:pt x="5440" y="7744"/>
                  </a:cubicBezTo>
                  <a:cubicBezTo>
                    <a:pt x="5707" y="7137"/>
                    <a:pt x="5965" y="6531"/>
                    <a:pt x="6232" y="5934"/>
                  </a:cubicBezTo>
                  <a:cubicBezTo>
                    <a:pt x="6838" y="4607"/>
                    <a:pt x="7496" y="3312"/>
                    <a:pt x="8196" y="2047"/>
                  </a:cubicBezTo>
                  <a:cubicBezTo>
                    <a:pt x="8412" y="1718"/>
                    <a:pt x="8607" y="1379"/>
                    <a:pt x="8782" y="1019"/>
                  </a:cubicBezTo>
                  <a:cubicBezTo>
                    <a:pt x="8895" y="803"/>
                    <a:pt x="8751" y="597"/>
                    <a:pt x="8576" y="546"/>
                  </a:cubicBezTo>
                  <a:cubicBezTo>
                    <a:pt x="8545" y="494"/>
                    <a:pt x="8515" y="453"/>
                    <a:pt x="8483" y="402"/>
                  </a:cubicBezTo>
                  <a:cubicBezTo>
                    <a:pt x="8463" y="361"/>
                    <a:pt x="8422" y="330"/>
                    <a:pt x="8381" y="309"/>
                  </a:cubicBezTo>
                  <a:cubicBezTo>
                    <a:pt x="8381" y="279"/>
                    <a:pt x="8371" y="247"/>
                    <a:pt x="8371" y="217"/>
                  </a:cubicBezTo>
                  <a:cubicBezTo>
                    <a:pt x="8360" y="155"/>
                    <a:pt x="8309" y="103"/>
                    <a:pt x="8268" y="62"/>
                  </a:cubicBezTo>
                  <a:cubicBezTo>
                    <a:pt x="8216" y="32"/>
                    <a:pt x="8154" y="1"/>
                    <a:pt x="8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62"/>
            <p:cNvSpPr/>
            <p:nvPr/>
          </p:nvSpPr>
          <p:spPr>
            <a:xfrm>
              <a:off x="7473211" y="216382"/>
              <a:ext cx="113229" cy="567073"/>
            </a:xfrm>
            <a:custGeom>
              <a:rect b="b" l="l" r="r" t="t"/>
              <a:pathLst>
                <a:path extrusionOk="0" h="12821" w="2560">
                  <a:moveTo>
                    <a:pt x="1940" y="0"/>
                  </a:moveTo>
                  <a:cubicBezTo>
                    <a:pt x="1838" y="0"/>
                    <a:pt x="1737" y="60"/>
                    <a:pt x="1696" y="193"/>
                  </a:cubicBezTo>
                  <a:cubicBezTo>
                    <a:pt x="1481" y="872"/>
                    <a:pt x="1347" y="1571"/>
                    <a:pt x="1285" y="2281"/>
                  </a:cubicBezTo>
                  <a:cubicBezTo>
                    <a:pt x="976" y="3494"/>
                    <a:pt x="782" y="4738"/>
                    <a:pt x="679" y="5993"/>
                  </a:cubicBezTo>
                  <a:cubicBezTo>
                    <a:pt x="309" y="8152"/>
                    <a:pt x="82" y="10332"/>
                    <a:pt x="0" y="12522"/>
                  </a:cubicBezTo>
                  <a:cubicBezTo>
                    <a:pt x="0" y="12687"/>
                    <a:pt x="144" y="12820"/>
                    <a:pt x="298" y="12820"/>
                  </a:cubicBezTo>
                  <a:lnTo>
                    <a:pt x="617" y="12820"/>
                  </a:lnTo>
                  <a:cubicBezTo>
                    <a:pt x="730" y="12820"/>
                    <a:pt x="884" y="12728"/>
                    <a:pt x="905" y="12605"/>
                  </a:cubicBezTo>
                  <a:cubicBezTo>
                    <a:pt x="1388" y="9180"/>
                    <a:pt x="1871" y="5746"/>
                    <a:pt x="2365" y="2322"/>
                  </a:cubicBezTo>
                  <a:cubicBezTo>
                    <a:pt x="2375" y="2281"/>
                    <a:pt x="2375" y="2240"/>
                    <a:pt x="2365" y="2199"/>
                  </a:cubicBezTo>
                  <a:cubicBezTo>
                    <a:pt x="2406" y="1993"/>
                    <a:pt x="2447" y="1777"/>
                    <a:pt x="2488" y="1571"/>
                  </a:cubicBezTo>
                  <a:cubicBezTo>
                    <a:pt x="2498" y="1479"/>
                    <a:pt x="2478" y="1397"/>
                    <a:pt x="2437" y="1335"/>
                  </a:cubicBezTo>
                  <a:cubicBezTo>
                    <a:pt x="2478" y="1036"/>
                    <a:pt x="2509" y="748"/>
                    <a:pt x="2539" y="451"/>
                  </a:cubicBezTo>
                  <a:cubicBezTo>
                    <a:pt x="2559" y="264"/>
                    <a:pt x="2392" y="162"/>
                    <a:pt x="2225" y="162"/>
                  </a:cubicBezTo>
                  <a:cubicBezTo>
                    <a:pt x="2217" y="162"/>
                    <a:pt x="2209" y="162"/>
                    <a:pt x="2201" y="163"/>
                  </a:cubicBezTo>
                  <a:cubicBezTo>
                    <a:pt x="2149" y="60"/>
                    <a:pt x="2043" y="0"/>
                    <a:pt x="1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p62"/>
            <p:cNvSpPr/>
            <p:nvPr/>
          </p:nvSpPr>
          <p:spPr>
            <a:xfrm>
              <a:off x="7324466" y="876912"/>
              <a:ext cx="151930" cy="42992"/>
            </a:xfrm>
            <a:custGeom>
              <a:rect b="b" l="l" r="r" t="t"/>
              <a:pathLst>
                <a:path extrusionOk="0" h="972" w="3435">
                  <a:moveTo>
                    <a:pt x="1322" y="0"/>
                  </a:moveTo>
                  <a:cubicBezTo>
                    <a:pt x="995" y="0"/>
                    <a:pt x="667" y="21"/>
                    <a:pt x="340" y="56"/>
                  </a:cubicBezTo>
                  <a:cubicBezTo>
                    <a:pt x="155" y="77"/>
                    <a:pt x="0" y="200"/>
                    <a:pt x="0" y="395"/>
                  </a:cubicBezTo>
                  <a:cubicBezTo>
                    <a:pt x="0" y="560"/>
                    <a:pt x="124" y="724"/>
                    <a:pt x="288" y="745"/>
                  </a:cubicBezTo>
                  <a:cubicBezTo>
                    <a:pt x="329" y="786"/>
                    <a:pt x="370" y="827"/>
                    <a:pt x="443" y="848"/>
                  </a:cubicBezTo>
                  <a:cubicBezTo>
                    <a:pt x="638" y="930"/>
                    <a:pt x="854" y="971"/>
                    <a:pt x="1070" y="971"/>
                  </a:cubicBezTo>
                  <a:cubicBezTo>
                    <a:pt x="1076" y="972"/>
                    <a:pt x="1083" y="972"/>
                    <a:pt x="1089" y="972"/>
                  </a:cubicBezTo>
                  <a:cubicBezTo>
                    <a:pt x="1207" y="972"/>
                    <a:pt x="1329" y="883"/>
                    <a:pt x="1368" y="776"/>
                  </a:cubicBezTo>
                  <a:cubicBezTo>
                    <a:pt x="1471" y="776"/>
                    <a:pt x="1574" y="765"/>
                    <a:pt x="1677" y="765"/>
                  </a:cubicBezTo>
                  <a:cubicBezTo>
                    <a:pt x="1821" y="765"/>
                    <a:pt x="1974" y="765"/>
                    <a:pt x="2129" y="776"/>
                  </a:cubicBezTo>
                  <a:cubicBezTo>
                    <a:pt x="2283" y="776"/>
                    <a:pt x="2438" y="806"/>
                    <a:pt x="2602" y="806"/>
                  </a:cubicBezTo>
                  <a:cubicBezTo>
                    <a:pt x="2633" y="797"/>
                    <a:pt x="2664" y="797"/>
                    <a:pt x="2694" y="786"/>
                  </a:cubicBezTo>
                  <a:cubicBezTo>
                    <a:pt x="2777" y="795"/>
                    <a:pt x="2860" y="809"/>
                    <a:pt x="2942" y="809"/>
                  </a:cubicBezTo>
                  <a:cubicBezTo>
                    <a:pt x="2962" y="809"/>
                    <a:pt x="2983" y="809"/>
                    <a:pt x="3003" y="806"/>
                  </a:cubicBezTo>
                  <a:cubicBezTo>
                    <a:pt x="3167" y="797"/>
                    <a:pt x="3291" y="724"/>
                    <a:pt x="3363" y="580"/>
                  </a:cubicBezTo>
                  <a:cubicBezTo>
                    <a:pt x="3435" y="436"/>
                    <a:pt x="3414" y="292"/>
                    <a:pt x="3311" y="169"/>
                  </a:cubicBezTo>
                  <a:cubicBezTo>
                    <a:pt x="3275" y="128"/>
                    <a:pt x="3216" y="107"/>
                    <a:pt x="3157" y="107"/>
                  </a:cubicBezTo>
                  <a:cubicBezTo>
                    <a:pt x="3098" y="107"/>
                    <a:pt x="3039" y="128"/>
                    <a:pt x="3003" y="169"/>
                  </a:cubicBezTo>
                  <a:cubicBezTo>
                    <a:pt x="2972" y="169"/>
                    <a:pt x="2920" y="148"/>
                    <a:pt x="2879" y="139"/>
                  </a:cubicBezTo>
                  <a:cubicBezTo>
                    <a:pt x="2777" y="118"/>
                    <a:pt x="2664" y="107"/>
                    <a:pt x="2550" y="97"/>
                  </a:cubicBezTo>
                  <a:cubicBezTo>
                    <a:pt x="2304" y="56"/>
                    <a:pt x="2047" y="36"/>
                    <a:pt x="1789" y="15"/>
                  </a:cubicBezTo>
                  <a:cubicBezTo>
                    <a:pt x="1634" y="5"/>
                    <a:pt x="1478" y="0"/>
                    <a:pt x="13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0" name="Google Shape;4130;p62"/>
          <p:cNvGrpSpPr/>
          <p:nvPr/>
        </p:nvGrpSpPr>
        <p:grpSpPr>
          <a:xfrm>
            <a:off x="2201101" y="4463353"/>
            <a:ext cx="422449" cy="531125"/>
            <a:chOff x="1056001" y="130191"/>
            <a:chExt cx="422449" cy="531125"/>
          </a:xfrm>
        </p:grpSpPr>
        <p:sp>
          <p:nvSpPr>
            <p:cNvPr id="4131" name="Google Shape;4131;p62"/>
            <p:cNvSpPr/>
            <p:nvPr/>
          </p:nvSpPr>
          <p:spPr>
            <a:xfrm>
              <a:off x="1080590" y="153891"/>
              <a:ext cx="373826" cy="373271"/>
            </a:xfrm>
            <a:custGeom>
              <a:rect b="b" l="l" r="r" t="t"/>
              <a:pathLst>
                <a:path extrusionOk="0" h="6725" w="6735">
                  <a:moveTo>
                    <a:pt x="5265" y="0"/>
                  </a:moveTo>
                  <a:lnTo>
                    <a:pt x="0" y="5265"/>
                  </a:lnTo>
                  <a:lnTo>
                    <a:pt x="1460" y="6725"/>
                  </a:lnTo>
                  <a:lnTo>
                    <a:pt x="6735" y="1460"/>
                  </a:lnTo>
                  <a:lnTo>
                    <a:pt x="5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2" name="Google Shape;4132;p62"/>
            <p:cNvSpPr/>
            <p:nvPr/>
          </p:nvSpPr>
          <p:spPr>
            <a:xfrm>
              <a:off x="1056001" y="130191"/>
              <a:ext cx="422393" cy="420950"/>
            </a:xfrm>
            <a:custGeom>
              <a:rect b="b" l="l" r="r" t="t"/>
              <a:pathLst>
                <a:path extrusionOk="0" h="7584" w="7610">
                  <a:moveTo>
                    <a:pt x="5708" y="427"/>
                  </a:moveTo>
                  <a:lnTo>
                    <a:pt x="7178" y="1887"/>
                  </a:lnTo>
                  <a:lnTo>
                    <a:pt x="1903" y="7152"/>
                  </a:lnTo>
                  <a:lnTo>
                    <a:pt x="443" y="5692"/>
                  </a:lnTo>
                  <a:lnTo>
                    <a:pt x="5708" y="427"/>
                  </a:lnTo>
                  <a:close/>
                  <a:moveTo>
                    <a:pt x="5707" y="1"/>
                  </a:moveTo>
                  <a:cubicBezTo>
                    <a:pt x="5664" y="1"/>
                    <a:pt x="5620" y="16"/>
                    <a:pt x="5584" y="47"/>
                  </a:cubicBezTo>
                  <a:lnTo>
                    <a:pt x="62" y="5568"/>
                  </a:lnTo>
                  <a:cubicBezTo>
                    <a:pt x="1" y="5641"/>
                    <a:pt x="1" y="5744"/>
                    <a:pt x="62" y="5815"/>
                  </a:cubicBezTo>
                  <a:lnTo>
                    <a:pt x="1780" y="7533"/>
                  </a:lnTo>
                  <a:cubicBezTo>
                    <a:pt x="1810" y="7563"/>
                    <a:pt x="1862" y="7584"/>
                    <a:pt x="1903" y="7584"/>
                  </a:cubicBezTo>
                  <a:cubicBezTo>
                    <a:pt x="1954" y="7584"/>
                    <a:pt x="1995" y="7563"/>
                    <a:pt x="2027" y="7533"/>
                  </a:cubicBezTo>
                  <a:lnTo>
                    <a:pt x="7548" y="2011"/>
                  </a:lnTo>
                  <a:cubicBezTo>
                    <a:pt x="7610" y="1949"/>
                    <a:pt x="7610" y="1836"/>
                    <a:pt x="7548" y="1764"/>
                  </a:cubicBezTo>
                  <a:lnTo>
                    <a:pt x="5831" y="47"/>
                  </a:lnTo>
                  <a:cubicBezTo>
                    <a:pt x="5795" y="16"/>
                    <a:pt x="5751" y="1"/>
                    <a:pt x="570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3" name="Google Shape;4133;p62"/>
            <p:cNvSpPr/>
            <p:nvPr/>
          </p:nvSpPr>
          <p:spPr>
            <a:xfrm>
              <a:off x="1056612" y="225213"/>
              <a:ext cx="421227" cy="436103"/>
            </a:xfrm>
            <a:custGeom>
              <a:rect b="b" l="l" r="r" t="t"/>
              <a:pathLst>
                <a:path extrusionOk="0" h="7857" w="7589">
                  <a:moveTo>
                    <a:pt x="7414" y="1"/>
                  </a:moveTo>
                  <a:cubicBezTo>
                    <a:pt x="7311" y="1"/>
                    <a:pt x="7239" y="83"/>
                    <a:pt x="7239" y="175"/>
                  </a:cubicBezTo>
                  <a:lnTo>
                    <a:pt x="7239" y="2098"/>
                  </a:lnTo>
                  <a:lnTo>
                    <a:pt x="1892" y="7435"/>
                  </a:lnTo>
                  <a:lnTo>
                    <a:pt x="360" y="5903"/>
                  </a:lnTo>
                  <a:lnTo>
                    <a:pt x="360" y="3980"/>
                  </a:lnTo>
                  <a:cubicBezTo>
                    <a:pt x="360" y="3877"/>
                    <a:pt x="277" y="3805"/>
                    <a:pt x="175" y="3805"/>
                  </a:cubicBezTo>
                  <a:cubicBezTo>
                    <a:pt x="82" y="3805"/>
                    <a:pt x="0" y="3877"/>
                    <a:pt x="0" y="3980"/>
                  </a:cubicBezTo>
                  <a:lnTo>
                    <a:pt x="0" y="5975"/>
                  </a:lnTo>
                  <a:cubicBezTo>
                    <a:pt x="0" y="6016"/>
                    <a:pt x="21" y="6057"/>
                    <a:pt x="51" y="6098"/>
                  </a:cubicBezTo>
                  <a:lnTo>
                    <a:pt x="1769" y="7805"/>
                  </a:lnTo>
                  <a:cubicBezTo>
                    <a:pt x="1799" y="7846"/>
                    <a:pt x="1851" y="7857"/>
                    <a:pt x="1892" y="7857"/>
                  </a:cubicBezTo>
                  <a:cubicBezTo>
                    <a:pt x="1943" y="7857"/>
                    <a:pt x="1984" y="7846"/>
                    <a:pt x="2016" y="7805"/>
                  </a:cubicBezTo>
                  <a:lnTo>
                    <a:pt x="7537" y="2293"/>
                  </a:lnTo>
                  <a:cubicBezTo>
                    <a:pt x="7568" y="2263"/>
                    <a:pt x="7589" y="2211"/>
                    <a:pt x="7589" y="2170"/>
                  </a:cubicBezTo>
                  <a:lnTo>
                    <a:pt x="7589" y="175"/>
                  </a:lnTo>
                  <a:cubicBezTo>
                    <a:pt x="7589" y="83"/>
                    <a:pt x="7507" y="1"/>
                    <a:pt x="7414"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62"/>
            <p:cNvSpPr/>
            <p:nvPr/>
          </p:nvSpPr>
          <p:spPr>
            <a:xfrm>
              <a:off x="1069156" y="247415"/>
              <a:ext cx="409294" cy="392864"/>
            </a:xfrm>
            <a:custGeom>
              <a:rect b="b" l="l" r="r" t="t"/>
              <a:pathLst>
                <a:path extrusionOk="0" h="7078" w="7374">
                  <a:moveTo>
                    <a:pt x="7021" y="1"/>
                  </a:moveTo>
                  <a:cubicBezTo>
                    <a:pt x="6963" y="1"/>
                    <a:pt x="6902" y="25"/>
                    <a:pt x="6849" y="84"/>
                  </a:cubicBezTo>
                  <a:cubicBezTo>
                    <a:pt x="5512" y="1493"/>
                    <a:pt x="4175" y="2912"/>
                    <a:pt x="2859" y="4331"/>
                  </a:cubicBezTo>
                  <a:cubicBezTo>
                    <a:pt x="2828" y="4351"/>
                    <a:pt x="2797" y="4382"/>
                    <a:pt x="2766" y="4402"/>
                  </a:cubicBezTo>
                  <a:cubicBezTo>
                    <a:pt x="2643" y="4505"/>
                    <a:pt x="2530" y="4619"/>
                    <a:pt x="2407" y="4731"/>
                  </a:cubicBezTo>
                  <a:cubicBezTo>
                    <a:pt x="2283" y="4834"/>
                    <a:pt x="2170" y="4958"/>
                    <a:pt x="2057" y="5071"/>
                  </a:cubicBezTo>
                  <a:cubicBezTo>
                    <a:pt x="1995" y="5122"/>
                    <a:pt x="1943" y="5184"/>
                    <a:pt x="1892" y="5236"/>
                  </a:cubicBezTo>
                  <a:cubicBezTo>
                    <a:pt x="1861" y="5266"/>
                    <a:pt x="1820" y="5307"/>
                    <a:pt x="1790" y="5348"/>
                  </a:cubicBezTo>
                  <a:cubicBezTo>
                    <a:pt x="1687" y="5307"/>
                    <a:pt x="1584" y="5184"/>
                    <a:pt x="1522" y="5133"/>
                  </a:cubicBezTo>
                  <a:cubicBezTo>
                    <a:pt x="1368" y="5009"/>
                    <a:pt x="1203" y="4907"/>
                    <a:pt x="1070" y="4773"/>
                  </a:cubicBezTo>
                  <a:cubicBezTo>
                    <a:pt x="812" y="4505"/>
                    <a:pt x="556" y="4238"/>
                    <a:pt x="329" y="3940"/>
                  </a:cubicBezTo>
                  <a:cubicBezTo>
                    <a:pt x="298" y="3902"/>
                    <a:pt x="254" y="3885"/>
                    <a:pt x="209" y="3885"/>
                  </a:cubicBezTo>
                  <a:cubicBezTo>
                    <a:pt x="109" y="3885"/>
                    <a:pt x="4" y="3967"/>
                    <a:pt x="10" y="4073"/>
                  </a:cubicBezTo>
                  <a:cubicBezTo>
                    <a:pt x="21" y="4392"/>
                    <a:pt x="21" y="4701"/>
                    <a:pt x="10" y="5019"/>
                  </a:cubicBezTo>
                  <a:cubicBezTo>
                    <a:pt x="0" y="5143"/>
                    <a:pt x="21" y="5287"/>
                    <a:pt x="62" y="5410"/>
                  </a:cubicBezTo>
                  <a:cubicBezTo>
                    <a:pt x="103" y="5544"/>
                    <a:pt x="216" y="5668"/>
                    <a:pt x="309" y="5780"/>
                  </a:cubicBezTo>
                  <a:cubicBezTo>
                    <a:pt x="483" y="5997"/>
                    <a:pt x="668" y="6223"/>
                    <a:pt x="885" y="6408"/>
                  </a:cubicBezTo>
                  <a:cubicBezTo>
                    <a:pt x="1070" y="6582"/>
                    <a:pt x="1337" y="6726"/>
                    <a:pt x="1470" y="6943"/>
                  </a:cubicBezTo>
                  <a:cubicBezTo>
                    <a:pt x="1520" y="7019"/>
                    <a:pt x="1616" y="7077"/>
                    <a:pt x="1709" y="7077"/>
                  </a:cubicBezTo>
                  <a:cubicBezTo>
                    <a:pt x="1752" y="7077"/>
                    <a:pt x="1794" y="7064"/>
                    <a:pt x="1831" y="7035"/>
                  </a:cubicBezTo>
                  <a:cubicBezTo>
                    <a:pt x="2078" y="6850"/>
                    <a:pt x="2304" y="6655"/>
                    <a:pt x="2519" y="6438"/>
                  </a:cubicBezTo>
                  <a:cubicBezTo>
                    <a:pt x="2581" y="6367"/>
                    <a:pt x="2602" y="6285"/>
                    <a:pt x="2602" y="6212"/>
                  </a:cubicBezTo>
                  <a:cubicBezTo>
                    <a:pt x="3291" y="5503"/>
                    <a:pt x="3970" y="4783"/>
                    <a:pt x="4679" y="4094"/>
                  </a:cubicBezTo>
                  <a:cubicBezTo>
                    <a:pt x="5398" y="3385"/>
                    <a:pt x="6129" y="2706"/>
                    <a:pt x="6869" y="2027"/>
                  </a:cubicBezTo>
                  <a:cubicBezTo>
                    <a:pt x="6993" y="2027"/>
                    <a:pt x="7105" y="1966"/>
                    <a:pt x="7146" y="1822"/>
                  </a:cubicBezTo>
                  <a:cubicBezTo>
                    <a:pt x="7167" y="1740"/>
                    <a:pt x="7167" y="1667"/>
                    <a:pt x="7157" y="1585"/>
                  </a:cubicBezTo>
                  <a:cubicBezTo>
                    <a:pt x="7157" y="1369"/>
                    <a:pt x="7188" y="1143"/>
                    <a:pt x="7239" y="927"/>
                  </a:cubicBezTo>
                  <a:cubicBezTo>
                    <a:pt x="7270" y="773"/>
                    <a:pt x="7178" y="650"/>
                    <a:pt x="7064" y="598"/>
                  </a:cubicBezTo>
                  <a:cubicBezTo>
                    <a:pt x="7075" y="588"/>
                    <a:pt x="7085" y="577"/>
                    <a:pt x="7095" y="557"/>
                  </a:cubicBezTo>
                  <a:cubicBezTo>
                    <a:pt x="7137" y="526"/>
                    <a:pt x="7178" y="485"/>
                    <a:pt x="7208" y="444"/>
                  </a:cubicBezTo>
                  <a:cubicBezTo>
                    <a:pt x="7373" y="256"/>
                    <a:pt x="7209"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5" name="Google Shape;4135;p62"/>
          <p:cNvGrpSpPr/>
          <p:nvPr/>
        </p:nvGrpSpPr>
        <p:grpSpPr>
          <a:xfrm>
            <a:off x="5738654" y="270650"/>
            <a:ext cx="421450" cy="531569"/>
            <a:chOff x="3039679" y="123475"/>
            <a:chExt cx="421450" cy="531569"/>
          </a:xfrm>
        </p:grpSpPr>
        <p:sp>
          <p:nvSpPr>
            <p:cNvPr id="4136" name="Google Shape;4136;p62"/>
            <p:cNvSpPr/>
            <p:nvPr/>
          </p:nvSpPr>
          <p:spPr>
            <a:xfrm>
              <a:off x="3063824" y="147008"/>
              <a:ext cx="373327" cy="373937"/>
            </a:xfrm>
            <a:custGeom>
              <a:rect b="b" l="l" r="r" t="t"/>
              <a:pathLst>
                <a:path extrusionOk="0" h="6737" w="6726">
                  <a:moveTo>
                    <a:pt x="1461" y="1"/>
                  </a:moveTo>
                  <a:lnTo>
                    <a:pt x="1" y="1471"/>
                  </a:lnTo>
                  <a:lnTo>
                    <a:pt x="5265" y="6736"/>
                  </a:lnTo>
                  <a:lnTo>
                    <a:pt x="6726" y="5276"/>
                  </a:lnTo>
                  <a:lnTo>
                    <a:pt x="14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62"/>
            <p:cNvSpPr/>
            <p:nvPr/>
          </p:nvSpPr>
          <p:spPr>
            <a:xfrm>
              <a:off x="3039846" y="123475"/>
              <a:ext cx="421283" cy="420839"/>
            </a:xfrm>
            <a:custGeom>
              <a:rect b="b" l="l" r="r" t="t"/>
              <a:pathLst>
                <a:path extrusionOk="0" h="7582" w="7590">
                  <a:moveTo>
                    <a:pt x="1893" y="425"/>
                  </a:moveTo>
                  <a:lnTo>
                    <a:pt x="7158" y="5700"/>
                  </a:lnTo>
                  <a:lnTo>
                    <a:pt x="5697" y="7160"/>
                  </a:lnTo>
                  <a:lnTo>
                    <a:pt x="433" y="1895"/>
                  </a:lnTo>
                  <a:lnTo>
                    <a:pt x="1893" y="425"/>
                  </a:lnTo>
                  <a:close/>
                  <a:moveTo>
                    <a:pt x="1897" y="1"/>
                  </a:moveTo>
                  <a:cubicBezTo>
                    <a:pt x="1852" y="1"/>
                    <a:pt x="1806" y="19"/>
                    <a:pt x="1770" y="54"/>
                  </a:cubicBezTo>
                  <a:lnTo>
                    <a:pt x="53" y="1772"/>
                  </a:lnTo>
                  <a:cubicBezTo>
                    <a:pt x="21" y="1803"/>
                    <a:pt x="1" y="1844"/>
                    <a:pt x="1" y="1895"/>
                  </a:cubicBezTo>
                  <a:cubicBezTo>
                    <a:pt x="1" y="1937"/>
                    <a:pt x="21" y="1988"/>
                    <a:pt x="53" y="2019"/>
                  </a:cubicBezTo>
                  <a:lnTo>
                    <a:pt x="5574" y="7530"/>
                  </a:lnTo>
                  <a:cubicBezTo>
                    <a:pt x="5605" y="7571"/>
                    <a:pt x="5656" y="7581"/>
                    <a:pt x="5697" y="7581"/>
                  </a:cubicBezTo>
                  <a:cubicBezTo>
                    <a:pt x="5739" y="7581"/>
                    <a:pt x="5790" y="7571"/>
                    <a:pt x="5821" y="7530"/>
                  </a:cubicBezTo>
                  <a:lnTo>
                    <a:pt x="7538" y="5823"/>
                  </a:lnTo>
                  <a:cubicBezTo>
                    <a:pt x="7569" y="5782"/>
                    <a:pt x="7589" y="5741"/>
                    <a:pt x="7589" y="5700"/>
                  </a:cubicBezTo>
                  <a:cubicBezTo>
                    <a:pt x="7589" y="5648"/>
                    <a:pt x="7569" y="5607"/>
                    <a:pt x="7538" y="5577"/>
                  </a:cubicBezTo>
                  <a:lnTo>
                    <a:pt x="2016" y="54"/>
                  </a:lnTo>
                  <a:cubicBezTo>
                    <a:pt x="1985" y="19"/>
                    <a:pt x="1942"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62"/>
            <p:cNvSpPr/>
            <p:nvPr/>
          </p:nvSpPr>
          <p:spPr>
            <a:xfrm>
              <a:off x="3039846" y="218941"/>
              <a:ext cx="421283" cy="436103"/>
            </a:xfrm>
            <a:custGeom>
              <a:rect b="b" l="l" r="r" t="t"/>
              <a:pathLst>
                <a:path extrusionOk="0" h="7857" w="7590">
                  <a:moveTo>
                    <a:pt x="176" y="0"/>
                  </a:moveTo>
                  <a:cubicBezTo>
                    <a:pt x="83" y="0"/>
                    <a:pt x="1" y="73"/>
                    <a:pt x="1" y="175"/>
                  </a:cubicBezTo>
                  <a:lnTo>
                    <a:pt x="1" y="2160"/>
                  </a:lnTo>
                  <a:cubicBezTo>
                    <a:pt x="1" y="2211"/>
                    <a:pt x="21" y="2253"/>
                    <a:pt x="53" y="2294"/>
                  </a:cubicBezTo>
                  <a:lnTo>
                    <a:pt x="5574" y="7805"/>
                  </a:lnTo>
                  <a:cubicBezTo>
                    <a:pt x="5605" y="7836"/>
                    <a:pt x="5656" y="7856"/>
                    <a:pt x="5697" y="7856"/>
                  </a:cubicBezTo>
                  <a:cubicBezTo>
                    <a:pt x="5739" y="7856"/>
                    <a:pt x="5790" y="7836"/>
                    <a:pt x="5821" y="7805"/>
                  </a:cubicBezTo>
                  <a:lnTo>
                    <a:pt x="7538" y="6088"/>
                  </a:lnTo>
                  <a:cubicBezTo>
                    <a:pt x="7569" y="6057"/>
                    <a:pt x="7589" y="6016"/>
                    <a:pt x="7589" y="5964"/>
                  </a:cubicBezTo>
                  <a:lnTo>
                    <a:pt x="7589" y="3980"/>
                  </a:lnTo>
                  <a:cubicBezTo>
                    <a:pt x="7589" y="3877"/>
                    <a:pt x="7507" y="3795"/>
                    <a:pt x="7415" y="3795"/>
                  </a:cubicBezTo>
                  <a:cubicBezTo>
                    <a:pt x="7312" y="3795"/>
                    <a:pt x="7240" y="3877"/>
                    <a:pt x="7240" y="3980"/>
                  </a:cubicBezTo>
                  <a:lnTo>
                    <a:pt x="7240" y="5893"/>
                  </a:lnTo>
                  <a:lnTo>
                    <a:pt x="5697" y="7435"/>
                  </a:lnTo>
                  <a:lnTo>
                    <a:pt x="351" y="2088"/>
                  </a:lnTo>
                  <a:lnTo>
                    <a:pt x="351" y="175"/>
                  </a:lnTo>
                  <a:cubicBezTo>
                    <a:pt x="351" y="73"/>
                    <a:pt x="279" y="0"/>
                    <a:pt x="176"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62"/>
            <p:cNvSpPr/>
            <p:nvPr/>
          </p:nvSpPr>
          <p:spPr>
            <a:xfrm>
              <a:off x="3039679" y="240865"/>
              <a:ext cx="408905" cy="393142"/>
            </a:xfrm>
            <a:custGeom>
              <a:rect b="b" l="l" r="r" t="t"/>
              <a:pathLst>
                <a:path extrusionOk="0" h="7083" w="7367">
                  <a:moveTo>
                    <a:pt x="350" y="0"/>
                  </a:moveTo>
                  <a:cubicBezTo>
                    <a:pt x="163" y="0"/>
                    <a:pt x="1" y="252"/>
                    <a:pt x="159" y="448"/>
                  </a:cubicBezTo>
                  <a:cubicBezTo>
                    <a:pt x="189" y="490"/>
                    <a:pt x="230" y="531"/>
                    <a:pt x="271" y="562"/>
                  </a:cubicBezTo>
                  <a:cubicBezTo>
                    <a:pt x="282" y="572"/>
                    <a:pt x="292" y="592"/>
                    <a:pt x="303" y="603"/>
                  </a:cubicBezTo>
                  <a:cubicBezTo>
                    <a:pt x="189" y="654"/>
                    <a:pt x="97" y="768"/>
                    <a:pt x="127" y="932"/>
                  </a:cubicBezTo>
                  <a:cubicBezTo>
                    <a:pt x="179" y="1148"/>
                    <a:pt x="210" y="1364"/>
                    <a:pt x="210" y="1590"/>
                  </a:cubicBezTo>
                  <a:cubicBezTo>
                    <a:pt x="200" y="1672"/>
                    <a:pt x="200" y="1744"/>
                    <a:pt x="220" y="1826"/>
                  </a:cubicBezTo>
                  <a:cubicBezTo>
                    <a:pt x="259" y="1960"/>
                    <a:pt x="359" y="2023"/>
                    <a:pt x="472" y="2023"/>
                  </a:cubicBezTo>
                  <a:cubicBezTo>
                    <a:pt x="481" y="2023"/>
                    <a:pt x="489" y="2023"/>
                    <a:pt x="497" y="2022"/>
                  </a:cubicBezTo>
                  <a:cubicBezTo>
                    <a:pt x="1238" y="2711"/>
                    <a:pt x="1968" y="3389"/>
                    <a:pt x="2688" y="4088"/>
                  </a:cubicBezTo>
                  <a:cubicBezTo>
                    <a:pt x="3397" y="4788"/>
                    <a:pt x="4076" y="5498"/>
                    <a:pt x="4765" y="6217"/>
                  </a:cubicBezTo>
                  <a:cubicBezTo>
                    <a:pt x="4765" y="6289"/>
                    <a:pt x="4786" y="6361"/>
                    <a:pt x="4847" y="6433"/>
                  </a:cubicBezTo>
                  <a:cubicBezTo>
                    <a:pt x="5063" y="6659"/>
                    <a:pt x="5289" y="6855"/>
                    <a:pt x="5536" y="7040"/>
                  </a:cubicBezTo>
                  <a:cubicBezTo>
                    <a:pt x="5572" y="7069"/>
                    <a:pt x="5615" y="7082"/>
                    <a:pt x="5658" y="7082"/>
                  </a:cubicBezTo>
                  <a:cubicBezTo>
                    <a:pt x="5750" y="7082"/>
                    <a:pt x="5847" y="7024"/>
                    <a:pt x="5896" y="6947"/>
                  </a:cubicBezTo>
                  <a:cubicBezTo>
                    <a:pt x="6030" y="6721"/>
                    <a:pt x="6297" y="6588"/>
                    <a:pt x="6493" y="6412"/>
                  </a:cubicBezTo>
                  <a:cubicBezTo>
                    <a:pt x="6698" y="6217"/>
                    <a:pt x="6883" y="6001"/>
                    <a:pt x="7058" y="5775"/>
                  </a:cubicBezTo>
                  <a:cubicBezTo>
                    <a:pt x="7151" y="5662"/>
                    <a:pt x="7263" y="5549"/>
                    <a:pt x="7315" y="5405"/>
                  </a:cubicBezTo>
                  <a:cubicBezTo>
                    <a:pt x="7346" y="5281"/>
                    <a:pt x="7366" y="5148"/>
                    <a:pt x="7356" y="5014"/>
                  </a:cubicBezTo>
                  <a:cubicBezTo>
                    <a:pt x="7356" y="4705"/>
                    <a:pt x="7346" y="4387"/>
                    <a:pt x="7366" y="4079"/>
                  </a:cubicBezTo>
                  <a:cubicBezTo>
                    <a:pt x="7366" y="3972"/>
                    <a:pt x="7259" y="3885"/>
                    <a:pt x="7158" y="3885"/>
                  </a:cubicBezTo>
                  <a:cubicBezTo>
                    <a:pt x="7113" y="3885"/>
                    <a:pt x="7069" y="3903"/>
                    <a:pt x="7037" y="3945"/>
                  </a:cubicBezTo>
                  <a:cubicBezTo>
                    <a:pt x="6811" y="4232"/>
                    <a:pt x="6554" y="4510"/>
                    <a:pt x="6297" y="4767"/>
                  </a:cubicBezTo>
                  <a:cubicBezTo>
                    <a:pt x="6164" y="4911"/>
                    <a:pt x="5999" y="5014"/>
                    <a:pt x="5844" y="5137"/>
                  </a:cubicBezTo>
                  <a:cubicBezTo>
                    <a:pt x="5793" y="5178"/>
                    <a:pt x="5680" y="5302"/>
                    <a:pt x="5588" y="5354"/>
                  </a:cubicBezTo>
                  <a:lnTo>
                    <a:pt x="5474" y="5240"/>
                  </a:lnTo>
                  <a:cubicBezTo>
                    <a:pt x="5423" y="5178"/>
                    <a:pt x="5371" y="5127"/>
                    <a:pt x="5310" y="5076"/>
                  </a:cubicBezTo>
                  <a:cubicBezTo>
                    <a:pt x="5197" y="4952"/>
                    <a:pt x="5084" y="4840"/>
                    <a:pt x="4960" y="4726"/>
                  </a:cubicBezTo>
                  <a:cubicBezTo>
                    <a:pt x="4837" y="4623"/>
                    <a:pt x="4724" y="4510"/>
                    <a:pt x="4601" y="4408"/>
                  </a:cubicBezTo>
                  <a:cubicBezTo>
                    <a:pt x="4569" y="4376"/>
                    <a:pt x="4539" y="4356"/>
                    <a:pt x="4508" y="4335"/>
                  </a:cubicBezTo>
                  <a:cubicBezTo>
                    <a:pt x="3192" y="2906"/>
                    <a:pt x="1855" y="1497"/>
                    <a:pt x="518" y="78"/>
                  </a:cubicBezTo>
                  <a:cubicBezTo>
                    <a:pt x="465" y="23"/>
                    <a:pt x="406" y="0"/>
                    <a:pt x="350"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28"/>
          <p:cNvSpPr txBox="1"/>
          <p:nvPr>
            <p:ph idx="8" type="title"/>
          </p:nvPr>
        </p:nvSpPr>
        <p:spPr>
          <a:xfrm>
            <a:off x="747507" y="153631"/>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SOFTWARE DEVELOPMENT METHODOLOGIES</a:t>
            </a:r>
            <a:r>
              <a:rPr lang="en"/>
              <a:t>?</a:t>
            </a:r>
            <a:endParaRPr/>
          </a:p>
        </p:txBody>
      </p:sp>
      <p:sp>
        <p:nvSpPr>
          <p:cNvPr id="1155" name="Google Shape;1155;p28"/>
          <p:cNvSpPr txBox="1"/>
          <p:nvPr>
            <p:ph idx="1" type="subTitle"/>
          </p:nvPr>
        </p:nvSpPr>
        <p:spPr>
          <a:xfrm>
            <a:off x="734235" y="844097"/>
            <a:ext cx="7648986" cy="4299219"/>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Software system development follows a life cycle approach called the Systems Development Life Cycle(SDLC) and companies choose this approach in developing their software application/</a:t>
            </a:r>
            <a:endParaRPr/>
          </a:p>
          <a:p>
            <a:pPr indent="-285750" lvl="0" marL="285750" rtl="0" algn="l">
              <a:lnSpc>
                <a:spcPct val="100000"/>
              </a:lnSpc>
              <a:spcBef>
                <a:spcPts val="1600"/>
              </a:spcBef>
              <a:spcAft>
                <a:spcPts val="0"/>
              </a:spcAft>
              <a:buSzPts val="1400"/>
              <a:buFont typeface="Advent Pro"/>
              <a:buChar char="-"/>
            </a:pPr>
            <a:r>
              <a:rPr lang="en"/>
              <a:t>SDLC is the framework which describes each activity in phases for developing software. There are a series of phases in SDLC.</a:t>
            </a:r>
            <a:endParaRPr/>
          </a:p>
          <a:p>
            <a:pPr indent="-285750" lvl="0" marL="285750" rtl="0" algn="l">
              <a:lnSpc>
                <a:spcPct val="100000"/>
              </a:lnSpc>
              <a:spcBef>
                <a:spcPts val="1600"/>
              </a:spcBef>
              <a:spcAft>
                <a:spcPts val="0"/>
              </a:spcAft>
              <a:buSzPts val="1400"/>
              <a:buFont typeface="Advent Pro"/>
              <a:buChar char="-"/>
            </a:pPr>
            <a:r>
              <a:rPr lang="en"/>
              <a:t>The Phases in SDLC include:</a:t>
            </a:r>
            <a:endParaRPr/>
          </a:p>
          <a:p>
            <a:pPr indent="0" lvl="0" marL="0" rtl="0" algn="l">
              <a:lnSpc>
                <a:spcPct val="100000"/>
              </a:lnSpc>
              <a:spcBef>
                <a:spcPts val="1600"/>
              </a:spcBef>
              <a:spcAft>
                <a:spcPts val="0"/>
              </a:spcAft>
              <a:buSzPts val="1400"/>
              <a:buNone/>
            </a:pPr>
            <a:r>
              <a:rPr lang="en"/>
              <a:t>       Requirement gathering</a:t>
            </a:r>
            <a:endParaRPr/>
          </a:p>
          <a:p>
            <a:pPr indent="0" lvl="0" marL="0" rtl="0" algn="l">
              <a:lnSpc>
                <a:spcPct val="100000"/>
              </a:lnSpc>
              <a:spcBef>
                <a:spcPts val="1600"/>
              </a:spcBef>
              <a:spcAft>
                <a:spcPts val="0"/>
              </a:spcAft>
              <a:buSzPts val="1400"/>
              <a:buNone/>
            </a:pPr>
            <a:r>
              <a:rPr lang="en"/>
              <a:t>       Design</a:t>
            </a:r>
            <a:endParaRPr/>
          </a:p>
          <a:p>
            <a:pPr indent="0" lvl="0" marL="0" rtl="0" algn="l">
              <a:lnSpc>
                <a:spcPct val="100000"/>
              </a:lnSpc>
              <a:spcBef>
                <a:spcPts val="1600"/>
              </a:spcBef>
              <a:spcAft>
                <a:spcPts val="0"/>
              </a:spcAft>
              <a:buSzPts val="1400"/>
              <a:buNone/>
            </a:pPr>
            <a:r>
              <a:rPr lang="en"/>
              <a:t>       Development</a:t>
            </a:r>
            <a:endParaRPr/>
          </a:p>
          <a:p>
            <a:pPr indent="0" lvl="0" marL="0" rtl="0" algn="l">
              <a:lnSpc>
                <a:spcPct val="100000"/>
              </a:lnSpc>
              <a:spcBef>
                <a:spcPts val="1600"/>
              </a:spcBef>
              <a:spcAft>
                <a:spcPts val="0"/>
              </a:spcAft>
              <a:buSzPts val="1400"/>
              <a:buNone/>
            </a:pPr>
            <a:r>
              <a:rPr lang="en"/>
              <a:t>       Testing</a:t>
            </a:r>
            <a:endParaRPr/>
          </a:p>
          <a:p>
            <a:pPr indent="0" lvl="0" marL="0" rtl="0" algn="l">
              <a:lnSpc>
                <a:spcPct val="100000"/>
              </a:lnSpc>
              <a:spcBef>
                <a:spcPts val="1600"/>
              </a:spcBef>
              <a:spcAft>
                <a:spcPts val="0"/>
              </a:spcAft>
              <a:buSzPts val="1400"/>
              <a:buNone/>
            </a:pPr>
            <a:r>
              <a:rPr lang="en"/>
              <a:t>       Implementation</a:t>
            </a:r>
            <a:endParaRPr/>
          </a:p>
          <a:p>
            <a:pPr indent="0" lvl="0" marL="0" rtl="0" algn="l">
              <a:lnSpc>
                <a:spcPct val="100000"/>
              </a:lnSpc>
              <a:spcBef>
                <a:spcPts val="1600"/>
              </a:spcBef>
              <a:spcAft>
                <a:spcPts val="0"/>
              </a:spcAft>
              <a:buSzPts val="1400"/>
              <a:buNone/>
            </a:pPr>
            <a:r>
              <a:rPr lang="en"/>
              <a:t>       Maintenance</a:t>
            </a:r>
            <a:endParaRPr/>
          </a:p>
          <a:p>
            <a:pPr indent="0" lvl="0" marL="0" rtl="0" algn="l">
              <a:lnSpc>
                <a:spcPct val="100000"/>
              </a:lnSpc>
              <a:spcBef>
                <a:spcPts val="1600"/>
              </a:spcBef>
              <a:spcAft>
                <a:spcPts val="1600"/>
              </a:spcAft>
              <a:buSzPts val="1400"/>
              <a:buNone/>
            </a:pPr>
            <a:r>
              <a:t/>
            </a:r>
            <a:endParaRPr/>
          </a:p>
        </p:txBody>
      </p:sp>
      <p:grpSp>
        <p:nvGrpSpPr>
          <p:cNvPr id="1156" name="Google Shape;1156;p28"/>
          <p:cNvGrpSpPr/>
          <p:nvPr/>
        </p:nvGrpSpPr>
        <p:grpSpPr>
          <a:xfrm>
            <a:off x="8298105" y="823787"/>
            <a:ext cx="495850" cy="572706"/>
            <a:chOff x="-925625" y="3522382"/>
            <a:chExt cx="472553" cy="545798"/>
          </a:xfrm>
        </p:grpSpPr>
        <p:sp>
          <p:nvSpPr>
            <p:cNvPr id="1157" name="Google Shape;1157;p28"/>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8"/>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9" name="Google Shape;1159;p28"/>
            <p:cNvGrpSpPr/>
            <p:nvPr/>
          </p:nvGrpSpPr>
          <p:grpSpPr>
            <a:xfrm>
              <a:off x="-925625" y="3522382"/>
              <a:ext cx="472553" cy="545798"/>
              <a:chOff x="-925625" y="3522382"/>
              <a:chExt cx="472553" cy="545798"/>
            </a:xfrm>
          </p:grpSpPr>
          <p:sp>
            <p:nvSpPr>
              <p:cNvPr id="1160" name="Google Shape;1160;p28"/>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8"/>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8"/>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8"/>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64" name="Google Shape;1164;p28"/>
          <p:cNvGrpSpPr/>
          <p:nvPr/>
        </p:nvGrpSpPr>
        <p:grpSpPr>
          <a:xfrm>
            <a:off x="708815" y="4269887"/>
            <a:ext cx="331101" cy="415757"/>
            <a:chOff x="2324107" y="1883406"/>
            <a:chExt cx="201070" cy="252464"/>
          </a:xfrm>
        </p:grpSpPr>
        <p:sp>
          <p:nvSpPr>
            <p:cNvPr id="1165" name="Google Shape;1165;p28"/>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8"/>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8"/>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8"/>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8"/>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70" name="Google Shape;1170;p28"/>
          <p:cNvPicPr preferRelativeResize="0"/>
          <p:nvPr/>
        </p:nvPicPr>
        <p:blipFill rotWithShape="1">
          <a:blip r:embed="rId3">
            <a:alphaModFix/>
          </a:blip>
          <a:srcRect b="0" l="0" r="0" t="0"/>
          <a:stretch/>
        </p:blipFill>
        <p:spPr>
          <a:xfrm>
            <a:off x="3334381" y="1922736"/>
            <a:ext cx="4733530" cy="2919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29"/>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advantage of choosing SDLC:</a:t>
            </a:r>
            <a:endParaRPr/>
          </a:p>
        </p:txBody>
      </p:sp>
      <p:sp>
        <p:nvSpPr>
          <p:cNvPr id="1176" name="Google Shape;1176;p29"/>
          <p:cNvSpPr txBox="1"/>
          <p:nvPr>
            <p:ph idx="1" type="subTitle"/>
          </p:nvPr>
        </p:nvSpPr>
        <p:spPr>
          <a:xfrm>
            <a:off x="734235" y="1199892"/>
            <a:ext cx="7648986" cy="2305308"/>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Business requirement are gathered in the beginning</a:t>
            </a:r>
            <a:endParaRPr/>
          </a:p>
          <a:p>
            <a:pPr indent="-285750" lvl="0" marL="285750" rtl="0" algn="l">
              <a:lnSpc>
                <a:spcPct val="100000"/>
              </a:lnSpc>
              <a:spcBef>
                <a:spcPts val="1600"/>
              </a:spcBef>
              <a:spcAft>
                <a:spcPts val="0"/>
              </a:spcAft>
              <a:buSzPts val="1400"/>
              <a:buFont typeface="Advent Pro"/>
              <a:buChar char="-"/>
            </a:pPr>
            <a:r>
              <a:rPr lang="en"/>
              <a:t>Easy to detect error</a:t>
            </a:r>
            <a:endParaRPr/>
          </a:p>
          <a:p>
            <a:pPr indent="-285750" lvl="0" marL="285750" rtl="0" algn="l">
              <a:lnSpc>
                <a:spcPct val="100000"/>
              </a:lnSpc>
              <a:spcBef>
                <a:spcPts val="1600"/>
              </a:spcBef>
              <a:spcAft>
                <a:spcPts val="0"/>
              </a:spcAft>
              <a:buSzPts val="1400"/>
              <a:buFont typeface="Advent Pro"/>
              <a:buChar char="-"/>
            </a:pPr>
            <a:r>
              <a:rPr lang="en"/>
              <a:t>The processes have definite starting and ending point </a:t>
            </a:r>
            <a:endParaRPr/>
          </a:p>
          <a:p>
            <a:pPr indent="-285750" lvl="0" marL="285750" rtl="0" algn="l">
              <a:lnSpc>
                <a:spcPct val="100000"/>
              </a:lnSpc>
              <a:spcBef>
                <a:spcPts val="1600"/>
              </a:spcBef>
              <a:spcAft>
                <a:spcPts val="0"/>
              </a:spcAft>
              <a:buSzPts val="1400"/>
              <a:buFont typeface="Advent Pro"/>
              <a:buChar char="-"/>
            </a:pPr>
            <a:r>
              <a:rPr lang="en"/>
              <a:t>Project tracking and control mechanism is available</a:t>
            </a:r>
            <a:endParaRPr/>
          </a:p>
          <a:p>
            <a:pPr indent="-285750" lvl="0" marL="285750" rtl="0" algn="l">
              <a:lnSpc>
                <a:spcPct val="100000"/>
              </a:lnSpc>
              <a:spcBef>
                <a:spcPts val="1600"/>
              </a:spcBef>
              <a:spcAft>
                <a:spcPts val="0"/>
              </a:spcAft>
              <a:buSzPts val="1400"/>
              <a:buFont typeface="Advent Pro"/>
              <a:buChar char="-"/>
            </a:pPr>
            <a:r>
              <a:rPr lang="en"/>
              <a:t>The project progress is updated with all stakeholders.</a:t>
            </a:r>
            <a:endParaRPr/>
          </a:p>
          <a:p>
            <a:pPr indent="-196850" lvl="0" marL="285750" rtl="0" algn="l">
              <a:lnSpc>
                <a:spcPct val="100000"/>
              </a:lnSpc>
              <a:spcBef>
                <a:spcPts val="1600"/>
              </a:spcBef>
              <a:spcAft>
                <a:spcPts val="1600"/>
              </a:spcAft>
              <a:buSzPts val="1400"/>
              <a:buFont typeface="Advent Pro"/>
              <a:buNone/>
            </a:pPr>
            <a:r>
              <a:t/>
            </a:r>
            <a:endParaRPr/>
          </a:p>
        </p:txBody>
      </p:sp>
      <p:grpSp>
        <p:nvGrpSpPr>
          <p:cNvPr id="1177" name="Google Shape;1177;p29"/>
          <p:cNvGrpSpPr/>
          <p:nvPr/>
        </p:nvGrpSpPr>
        <p:grpSpPr>
          <a:xfrm>
            <a:off x="8298105" y="823787"/>
            <a:ext cx="495850" cy="572706"/>
            <a:chOff x="-925625" y="3522382"/>
            <a:chExt cx="472553" cy="545798"/>
          </a:xfrm>
        </p:grpSpPr>
        <p:sp>
          <p:nvSpPr>
            <p:cNvPr id="1178" name="Google Shape;1178;p29"/>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9"/>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0" name="Google Shape;1180;p29"/>
            <p:cNvGrpSpPr/>
            <p:nvPr/>
          </p:nvGrpSpPr>
          <p:grpSpPr>
            <a:xfrm>
              <a:off x="-925625" y="3522382"/>
              <a:ext cx="472553" cy="545798"/>
              <a:chOff x="-925625" y="3522382"/>
              <a:chExt cx="472553" cy="545798"/>
            </a:xfrm>
          </p:grpSpPr>
          <p:sp>
            <p:nvSpPr>
              <p:cNvPr id="1181" name="Google Shape;1181;p29"/>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9"/>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9"/>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9"/>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5" name="Google Shape;1185;p29"/>
          <p:cNvGrpSpPr/>
          <p:nvPr/>
        </p:nvGrpSpPr>
        <p:grpSpPr>
          <a:xfrm>
            <a:off x="708815" y="4269887"/>
            <a:ext cx="331101" cy="415757"/>
            <a:chOff x="2324107" y="1883406"/>
            <a:chExt cx="201070" cy="252464"/>
          </a:xfrm>
        </p:grpSpPr>
        <p:sp>
          <p:nvSpPr>
            <p:cNvPr id="1186" name="Google Shape;1186;p29"/>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9"/>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9"/>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9"/>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9"/>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30"/>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Waterfall development:</a:t>
            </a:r>
            <a:endParaRPr/>
          </a:p>
        </p:txBody>
      </p:sp>
      <p:sp>
        <p:nvSpPr>
          <p:cNvPr id="1196" name="Google Shape;1196;p30"/>
          <p:cNvSpPr txBox="1"/>
          <p:nvPr>
            <p:ph idx="1" type="subTitle"/>
          </p:nvPr>
        </p:nvSpPr>
        <p:spPr>
          <a:xfrm>
            <a:off x="734235" y="1199892"/>
            <a:ext cx="7648986" cy="3746181"/>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The waterfall model is one classical and commonly used model in software development and consists of the following stages:</a:t>
            </a:r>
            <a:endParaRPr/>
          </a:p>
          <a:p>
            <a:pPr indent="0" lvl="0" marL="0" rtl="0" algn="l">
              <a:lnSpc>
                <a:spcPct val="100000"/>
              </a:lnSpc>
              <a:spcBef>
                <a:spcPts val="1600"/>
              </a:spcBef>
              <a:spcAft>
                <a:spcPts val="0"/>
              </a:spcAft>
              <a:buSzPts val="1400"/>
              <a:buNone/>
            </a:pPr>
            <a:r>
              <a:rPr lang="en"/>
              <a:t>  	System requirement documentation</a:t>
            </a:r>
            <a:endParaRPr/>
          </a:p>
          <a:p>
            <a:pPr indent="0" lvl="0" marL="0" rtl="0" algn="l">
              <a:lnSpc>
                <a:spcPct val="100000"/>
              </a:lnSpc>
              <a:spcBef>
                <a:spcPts val="1600"/>
              </a:spcBef>
              <a:spcAft>
                <a:spcPts val="0"/>
              </a:spcAft>
              <a:buSzPts val="1400"/>
              <a:buNone/>
            </a:pPr>
            <a:r>
              <a:rPr lang="en"/>
              <a:t>	Analyzing requirements</a:t>
            </a:r>
            <a:endParaRPr/>
          </a:p>
          <a:p>
            <a:pPr indent="0" lvl="0" marL="0" rtl="0" algn="l">
              <a:lnSpc>
                <a:spcPct val="100000"/>
              </a:lnSpc>
              <a:spcBef>
                <a:spcPts val="1600"/>
              </a:spcBef>
              <a:spcAft>
                <a:spcPts val="0"/>
              </a:spcAft>
              <a:buSzPts val="1400"/>
              <a:buNone/>
            </a:pPr>
            <a:r>
              <a:rPr lang="en"/>
              <a:t>	Design of plan</a:t>
            </a:r>
            <a:endParaRPr/>
          </a:p>
          <a:p>
            <a:pPr indent="0" lvl="0" marL="0" rtl="0" algn="l">
              <a:lnSpc>
                <a:spcPct val="100000"/>
              </a:lnSpc>
              <a:spcBef>
                <a:spcPts val="1600"/>
              </a:spcBef>
              <a:spcAft>
                <a:spcPts val="0"/>
              </a:spcAft>
              <a:buSzPts val="1400"/>
              <a:buNone/>
            </a:pPr>
            <a:r>
              <a:rPr lang="en"/>
              <a:t>	Development or Coding</a:t>
            </a:r>
            <a:endParaRPr/>
          </a:p>
          <a:p>
            <a:pPr indent="0" lvl="0" marL="0" rtl="0" algn="l">
              <a:lnSpc>
                <a:spcPct val="100000"/>
              </a:lnSpc>
              <a:spcBef>
                <a:spcPts val="1600"/>
              </a:spcBef>
              <a:spcAft>
                <a:spcPts val="0"/>
              </a:spcAft>
              <a:buSzPts val="1400"/>
              <a:buNone/>
            </a:pPr>
            <a:r>
              <a:rPr lang="en"/>
              <a:t>	Testing and Implementation</a:t>
            </a:r>
            <a:endParaRPr/>
          </a:p>
          <a:p>
            <a:pPr indent="0" lvl="0" marL="0" rtl="0" algn="l">
              <a:lnSpc>
                <a:spcPct val="100000"/>
              </a:lnSpc>
              <a:spcBef>
                <a:spcPts val="1600"/>
              </a:spcBef>
              <a:spcAft>
                <a:spcPts val="0"/>
              </a:spcAft>
              <a:buSzPts val="1400"/>
              <a:buNone/>
            </a:pPr>
            <a:r>
              <a:rPr lang="en"/>
              <a:t>	Actual deployment</a:t>
            </a:r>
            <a:endParaRPr/>
          </a:p>
          <a:p>
            <a:pPr indent="0" lvl="0" marL="0" rtl="0" algn="l">
              <a:lnSpc>
                <a:spcPct val="100000"/>
              </a:lnSpc>
              <a:spcBef>
                <a:spcPts val="1600"/>
              </a:spcBef>
              <a:spcAft>
                <a:spcPts val="0"/>
              </a:spcAft>
              <a:buSzPts val="1400"/>
              <a:buNone/>
            </a:pPr>
            <a:r>
              <a:rPr lang="en"/>
              <a:t>	Maintenance</a:t>
            </a:r>
            <a:endParaRPr/>
          </a:p>
          <a:p>
            <a:pPr indent="-196850" lvl="0" marL="285750" rtl="0" algn="l">
              <a:lnSpc>
                <a:spcPct val="100000"/>
              </a:lnSpc>
              <a:spcBef>
                <a:spcPts val="1600"/>
              </a:spcBef>
              <a:spcAft>
                <a:spcPts val="1600"/>
              </a:spcAft>
              <a:buSzPts val="1400"/>
              <a:buFont typeface="Advent Pro"/>
              <a:buNone/>
            </a:pPr>
            <a:r>
              <a:t/>
            </a:r>
            <a:endParaRPr/>
          </a:p>
        </p:txBody>
      </p:sp>
      <p:grpSp>
        <p:nvGrpSpPr>
          <p:cNvPr id="1197" name="Google Shape;1197;p30"/>
          <p:cNvGrpSpPr/>
          <p:nvPr/>
        </p:nvGrpSpPr>
        <p:grpSpPr>
          <a:xfrm>
            <a:off x="8298105" y="823787"/>
            <a:ext cx="495850" cy="572706"/>
            <a:chOff x="-925625" y="3522382"/>
            <a:chExt cx="472553" cy="545798"/>
          </a:xfrm>
        </p:grpSpPr>
        <p:sp>
          <p:nvSpPr>
            <p:cNvPr id="1198" name="Google Shape;1198;p30"/>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0"/>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0" name="Google Shape;1200;p30"/>
            <p:cNvGrpSpPr/>
            <p:nvPr/>
          </p:nvGrpSpPr>
          <p:grpSpPr>
            <a:xfrm>
              <a:off x="-925625" y="3522382"/>
              <a:ext cx="472553" cy="545798"/>
              <a:chOff x="-925625" y="3522382"/>
              <a:chExt cx="472553" cy="545798"/>
            </a:xfrm>
          </p:grpSpPr>
          <p:sp>
            <p:nvSpPr>
              <p:cNvPr id="1201" name="Google Shape;1201;p30"/>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0"/>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0"/>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0"/>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05" name="Google Shape;1205;p30"/>
          <p:cNvGrpSpPr/>
          <p:nvPr/>
        </p:nvGrpSpPr>
        <p:grpSpPr>
          <a:xfrm>
            <a:off x="708815" y="4269887"/>
            <a:ext cx="331101" cy="415757"/>
            <a:chOff x="2324107" y="1883406"/>
            <a:chExt cx="201070" cy="252464"/>
          </a:xfrm>
        </p:grpSpPr>
        <p:sp>
          <p:nvSpPr>
            <p:cNvPr id="1206" name="Google Shape;1206;p30"/>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0"/>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0"/>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0"/>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0"/>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11" name="Google Shape;1211;p30"/>
          <p:cNvPicPr preferRelativeResize="0"/>
          <p:nvPr/>
        </p:nvPicPr>
        <p:blipFill rotWithShape="1">
          <a:blip r:embed="rId3">
            <a:alphaModFix/>
          </a:blip>
          <a:srcRect b="0" l="0" r="0" t="0"/>
          <a:stretch/>
        </p:blipFill>
        <p:spPr>
          <a:xfrm>
            <a:off x="5347855" y="1697981"/>
            <a:ext cx="2966493" cy="3151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31"/>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Merits and limitations of waterfall</a:t>
            </a:r>
            <a:endParaRPr/>
          </a:p>
        </p:txBody>
      </p:sp>
      <p:pic>
        <p:nvPicPr>
          <p:cNvPr id="1217" name="Google Shape;1217;p31"/>
          <p:cNvPicPr preferRelativeResize="0"/>
          <p:nvPr/>
        </p:nvPicPr>
        <p:blipFill rotWithShape="1">
          <a:blip r:embed="rId3">
            <a:alphaModFix/>
          </a:blip>
          <a:srcRect b="0" l="0" r="0" t="0"/>
          <a:stretch/>
        </p:blipFill>
        <p:spPr>
          <a:xfrm>
            <a:off x="719999" y="1171901"/>
            <a:ext cx="7714457" cy="3829590"/>
          </a:xfrm>
          <a:prstGeom prst="rect">
            <a:avLst/>
          </a:prstGeom>
          <a:solidFill>
            <a:schemeClr val="lt1"/>
          </a:solidFill>
          <a:ln cap="flat" cmpd="sng" w="25400">
            <a:solidFill>
              <a:schemeClr val="accent4"/>
            </a:solidFill>
            <a:prstDash val="solid"/>
            <a:round/>
            <a:headEnd len="sm" w="sm" type="none"/>
            <a:tailEnd len="sm" w="sm" type="none"/>
          </a:ln>
        </p:spPr>
      </p:pic>
      <p:grpSp>
        <p:nvGrpSpPr>
          <p:cNvPr id="1218" name="Google Shape;1218;p31"/>
          <p:cNvGrpSpPr/>
          <p:nvPr/>
        </p:nvGrpSpPr>
        <p:grpSpPr>
          <a:xfrm>
            <a:off x="8298105" y="823787"/>
            <a:ext cx="495850" cy="572706"/>
            <a:chOff x="-925625" y="3522382"/>
            <a:chExt cx="472553" cy="545798"/>
          </a:xfrm>
        </p:grpSpPr>
        <p:sp>
          <p:nvSpPr>
            <p:cNvPr id="1219" name="Google Shape;1219;p31"/>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1"/>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1" name="Google Shape;1221;p31"/>
            <p:cNvGrpSpPr/>
            <p:nvPr/>
          </p:nvGrpSpPr>
          <p:grpSpPr>
            <a:xfrm>
              <a:off x="-925625" y="3522382"/>
              <a:ext cx="472553" cy="545798"/>
              <a:chOff x="-925625" y="3522382"/>
              <a:chExt cx="472553" cy="545798"/>
            </a:xfrm>
          </p:grpSpPr>
          <p:sp>
            <p:nvSpPr>
              <p:cNvPr id="1222" name="Google Shape;1222;p31"/>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1"/>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1"/>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1"/>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6" name="Google Shape;1226;p31"/>
          <p:cNvGrpSpPr/>
          <p:nvPr/>
        </p:nvGrpSpPr>
        <p:grpSpPr>
          <a:xfrm>
            <a:off x="554448" y="4661773"/>
            <a:ext cx="331101" cy="415757"/>
            <a:chOff x="2324107" y="1883406"/>
            <a:chExt cx="201070" cy="252464"/>
          </a:xfrm>
        </p:grpSpPr>
        <p:sp>
          <p:nvSpPr>
            <p:cNvPr id="1227" name="Google Shape;1227;p31"/>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1"/>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1"/>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1"/>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1"/>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2"/>
          <p:cNvSpPr txBox="1"/>
          <p:nvPr>
            <p:ph idx="8" type="title"/>
          </p:nvPr>
        </p:nvSpPr>
        <p:spPr>
          <a:xfrm>
            <a:off x="720000" y="445025"/>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Waterfall model can be used only when</a:t>
            </a:r>
            <a:endParaRPr/>
          </a:p>
        </p:txBody>
      </p:sp>
      <p:sp>
        <p:nvSpPr>
          <p:cNvPr id="1237" name="Google Shape;1237;p32"/>
          <p:cNvSpPr txBox="1"/>
          <p:nvPr>
            <p:ph idx="1" type="subTitle"/>
          </p:nvPr>
        </p:nvSpPr>
        <p:spPr>
          <a:xfrm>
            <a:off x="734235" y="1199893"/>
            <a:ext cx="7648986" cy="2555842"/>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The software system requirements are clear, known before hand and not subject to change</a:t>
            </a:r>
            <a:endParaRPr/>
          </a:p>
          <a:p>
            <a:pPr indent="-285750" lvl="0" marL="285750" rtl="0" algn="l">
              <a:lnSpc>
                <a:spcPct val="100000"/>
              </a:lnSpc>
              <a:spcBef>
                <a:spcPts val="1600"/>
              </a:spcBef>
              <a:spcAft>
                <a:spcPts val="0"/>
              </a:spcAft>
              <a:buSzPts val="1400"/>
              <a:buFont typeface="Advent Pro"/>
              <a:buChar char="-"/>
            </a:pPr>
            <a:r>
              <a:rPr lang="en"/>
              <a:t>The system is defined well and technology is understood well</a:t>
            </a:r>
            <a:endParaRPr/>
          </a:p>
          <a:p>
            <a:pPr indent="-285750" lvl="0" marL="285750" rtl="0" algn="l">
              <a:lnSpc>
                <a:spcPct val="100000"/>
              </a:lnSpc>
              <a:spcBef>
                <a:spcPts val="1600"/>
              </a:spcBef>
              <a:spcAft>
                <a:spcPts val="0"/>
              </a:spcAft>
              <a:buSzPts val="1400"/>
              <a:buFont typeface="Advent Pro"/>
              <a:buChar char="-"/>
            </a:pPr>
            <a:r>
              <a:rPr lang="en"/>
              <a:t> Requirement are consistent without any ambiguity. Planning and estimation is a management activity.</a:t>
            </a:r>
            <a:endParaRPr/>
          </a:p>
          <a:p>
            <a:pPr indent="-285750" lvl="0" marL="285750" rtl="0" algn="l">
              <a:lnSpc>
                <a:spcPct val="100000"/>
              </a:lnSpc>
              <a:spcBef>
                <a:spcPts val="1600"/>
              </a:spcBef>
              <a:spcAft>
                <a:spcPts val="0"/>
              </a:spcAft>
              <a:buSzPts val="1400"/>
              <a:buFont typeface="Advent Pro"/>
              <a:buChar char="-"/>
            </a:pPr>
            <a:r>
              <a:rPr lang="en"/>
              <a:t>Resources are adequate and expertise is available easily</a:t>
            </a:r>
            <a:endParaRPr/>
          </a:p>
          <a:p>
            <a:pPr indent="-285750" lvl="0" marL="285750" rtl="0" algn="l">
              <a:lnSpc>
                <a:spcPct val="100000"/>
              </a:lnSpc>
              <a:spcBef>
                <a:spcPts val="1600"/>
              </a:spcBef>
              <a:spcAft>
                <a:spcPts val="0"/>
              </a:spcAft>
              <a:buSzPts val="1400"/>
              <a:buFont typeface="Advent Pro"/>
              <a:buChar char="-"/>
            </a:pPr>
            <a:r>
              <a:rPr lang="en"/>
              <a:t>The project is short and fixed.</a:t>
            </a:r>
            <a:endParaRPr/>
          </a:p>
          <a:p>
            <a:pPr indent="-196850" lvl="0" marL="285750" rtl="0" algn="l">
              <a:lnSpc>
                <a:spcPct val="100000"/>
              </a:lnSpc>
              <a:spcBef>
                <a:spcPts val="1600"/>
              </a:spcBef>
              <a:spcAft>
                <a:spcPts val="1600"/>
              </a:spcAft>
              <a:buSzPts val="1400"/>
              <a:buFont typeface="Advent Pro"/>
              <a:buNone/>
            </a:pPr>
            <a:r>
              <a:t/>
            </a:r>
            <a:endParaRPr/>
          </a:p>
        </p:txBody>
      </p:sp>
      <p:grpSp>
        <p:nvGrpSpPr>
          <p:cNvPr id="1238" name="Google Shape;1238;p32"/>
          <p:cNvGrpSpPr/>
          <p:nvPr/>
        </p:nvGrpSpPr>
        <p:grpSpPr>
          <a:xfrm>
            <a:off x="8298105" y="823787"/>
            <a:ext cx="495850" cy="572706"/>
            <a:chOff x="-925625" y="3522382"/>
            <a:chExt cx="472553" cy="545798"/>
          </a:xfrm>
        </p:grpSpPr>
        <p:sp>
          <p:nvSpPr>
            <p:cNvPr id="1239" name="Google Shape;1239;p32"/>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2"/>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1" name="Google Shape;1241;p32"/>
            <p:cNvGrpSpPr/>
            <p:nvPr/>
          </p:nvGrpSpPr>
          <p:grpSpPr>
            <a:xfrm>
              <a:off x="-925625" y="3522382"/>
              <a:ext cx="472553" cy="545798"/>
              <a:chOff x="-925625" y="3522382"/>
              <a:chExt cx="472553" cy="545798"/>
            </a:xfrm>
          </p:grpSpPr>
          <p:sp>
            <p:nvSpPr>
              <p:cNvPr id="1242" name="Google Shape;1242;p32"/>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2"/>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2"/>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2"/>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46" name="Google Shape;1246;p32"/>
          <p:cNvGrpSpPr/>
          <p:nvPr/>
        </p:nvGrpSpPr>
        <p:grpSpPr>
          <a:xfrm>
            <a:off x="708815" y="4269887"/>
            <a:ext cx="331101" cy="415757"/>
            <a:chOff x="2324107" y="1883406"/>
            <a:chExt cx="201070" cy="252464"/>
          </a:xfrm>
        </p:grpSpPr>
        <p:sp>
          <p:nvSpPr>
            <p:cNvPr id="1247" name="Google Shape;1247;p32"/>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2"/>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2"/>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2"/>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2"/>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33"/>
          <p:cNvSpPr txBox="1"/>
          <p:nvPr>
            <p:ph idx="8" type="title"/>
          </p:nvPr>
        </p:nvSpPr>
        <p:spPr>
          <a:xfrm>
            <a:off x="734235" y="177224"/>
            <a:ext cx="77040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820000" dist="76200">
              <a:srgbClr val="000000"/>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Spiral-model</a:t>
            </a:r>
            <a:endParaRPr sz="3200"/>
          </a:p>
        </p:txBody>
      </p:sp>
      <p:sp>
        <p:nvSpPr>
          <p:cNvPr id="1257" name="Google Shape;1257;p33"/>
          <p:cNvSpPr txBox="1"/>
          <p:nvPr>
            <p:ph idx="1" type="subTitle"/>
          </p:nvPr>
        </p:nvSpPr>
        <p:spPr>
          <a:xfrm>
            <a:off x="747507" y="898419"/>
            <a:ext cx="7493745" cy="4245081"/>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760000" dist="76200">
              <a:srgbClr val="000000"/>
            </a:outerShdw>
          </a:effectLst>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dvent Pro"/>
              <a:buChar char="-"/>
            </a:pPr>
            <a:r>
              <a:rPr lang="en"/>
              <a:t>Spiral-Model is a model that combines waterfall model (Waterfall-Model) and iterative-model (Iterative-Model) and it has many similarities with incremental model ( Incremental-Model).</a:t>
            </a:r>
            <a:endParaRPr/>
          </a:p>
          <a:p>
            <a:pPr indent="-285750" lvl="0" marL="285750" rtl="0" algn="l">
              <a:lnSpc>
                <a:spcPct val="100000"/>
              </a:lnSpc>
              <a:spcBef>
                <a:spcPts val="1600"/>
              </a:spcBef>
              <a:spcAft>
                <a:spcPts val="1600"/>
              </a:spcAft>
              <a:buSzPts val="1400"/>
              <a:buFont typeface="Advent Pro"/>
              <a:buChar char="-"/>
            </a:pPr>
            <a:r>
              <a:rPr lang="en"/>
              <a:t>Focus on project risk analysis. Each phase in the model begins with the design requirement/goal and ends with the customer checking the progress of each phase. The spiral model was first mentioned by Barry Boehm in his 1986 paper.</a:t>
            </a:r>
            <a:endParaRPr/>
          </a:p>
        </p:txBody>
      </p:sp>
      <p:grpSp>
        <p:nvGrpSpPr>
          <p:cNvPr id="1258" name="Google Shape;1258;p33"/>
          <p:cNvGrpSpPr/>
          <p:nvPr/>
        </p:nvGrpSpPr>
        <p:grpSpPr>
          <a:xfrm>
            <a:off x="8298105" y="823787"/>
            <a:ext cx="495850" cy="572706"/>
            <a:chOff x="-925625" y="3522382"/>
            <a:chExt cx="472553" cy="545798"/>
          </a:xfrm>
        </p:grpSpPr>
        <p:sp>
          <p:nvSpPr>
            <p:cNvPr id="1259" name="Google Shape;1259;p33"/>
            <p:cNvSpPr/>
            <p:nvPr/>
          </p:nvSpPr>
          <p:spPr>
            <a:xfrm>
              <a:off x="-542683" y="3762108"/>
              <a:ext cx="44" cy="44"/>
            </a:xfrm>
            <a:custGeom>
              <a:rect b="b" l="l" r="r" t="t"/>
              <a:pathLst>
                <a:path extrusionOk="0" h="1" w="1">
                  <a:moveTo>
                    <a:pt x="1" y="0"/>
                  </a:moveTo>
                  <a:lnTo>
                    <a:pt x="1" y="0"/>
                  </a:lnTo>
                  <a:lnTo>
                    <a:pt x="1" y="0"/>
                  </a:lnTo>
                  <a:close/>
                </a:path>
              </a:pathLst>
            </a:custGeom>
            <a:solidFill>
              <a:srgbClr val="EA7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3"/>
            <p:cNvSpPr/>
            <p:nvPr/>
          </p:nvSpPr>
          <p:spPr>
            <a:xfrm>
              <a:off x="-844508" y="3596512"/>
              <a:ext cx="321375" cy="169224"/>
            </a:xfrm>
            <a:custGeom>
              <a:rect b="b" l="l" r="r" t="t"/>
              <a:pathLst>
                <a:path extrusionOk="0" h="3826" w="7266">
                  <a:moveTo>
                    <a:pt x="3493" y="1"/>
                  </a:moveTo>
                  <a:cubicBezTo>
                    <a:pt x="3335" y="1"/>
                    <a:pt x="3177" y="14"/>
                    <a:pt x="3020" y="42"/>
                  </a:cubicBezTo>
                  <a:cubicBezTo>
                    <a:pt x="2362" y="155"/>
                    <a:pt x="1765" y="546"/>
                    <a:pt x="1251" y="957"/>
                  </a:cubicBezTo>
                  <a:cubicBezTo>
                    <a:pt x="717" y="1389"/>
                    <a:pt x="244" y="1965"/>
                    <a:pt x="130" y="2664"/>
                  </a:cubicBezTo>
                  <a:cubicBezTo>
                    <a:pt x="120" y="2778"/>
                    <a:pt x="171" y="2890"/>
                    <a:pt x="254" y="2963"/>
                  </a:cubicBezTo>
                  <a:cubicBezTo>
                    <a:pt x="212" y="3065"/>
                    <a:pt x="182" y="3168"/>
                    <a:pt x="141" y="3271"/>
                  </a:cubicBezTo>
                  <a:cubicBezTo>
                    <a:pt x="110" y="3353"/>
                    <a:pt x="79" y="3446"/>
                    <a:pt x="48" y="3539"/>
                  </a:cubicBezTo>
                  <a:cubicBezTo>
                    <a:pt x="0" y="3695"/>
                    <a:pt x="157" y="3825"/>
                    <a:pt x="298" y="3825"/>
                  </a:cubicBezTo>
                  <a:cubicBezTo>
                    <a:pt x="369" y="3825"/>
                    <a:pt x="435" y="3792"/>
                    <a:pt x="470" y="3713"/>
                  </a:cubicBezTo>
                  <a:cubicBezTo>
                    <a:pt x="799" y="2963"/>
                    <a:pt x="1446" y="2458"/>
                    <a:pt x="2166" y="2099"/>
                  </a:cubicBezTo>
                  <a:cubicBezTo>
                    <a:pt x="2187" y="2088"/>
                    <a:pt x="2207" y="2068"/>
                    <a:pt x="2228" y="2058"/>
                  </a:cubicBezTo>
                  <a:cubicBezTo>
                    <a:pt x="2686" y="1900"/>
                    <a:pt x="3166" y="1813"/>
                    <a:pt x="3643" y="1813"/>
                  </a:cubicBezTo>
                  <a:cubicBezTo>
                    <a:pt x="4034" y="1813"/>
                    <a:pt x="4424" y="1871"/>
                    <a:pt x="4798" y="1996"/>
                  </a:cubicBezTo>
                  <a:cubicBezTo>
                    <a:pt x="5406" y="2191"/>
                    <a:pt x="5940" y="2561"/>
                    <a:pt x="6320" y="3045"/>
                  </a:cubicBezTo>
                  <a:cubicBezTo>
                    <a:pt x="6434" y="3271"/>
                    <a:pt x="6546" y="3487"/>
                    <a:pt x="6732" y="3672"/>
                  </a:cubicBezTo>
                  <a:cubicBezTo>
                    <a:pt x="6790" y="3735"/>
                    <a:pt x="6855" y="3762"/>
                    <a:pt x="6919" y="3762"/>
                  </a:cubicBezTo>
                  <a:cubicBezTo>
                    <a:pt x="7102" y="3762"/>
                    <a:pt x="7266" y="3539"/>
                    <a:pt x="7174" y="3333"/>
                  </a:cubicBezTo>
                  <a:cubicBezTo>
                    <a:pt x="7061" y="3116"/>
                    <a:pt x="6937" y="2922"/>
                    <a:pt x="6793" y="2726"/>
                  </a:cubicBezTo>
                  <a:cubicBezTo>
                    <a:pt x="6752" y="2643"/>
                    <a:pt x="6722" y="2561"/>
                    <a:pt x="6681" y="2469"/>
                  </a:cubicBezTo>
                  <a:cubicBezTo>
                    <a:pt x="6557" y="2181"/>
                    <a:pt x="6423" y="1903"/>
                    <a:pt x="6249" y="1636"/>
                  </a:cubicBezTo>
                  <a:cubicBezTo>
                    <a:pt x="5909" y="1112"/>
                    <a:pt x="5457" y="649"/>
                    <a:pt x="4891" y="361"/>
                  </a:cubicBezTo>
                  <a:cubicBezTo>
                    <a:pt x="4457" y="128"/>
                    <a:pt x="3977" y="1"/>
                    <a:pt x="3493"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1" name="Google Shape;1261;p33"/>
            <p:cNvGrpSpPr/>
            <p:nvPr/>
          </p:nvGrpSpPr>
          <p:grpSpPr>
            <a:xfrm>
              <a:off x="-925625" y="3522382"/>
              <a:ext cx="472553" cy="545798"/>
              <a:chOff x="-925625" y="3522382"/>
              <a:chExt cx="472553" cy="545798"/>
            </a:xfrm>
          </p:grpSpPr>
          <p:sp>
            <p:nvSpPr>
              <p:cNvPr id="1262" name="Google Shape;1262;p33"/>
              <p:cNvSpPr/>
              <p:nvPr/>
            </p:nvSpPr>
            <p:spPr>
              <a:xfrm>
                <a:off x="-910145" y="3537863"/>
                <a:ext cx="441194" cy="441194"/>
              </a:xfrm>
              <a:custGeom>
                <a:rect b="b" l="l" r="r" t="t"/>
                <a:pathLst>
                  <a:path extrusionOk="0" h="9975" w="9975">
                    <a:moveTo>
                      <a:pt x="4987" y="1317"/>
                    </a:moveTo>
                    <a:cubicBezTo>
                      <a:pt x="6910" y="1317"/>
                      <a:pt x="8483" y="2787"/>
                      <a:pt x="8647" y="4659"/>
                    </a:cubicBezTo>
                    <a:lnTo>
                      <a:pt x="8658" y="4659"/>
                    </a:lnTo>
                    <a:cubicBezTo>
                      <a:pt x="8689" y="4741"/>
                      <a:pt x="8689" y="4823"/>
                      <a:pt x="8668" y="4895"/>
                    </a:cubicBezTo>
                    <a:lnTo>
                      <a:pt x="8668" y="4988"/>
                    </a:lnTo>
                    <a:cubicBezTo>
                      <a:pt x="8668" y="5286"/>
                      <a:pt x="8627" y="5564"/>
                      <a:pt x="8565" y="5831"/>
                    </a:cubicBezTo>
                    <a:cubicBezTo>
                      <a:pt x="8565" y="5852"/>
                      <a:pt x="8565" y="5862"/>
                      <a:pt x="8555" y="5882"/>
                    </a:cubicBezTo>
                    <a:cubicBezTo>
                      <a:pt x="8154" y="7476"/>
                      <a:pt x="6714" y="8669"/>
                      <a:pt x="4987" y="8669"/>
                    </a:cubicBezTo>
                    <a:cubicBezTo>
                      <a:pt x="3270" y="8669"/>
                      <a:pt x="1830" y="7476"/>
                      <a:pt x="1429" y="5882"/>
                    </a:cubicBezTo>
                    <a:cubicBezTo>
                      <a:pt x="1419" y="5862"/>
                      <a:pt x="1419" y="5852"/>
                      <a:pt x="1419" y="5831"/>
                    </a:cubicBezTo>
                    <a:cubicBezTo>
                      <a:pt x="1347" y="5564"/>
                      <a:pt x="1316" y="5286"/>
                      <a:pt x="1316" y="4988"/>
                    </a:cubicBezTo>
                    <a:cubicBezTo>
                      <a:pt x="1316" y="2962"/>
                      <a:pt x="2962" y="1317"/>
                      <a:pt x="4987" y="1317"/>
                    </a:cubicBezTo>
                    <a:close/>
                    <a:moveTo>
                      <a:pt x="4987" y="0"/>
                    </a:moveTo>
                    <a:cubicBezTo>
                      <a:pt x="2242" y="0"/>
                      <a:pt x="0" y="2242"/>
                      <a:pt x="0" y="4988"/>
                    </a:cubicBezTo>
                    <a:cubicBezTo>
                      <a:pt x="0" y="6211"/>
                      <a:pt x="442" y="7322"/>
                      <a:pt x="1172" y="8185"/>
                    </a:cubicBezTo>
                    <a:cubicBezTo>
                      <a:pt x="1347" y="8361"/>
                      <a:pt x="1511" y="8535"/>
                      <a:pt x="1676" y="8710"/>
                    </a:cubicBezTo>
                    <a:cubicBezTo>
                      <a:pt x="2560" y="9502"/>
                      <a:pt x="3722" y="9975"/>
                      <a:pt x="4987" y="9975"/>
                    </a:cubicBezTo>
                    <a:cubicBezTo>
                      <a:pt x="7743" y="9975"/>
                      <a:pt x="9974" y="7744"/>
                      <a:pt x="9974" y="4988"/>
                    </a:cubicBezTo>
                    <a:cubicBezTo>
                      <a:pt x="9974" y="2242"/>
                      <a:pt x="7743" y="0"/>
                      <a:pt x="49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3"/>
              <p:cNvSpPr/>
              <p:nvPr/>
            </p:nvSpPr>
            <p:spPr>
              <a:xfrm>
                <a:off x="-925625" y="3522382"/>
                <a:ext cx="472553" cy="472155"/>
              </a:xfrm>
              <a:custGeom>
                <a:rect b="b" l="l" r="r" t="t"/>
                <a:pathLst>
                  <a:path extrusionOk="0" h="10675" w="10684">
                    <a:moveTo>
                      <a:pt x="5337" y="2016"/>
                    </a:moveTo>
                    <a:cubicBezTo>
                      <a:pt x="7178" y="2016"/>
                      <a:pt x="8668" y="3508"/>
                      <a:pt x="8668" y="5338"/>
                    </a:cubicBezTo>
                    <a:cubicBezTo>
                      <a:pt x="8668" y="7178"/>
                      <a:pt x="7178" y="8669"/>
                      <a:pt x="5337" y="8669"/>
                    </a:cubicBezTo>
                    <a:cubicBezTo>
                      <a:pt x="3507" y="8669"/>
                      <a:pt x="2016" y="7178"/>
                      <a:pt x="2016" y="5338"/>
                    </a:cubicBezTo>
                    <a:cubicBezTo>
                      <a:pt x="2016" y="3508"/>
                      <a:pt x="3507" y="2016"/>
                      <a:pt x="5337" y="2016"/>
                    </a:cubicBezTo>
                    <a:close/>
                    <a:moveTo>
                      <a:pt x="5337" y="1667"/>
                    </a:moveTo>
                    <a:cubicBezTo>
                      <a:pt x="3312" y="1667"/>
                      <a:pt x="1666" y="3312"/>
                      <a:pt x="1666" y="5338"/>
                    </a:cubicBezTo>
                    <a:cubicBezTo>
                      <a:pt x="1666" y="7363"/>
                      <a:pt x="3312" y="9019"/>
                      <a:pt x="5337" y="9019"/>
                    </a:cubicBezTo>
                    <a:cubicBezTo>
                      <a:pt x="7373" y="9019"/>
                      <a:pt x="9018" y="7363"/>
                      <a:pt x="9018" y="5338"/>
                    </a:cubicBezTo>
                    <a:cubicBezTo>
                      <a:pt x="9018" y="3312"/>
                      <a:pt x="7373" y="1667"/>
                      <a:pt x="5337" y="1667"/>
                    </a:cubicBezTo>
                    <a:close/>
                    <a:moveTo>
                      <a:pt x="5337" y="350"/>
                    </a:moveTo>
                    <a:cubicBezTo>
                      <a:pt x="8093" y="350"/>
                      <a:pt x="10324" y="2592"/>
                      <a:pt x="10324" y="5338"/>
                    </a:cubicBezTo>
                    <a:cubicBezTo>
                      <a:pt x="10324" y="8094"/>
                      <a:pt x="8093" y="10325"/>
                      <a:pt x="5337" y="10325"/>
                    </a:cubicBezTo>
                    <a:cubicBezTo>
                      <a:pt x="2592" y="10325"/>
                      <a:pt x="350" y="8094"/>
                      <a:pt x="350" y="5338"/>
                    </a:cubicBezTo>
                    <a:cubicBezTo>
                      <a:pt x="350" y="2592"/>
                      <a:pt x="2592" y="350"/>
                      <a:pt x="5337" y="350"/>
                    </a:cubicBezTo>
                    <a:close/>
                    <a:moveTo>
                      <a:pt x="5337" y="1"/>
                    </a:moveTo>
                    <a:cubicBezTo>
                      <a:pt x="2396" y="1"/>
                      <a:pt x="1" y="2397"/>
                      <a:pt x="1" y="5338"/>
                    </a:cubicBezTo>
                    <a:cubicBezTo>
                      <a:pt x="1" y="8289"/>
                      <a:pt x="2396" y="10674"/>
                      <a:pt x="5337" y="10674"/>
                    </a:cubicBezTo>
                    <a:cubicBezTo>
                      <a:pt x="8288" y="10674"/>
                      <a:pt x="10684" y="8289"/>
                      <a:pt x="10684" y="5338"/>
                    </a:cubicBezTo>
                    <a:cubicBezTo>
                      <a:pt x="10684" y="2397"/>
                      <a:pt x="8288" y="1"/>
                      <a:pt x="5337"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3"/>
              <p:cNvSpPr/>
              <p:nvPr/>
            </p:nvSpPr>
            <p:spPr>
              <a:xfrm>
                <a:off x="-925625" y="3669314"/>
                <a:ext cx="472553" cy="398866"/>
              </a:xfrm>
              <a:custGeom>
                <a:rect b="b" l="l" r="r" t="t"/>
                <a:pathLst>
                  <a:path extrusionOk="0" h="9018" w="10684">
                    <a:moveTo>
                      <a:pt x="5337" y="0"/>
                    </a:moveTo>
                    <a:cubicBezTo>
                      <a:pt x="3641" y="0"/>
                      <a:pt x="2170" y="1152"/>
                      <a:pt x="1769" y="2807"/>
                    </a:cubicBezTo>
                    <a:cubicBezTo>
                      <a:pt x="1749" y="2900"/>
                      <a:pt x="1800" y="2992"/>
                      <a:pt x="1893" y="3024"/>
                    </a:cubicBezTo>
                    <a:cubicBezTo>
                      <a:pt x="1906" y="3026"/>
                      <a:pt x="1919" y="3028"/>
                      <a:pt x="1932" y="3028"/>
                    </a:cubicBezTo>
                    <a:cubicBezTo>
                      <a:pt x="2018" y="3028"/>
                      <a:pt x="2090" y="2970"/>
                      <a:pt x="2108" y="2890"/>
                    </a:cubicBezTo>
                    <a:cubicBezTo>
                      <a:pt x="2468" y="1399"/>
                      <a:pt x="3805" y="350"/>
                      <a:pt x="5337" y="350"/>
                    </a:cubicBezTo>
                    <a:cubicBezTo>
                      <a:pt x="6879" y="350"/>
                      <a:pt x="8206" y="1399"/>
                      <a:pt x="8576" y="2890"/>
                    </a:cubicBezTo>
                    <a:cubicBezTo>
                      <a:pt x="8597" y="2972"/>
                      <a:pt x="8668" y="3024"/>
                      <a:pt x="8741" y="3024"/>
                    </a:cubicBezTo>
                    <a:lnTo>
                      <a:pt x="8782" y="3024"/>
                    </a:lnTo>
                    <a:cubicBezTo>
                      <a:pt x="8885" y="2992"/>
                      <a:pt x="8936" y="2900"/>
                      <a:pt x="8915" y="2807"/>
                    </a:cubicBezTo>
                    <a:cubicBezTo>
                      <a:pt x="8515" y="1152"/>
                      <a:pt x="7044" y="0"/>
                      <a:pt x="5337" y="0"/>
                    </a:cubicBezTo>
                    <a:close/>
                    <a:moveTo>
                      <a:pt x="247" y="2673"/>
                    </a:moveTo>
                    <a:cubicBezTo>
                      <a:pt x="162" y="2673"/>
                      <a:pt x="82" y="2732"/>
                      <a:pt x="72" y="2818"/>
                    </a:cubicBezTo>
                    <a:cubicBezTo>
                      <a:pt x="21" y="3106"/>
                      <a:pt x="1" y="3394"/>
                      <a:pt x="1" y="3682"/>
                    </a:cubicBezTo>
                    <a:cubicBezTo>
                      <a:pt x="1" y="6623"/>
                      <a:pt x="2396" y="9018"/>
                      <a:pt x="5337" y="9018"/>
                    </a:cubicBezTo>
                    <a:cubicBezTo>
                      <a:pt x="8288" y="9018"/>
                      <a:pt x="10684" y="6623"/>
                      <a:pt x="10684" y="3682"/>
                    </a:cubicBezTo>
                    <a:cubicBezTo>
                      <a:pt x="10684" y="3435"/>
                      <a:pt x="10663" y="3188"/>
                      <a:pt x="10633" y="2941"/>
                    </a:cubicBezTo>
                    <a:cubicBezTo>
                      <a:pt x="10614" y="2854"/>
                      <a:pt x="10540" y="2786"/>
                      <a:pt x="10446" y="2786"/>
                    </a:cubicBezTo>
                    <a:cubicBezTo>
                      <a:pt x="10440" y="2786"/>
                      <a:pt x="10434" y="2786"/>
                      <a:pt x="10427" y="2787"/>
                    </a:cubicBezTo>
                    <a:cubicBezTo>
                      <a:pt x="10334" y="2807"/>
                      <a:pt x="10263" y="2890"/>
                      <a:pt x="10283" y="2992"/>
                    </a:cubicBezTo>
                    <a:cubicBezTo>
                      <a:pt x="10314" y="3219"/>
                      <a:pt x="10324" y="3445"/>
                      <a:pt x="10324" y="3682"/>
                    </a:cubicBezTo>
                    <a:cubicBezTo>
                      <a:pt x="10324" y="6427"/>
                      <a:pt x="8093" y="8668"/>
                      <a:pt x="5337" y="8668"/>
                    </a:cubicBezTo>
                    <a:cubicBezTo>
                      <a:pt x="2592" y="8668"/>
                      <a:pt x="350" y="6427"/>
                      <a:pt x="350" y="3682"/>
                    </a:cubicBezTo>
                    <a:cubicBezTo>
                      <a:pt x="350" y="3414"/>
                      <a:pt x="371" y="3136"/>
                      <a:pt x="422" y="2880"/>
                    </a:cubicBezTo>
                    <a:cubicBezTo>
                      <a:pt x="432" y="2777"/>
                      <a:pt x="371" y="2695"/>
                      <a:pt x="268" y="2674"/>
                    </a:cubicBezTo>
                    <a:cubicBezTo>
                      <a:pt x="261" y="2673"/>
                      <a:pt x="254" y="2673"/>
                      <a:pt x="247" y="2673"/>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3"/>
              <p:cNvSpPr/>
              <p:nvPr/>
            </p:nvSpPr>
            <p:spPr>
              <a:xfrm>
                <a:off x="-918991" y="3833451"/>
                <a:ext cx="463132" cy="226413"/>
              </a:xfrm>
              <a:custGeom>
                <a:rect b="b" l="l" r="r" t="t"/>
                <a:pathLst>
                  <a:path extrusionOk="0" h="5119" w="10471">
                    <a:moveTo>
                      <a:pt x="10201" y="1"/>
                    </a:moveTo>
                    <a:cubicBezTo>
                      <a:pt x="10119" y="1"/>
                      <a:pt x="10038" y="36"/>
                      <a:pt x="9999" y="115"/>
                    </a:cubicBezTo>
                    <a:cubicBezTo>
                      <a:pt x="9393" y="1420"/>
                      <a:pt x="8416" y="2448"/>
                      <a:pt x="7099" y="3045"/>
                    </a:cubicBezTo>
                    <a:cubicBezTo>
                      <a:pt x="6442" y="3345"/>
                      <a:pt x="5690" y="3526"/>
                      <a:pt x="4949" y="3526"/>
                    </a:cubicBezTo>
                    <a:cubicBezTo>
                      <a:pt x="4218" y="3526"/>
                      <a:pt x="3496" y="3350"/>
                      <a:pt x="2884" y="2942"/>
                    </a:cubicBezTo>
                    <a:cubicBezTo>
                      <a:pt x="2216" y="2490"/>
                      <a:pt x="1763" y="1842"/>
                      <a:pt x="1177" y="1328"/>
                    </a:cubicBezTo>
                    <a:cubicBezTo>
                      <a:pt x="1108" y="1271"/>
                      <a:pt x="1031" y="1246"/>
                      <a:pt x="957" y="1246"/>
                    </a:cubicBezTo>
                    <a:cubicBezTo>
                      <a:pt x="909" y="1246"/>
                      <a:pt x="861" y="1256"/>
                      <a:pt x="817" y="1276"/>
                    </a:cubicBezTo>
                    <a:cubicBezTo>
                      <a:pt x="662" y="896"/>
                      <a:pt x="519" y="505"/>
                      <a:pt x="365" y="125"/>
                    </a:cubicBezTo>
                    <a:cubicBezTo>
                      <a:pt x="331" y="41"/>
                      <a:pt x="262" y="3"/>
                      <a:pt x="194" y="3"/>
                    </a:cubicBezTo>
                    <a:cubicBezTo>
                      <a:pt x="96" y="3"/>
                      <a:pt x="1" y="83"/>
                      <a:pt x="25" y="217"/>
                    </a:cubicBezTo>
                    <a:cubicBezTo>
                      <a:pt x="138" y="824"/>
                      <a:pt x="324" y="1400"/>
                      <a:pt x="539" y="1966"/>
                    </a:cubicBezTo>
                    <a:cubicBezTo>
                      <a:pt x="745" y="2521"/>
                      <a:pt x="950" y="3065"/>
                      <a:pt x="1341" y="3518"/>
                    </a:cubicBezTo>
                    <a:cubicBezTo>
                      <a:pt x="2020" y="4289"/>
                      <a:pt x="3048" y="4752"/>
                      <a:pt x="4025" y="4978"/>
                    </a:cubicBezTo>
                    <a:cubicBezTo>
                      <a:pt x="4436" y="5072"/>
                      <a:pt x="4851" y="5119"/>
                      <a:pt x="5264" y="5119"/>
                    </a:cubicBezTo>
                    <a:cubicBezTo>
                      <a:pt x="6825" y="5119"/>
                      <a:pt x="8341" y="4452"/>
                      <a:pt x="9341" y="3199"/>
                    </a:cubicBezTo>
                    <a:cubicBezTo>
                      <a:pt x="9681" y="2768"/>
                      <a:pt x="9958" y="2315"/>
                      <a:pt x="10154" y="1811"/>
                    </a:cubicBezTo>
                    <a:cubicBezTo>
                      <a:pt x="10349" y="1307"/>
                      <a:pt x="10390" y="783"/>
                      <a:pt x="10452" y="238"/>
                    </a:cubicBezTo>
                    <a:cubicBezTo>
                      <a:pt x="10471" y="92"/>
                      <a:pt x="10333" y="1"/>
                      <a:pt x="10201"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6" name="Google Shape;1266;p33"/>
          <p:cNvGrpSpPr/>
          <p:nvPr/>
        </p:nvGrpSpPr>
        <p:grpSpPr>
          <a:xfrm>
            <a:off x="708815" y="4269887"/>
            <a:ext cx="331101" cy="415757"/>
            <a:chOff x="2324107" y="1883406"/>
            <a:chExt cx="201070" cy="252464"/>
          </a:xfrm>
        </p:grpSpPr>
        <p:sp>
          <p:nvSpPr>
            <p:cNvPr id="1267" name="Google Shape;1267;p33"/>
            <p:cNvSpPr/>
            <p:nvPr/>
          </p:nvSpPr>
          <p:spPr>
            <a:xfrm>
              <a:off x="2339544" y="1898887"/>
              <a:ext cx="170153" cy="170153"/>
            </a:xfrm>
            <a:custGeom>
              <a:rect b="b" l="l" r="r" t="t"/>
              <a:pathLst>
                <a:path extrusionOk="0" h="3847" w="3847">
                  <a:moveTo>
                    <a:pt x="1923" y="0"/>
                  </a:moveTo>
                  <a:cubicBezTo>
                    <a:pt x="865" y="0"/>
                    <a:pt x="1" y="864"/>
                    <a:pt x="1" y="1923"/>
                  </a:cubicBezTo>
                  <a:cubicBezTo>
                    <a:pt x="1" y="2982"/>
                    <a:pt x="865" y="3846"/>
                    <a:pt x="1923" y="3846"/>
                  </a:cubicBezTo>
                  <a:cubicBezTo>
                    <a:pt x="2983" y="3846"/>
                    <a:pt x="3847" y="2982"/>
                    <a:pt x="3847" y="1923"/>
                  </a:cubicBezTo>
                  <a:cubicBezTo>
                    <a:pt x="3847" y="864"/>
                    <a:pt x="2983" y="0"/>
                    <a:pt x="1923" y="0"/>
                  </a:cubicBezTo>
                  <a:close/>
                </a:path>
              </a:pathLst>
            </a:custGeom>
            <a:solidFill>
              <a:srgbClr val="4ED8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3"/>
            <p:cNvSpPr/>
            <p:nvPr/>
          </p:nvSpPr>
          <p:spPr>
            <a:xfrm>
              <a:off x="2331803" y="1891146"/>
              <a:ext cx="185633" cy="185589"/>
            </a:xfrm>
            <a:custGeom>
              <a:rect b="b" l="l" r="r" t="t"/>
              <a:pathLst>
                <a:path extrusionOk="0" h="4196" w="4197">
                  <a:moveTo>
                    <a:pt x="2098" y="0"/>
                  </a:moveTo>
                  <a:cubicBezTo>
                    <a:pt x="937" y="0"/>
                    <a:pt x="1" y="946"/>
                    <a:pt x="1" y="2098"/>
                  </a:cubicBezTo>
                  <a:cubicBezTo>
                    <a:pt x="1" y="3260"/>
                    <a:pt x="937" y="4196"/>
                    <a:pt x="2098" y="4196"/>
                  </a:cubicBezTo>
                  <a:cubicBezTo>
                    <a:pt x="3250" y="4196"/>
                    <a:pt x="4196" y="3260"/>
                    <a:pt x="4196" y="2098"/>
                  </a:cubicBezTo>
                  <a:cubicBezTo>
                    <a:pt x="4196" y="946"/>
                    <a:pt x="3250" y="0"/>
                    <a:pt x="20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3"/>
            <p:cNvSpPr/>
            <p:nvPr/>
          </p:nvSpPr>
          <p:spPr>
            <a:xfrm>
              <a:off x="2324107" y="1883406"/>
              <a:ext cx="201070" cy="201070"/>
            </a:xfrm>
            <a:custGeom>
              <a:rect b="b" l="l" r="r" t="t"/>
              <a:pathLst>
                <a:path extrusionOk="0" h="4546" w="4546">
                  <a:moveTo>
                    <a:pt x="2272" y="350"/>
                  </a:moveTo>
                  <a:cubicBezTo>
                    <a:pt x="3332" y="350"/>
                    <a:pt x="4196" y="1214"/>
                    <a:pt x="4196" y="2273"/>
                  </a:cubicBezTo>
                  <a:cubicBezTo>
                    <a:pt x="4196" y="3332"/>
                    <a:pt x="3332" y="4196"/>
                    <a:pt x="2272" y="4196"/>
                  </a:cubicBezTo>
                  <a:cubicBezTo>
                    <a:pt x="1214" y="4196"/>
                    <a:pt x="350" y="3332"/>
                    <a:pt x="350" y="2273"/>
                  </a:cubicBezTo>
                  <a:cubicBezTo>
                    <a:pt x="350" y="1214"/>
                    <a:pt x="1214" y="350"/>
                    <a:pt x="2272" y="350"/>
                  </a:cubicBezTo>
                  <a:close/>
                  <a:moveTo>
                    <a:pt x="2272" y="1"/>
                  </a:moveTo>
                  <a:cubicBezTo>
                    <a:pt x="1018" y="1"/>
                    <a:pt x="0" y="1018"/>
                    <a:pt x="0" y="2273"/>
                  </a:cubicBezTo>
                  <a:cubicBezTo>
                    <a:pt x="0" y="3527"/>
                    <a:pt x="1018" y="4546"/>
                    <a:pt x="2272" y="4546"/>
                  </a:cubicBezTo>
                  <a:cubicBezTo>
                    <a:pt x="3527" y="4546"/>
                    <a:pt x="4545" y="3527"/>
                    <a:pt x="4545" y="2273"/>
                  </a:cubicBezTo>
                  <a:cubicBezTo>
                    <a:pt x="4545" y="1018"/>
                    <a:pt x="3527" y="1"/>
                    <a:pt x="2272" y="1"/>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3"/>
            <p:cNvSpPr/>
            <p:nvPr/>
          </p:nvSpPr>
          <p:spPr>
            <a:xfrm>
              <a:off x="2324107" y="2001765"/>
              <a:ext cx="201070" cy="134105"/>
            </a:xfrm>
            <a:custGeom>
              <a:rect b="b" l="l" r="r" t="t"/>
              <a:pathLst>
                <a:path extrusionOk="0" h="3032" w="4546">
                  <a:moveTo>
                    <a:pt x="259" y="0"/>
                  </a:moveTo>
                  <a:cubicBezTo>
                    <a:pt x="182" y="0"/>
                    <a:pt x="109" y="56"/>
                    <a:pt x="92" y="132"/>
                  </a:cubicBezTo>
                  <a:cubicBezTo>
                    <a:pt x="31" y="337"/>
                    <a:pt x="0" y="543"/>
                    <a:pt x="0" y="759"/>
                  </a:cubicBezTo>
                  <a:cubicBezTo>
                    <a:pt x="0" y="2014"/>
                    <a:pt x="1018" y="3031"/>
                    <a:pt x="2272" y="3031"/>
                  </a:cubicBezTo>
                  <a:cubicBezTo>
                    <a:pt x="3527" y="3031"/>
                    <a:pt x="4545" y="2014"/>
                    <a:pt x="4545" y="759"/>
                  </a:cubicBezTo>
                  <a:cubicBezTo>
                    <a:pt x="4545" y="543"/>
                    <a:pt x="4514" y="337"/>
                    <a:pt x="4452" y="132"/>
                  </a:cubicBezTo>
                  <a:cubicBezTo>
                    <a:pt x="4435" y="53"/>
                    <a:pt x="4357" y="4"/>
                    <a:pt x="4278" y="4"/>
                  </a:cubicBezTo>
                  <a:cubicBezTo>
                    <a:pt x="4264" y="4"/>
                    <a:pt x="4250" y="5"/>
                    <a:pt x="4237" y="8"/>
                  </a:cubicBezTo>
                  <a:cubicBezTo>
                    <a:pt x="4144" y="39"/>
                    <a:pt x="4093" y="132"/>
                    <a:pt x="4113" y="225"/>
                  </a:cubicBezTo>
                  <a:cubicBezTo>
                    <a:pt x="4164" y="399"/>
                    <a:pt x="4196" y="574"/>
                    <a:pt x="4196" y="759"/>
                  </a:cubicBezTo>
                  <a:cubicBezTo>
                    <a:pt x="4196" y="1818"/>
                    <a:pt x="3332" y="2682"/>
                    <a:pt x="2272" y="2682"/>
                  </a:cubicBezTo>
                  <a:cubicBezTo>
                    <a:pt x="1214" y="2682"/>
                    <a:pt x="350" y="1818"/>
                    <a:pt x="350" y="759"/>
                  </a:cubicBezTo>
                  <a:cubicBezTo>
                    <a:pt x="350" y="574"/>
                    <a:pt x="380" y="399"/>
                    <a:pt x="432" y="225"/>
                  </a:cubicBezTo>
                  <a:cubicBezTo>
                    <a:pt x="453" y="132"/>
                    <a:pt x="401" y="39"/>
                    <a:pt x="309" y="8"/>
                  </a:cubicBezTo>
                  <a:cubicBezTo>
                    <a:pt x="293" y="3"/>
                    <a:pt x="276" y="0"/>
                    <a:pt x="259" y="0"/>
                  </a:cubicBezTo>
                  <a:close/>
                </a:path>
              </a:pathLst>
            </a:custGeom>
            <a:solidFill>
              <a:srgbClr val="221A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3"/>
            <p:cNvSpPr/>
            <p:nvPr/>
          </p:nvSpPr>
          <p:spPr>
            <a:xfrm>
              <a:off x="2324550" y="2026092"/>
              <a:ext cx="192445" cy="102967"/>
            </a:xfrm>
            <a:custGeom>
              <a:rect b="b" l="l" r="r" t="t"/>
              <a:pathLst>
                <a:path extrusionOk="0" h="2328" w="4351">
                  <a:moveTo>
                    <a:pt x="270" y="0"/>
                  </a:moveTo>
                  <a:cubicBezTo>
                    <a:pt x="134" y="0"/>
                    <a:pt x="0" y="99"/>
                    <a:pt x="0" y="260"/>
                  </a:cubicBezTo>
                  <a:cubicBezTo>
                    <a:pt x="11" y="569"/>
                    <a:pt x="134" y="795"/>
                    <a:pt x="381" y="929"/>
                  </a:cubicBezTo>
                  <a:cubicBezTo>
                    <a:pt x="391" y="939"/>
                    <a:pt x="402" y="960"/>
                    <a:pt x="412" y="970"/>
                  </a:cubicBezTo>
                  <a:cubicBezTo>
                    <a:pt x="432" y="991"/>
                    <a:pt x="443" y="1011"/>
                    <a:pt x="463" y="1032"/>
                  </a:cubicBezTo>
                  <a:cubicBezTo>
                    <a:pt x="350" y="1155"/>
                    <a:pt x="319" y="1350"/>
                    <a:pt x="463" y="1515"/>
                  </a:cubicBezTo>
                  <a:cubicBezTo>
                    <a:pt x="925" y="2017"/>
                    <a:pt x="1578" y="2327"/>
                    <a:pt x="2250" y="2327"/>
                  </a:cubicBezTo>
                  <a:cubicBezTo>
                    <a:pt x="2446" y="2327"/>
                    <a:pt x="2643" y="2301"/>
                    <a:pt x="2838" y="2245"/>
                  </a:cubicBezTo>
                  <a:cubicBezTo>
                    <a:pt x="3260" y="2122"/>
                    <a:pt x="3620" y="1864"/>
                    <a:pt x="3877" y="1515"/>
                  </a:cubicBezTo>
                  <a:cubicBezTo>
                    <a:pt x="4103" y="1196"/>
                    <a:pt x="4350" y="733"/>
                    <a:pt x="4319" y="343"/>
                  </a:cubicBezTo>
                  <a:cubicBezTo>
                    <a:pt x="4305" y="226"/>
                    <a:pt x="4217" y="155"/>
                    <a:pt x="4127" y="155"/>
                  </a:cubicBezTo>
                  <a:cubicBezTo>
                    <a:pt x="4083" y="155"/>
                    <a:pt x="4038" y="172"/>
                    <a:pt x="4001" y="209"/>
                  </a:cubicBezTo>
                  <a:lnTo>
                    <a:pt x="3990" y="209"/>
                  </a:lnTo>
                  <a:cubicBezTo>
                    <a:pt x="3959" y="240"/>
                    <a:pt x="3928" y="281"/>
                    <a:pt x="3908" y="322"/>
                  </a:cubicBezTo>
                  <a:cubicBezTo>
                    <a:pt x="3702" y="569"/>
                    <a:pt x="3393" y="713"/>
                    <a:pt x="3106" y="816"/>
                  </a:cubicBezTo>
                  <a:cubicBezTo>
                    <a:pt x="2777" y="939"/>
                    <a:pt x="2468" y="1052"/>
                    <a:pt x="2118" y="1062"/>
                  </a:cubicBezTo>
                  <a:cubicBezTo>
                    <a:pt x="1748" y="1062"/>
                    <a:pt x="1389" y="980"/>
                    <a:pt x="1080" y="774"/>
                  </a:cubicBezTo>
                  <a:cubicBezTo>
                    <a:pt x="946" y="682"/>
                    <a:pt x="823" y="559"/>
                    <a:pt x="731" y="425"/>
                  </a:cubicBezTo>
                  <a:cubicBezTo>
                    <a:pt x="638" y="271"/>
                    <a:pt x="566" y="116"/>
                    <a:pt x="402" y="34"/>
                  </a:cubicBezTo>
                  <a:cubicBezTo>
                    <a:pt x="361" y="11"/>
                    <a:pt x="315"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72" name="Google Shape;1272;p33"/>
          <p:cNvPicPr preferRelativeResize="0"/>
          <p:nvPr/>
        </p:nvPicPr>
        <p:blipFill rotWithShape="1">
          <a:blip r:embed="rId3">
            <a:alphaModFix/>
          </a:blip>
          <a:srcRect b="0" l="0" r="0" t="0"/>
          <a:stretch/>
        </p:blipFill>
        <p:spPr>
          <a:xfrm>
            <a:off x="2794000" y="2213522"/>
            <a:ext cx="3556000" cy="284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0's School Center Yearbook by Slidesgo">
  <a:themeElements>
    <a:clrScheme name="Simple Light">
      <a:dk1>
        <a:srgbClr val="221A26"/>
      </a:dk1>
      <a:lt1>
        <a:srgbClr val="FFF2DC"/>
      </a:lt1>
      <a:dk2>
        <a:srgbClr val="F2D64B"/>
      </a:dk2>
      <a:lt2>
        <a:srgbClr val="F27F46"/>
      </a:lt2>
      <a:accent1>
        <a:srgbClr val="F2ACB9"/>
      </a:accent1>
      <a:accent2>
        <a:srgbClr val="A65691"/>
      </a:accent2>
      <a:accent3>
        <a:srgbClr val="61CECB"/>
      </a:accent3>
      <a:accent4>
        <a:srgbClr val="F4BB56"/>
      </a:accent4>
      <a:accent5>
        <a:srgbClr val="9DE8C7"/>
      </a:accent5>
      <a:accent6>
        <a:srgbClr val="4ED8AA"/>
      </a:accent6>
      <a:hlink>
        <a:srgbClr val="221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